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1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B4CF-A7BA-40C8-A8A2-5DD65373F840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F4DC-0B5E-48D8-8DAD-24500B95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M-indicator  chats analysis and </a:t>
            </a:r>
            <a:r>
              <a:rPr lang="en-US" dirty="0" err="1" smtClean="0"/>
              <a:t>notificaton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4724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, </a:t>
            </a:r>
          </a:p>
          <a:p>
            <a:r>
              <a:rPr lang="en-US" dirty="0"/>
              <a:t> </a:t>
            </a:r>
            <a:r>
              <a:rPr lang="en-US" dirty="0" smtClean="0"/>
              <a:t>   Saurabh </a:t>
            </a:r>
            <a:r>
              <a:rPr lang="en-US" dirty="0" err="1"/>
              <a:t>S</a:t>
            </a:r>
            <a:r>
              <a:rPr lang="en-US" dirty="0" err="1" smtClean="0"/>
              <a:t>ahu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email-id : sahusaurabh65@gmail.com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623536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7465" y="29306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9306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4302" y="2085201"/>
            <a:ext cx="157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Labelled 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57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 (.txt ) in .</a:t>
            </a:r>
            <a:r>
              <a:rPr lang="en-US" sz="2400" dirty="0" err="1" smtClean="0"/>
              <a:t>json</a:t>
            </a:r>
            <a:r>
              <a:rPr lang="en-US" sz="2400" dirty="0" smtClean="0"/>
              <a:t> format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1100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Raw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6692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definations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2479355"/>
            <a:ext cx="495300" cy="45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" y="2479355"/>
            <a:ext cx="1066800" cy="45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24000" y="2479355"/>
            <a:ext cx="304800" cy="118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36047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Labelled train data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14800" y="2930604"/>
            <a:ext cx="228600" cy="78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20807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Mumbai railway </a:t>
            </a:r>
            <a:r>
              <a:rPr lang="en-US" dirty="0" err="1" smtClean="0"/>
              <a:t>staion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35402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Mumbai_railway</a:t>
            </a:r>
            <a:r>
              <a:rPr lang="en-US" dirty="0" err="1"/>
              <a:t>_</a:t>
            </a:r>
            <a:r>
              <a:rPr lang="en-US" dirty="0" err="1" smtClean="0"/>
              <a:t>stations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2800" y="2385536"/>
            <a:ext cx="228600" cy="1186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2438400" y="2186223"/>
            <a:ext cx="895350" cy="25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876800" y="2133600"/>
            <a:ext cx="895350" cy="25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9388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Implementing all the basic steps  of data  preprocessing In NLP like  : stemming,  lemmatizing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Finding all the “</a:t>
            </a:r>
            <a:r>
              <a:rPr lang="en-US" dirty="0" err="1" smtClean="0"/>
              <a:t>wh</a:t>
            </a:r>
            <a:r>
              <a:rPr lang="en-US" dirty="0" smtClean="0"/>
              <a:t>-” type question that can be asked during  the chats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  Finding the relation among the words using parts of speech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Classifying whether the trains are meet to an accident or cancel or 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making our loops  for showing  a smart progress meter - just wrap any </a:t>
            </a:r>
            <a:r>
              <a:rPr lang="en-US" dirty="0" err="1" smtClean="0"/>
              <a:t>iterable</a:t>
            </a:r>
            <a:r>
              <a:rPr lang="en-US" dirty="0" smtClean="0"/>
              <a:t> by using </a:t>
            </a:r>
            <a:r>
              <a:rPr lang="en-US" dirty="0" err="1" smtClean="0"/>
              <a:t>tqdm</a:t>
            </a:r>
            <a:r>
              <a:rPr lang="en-US" dirty="0" smtClean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Loading all the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Making the  files of greeting ,statement ,question, emotion ,y/n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Corpus  for finding sentiment of chats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Dividing the data into train and test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Naïve Bayes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Spacy for visualization of project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685800"/>
            <a:ext cx="506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Approach and steps for implementing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6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19500"/>
            <a:ext cx="4621439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90500"/>
            <a:ext cx="46101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4625"/>
            <a:ext cx="4581525" cy="714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464403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Deployment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34" y="4191000"/>
            <a:ext cx="369570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3613666"/>
            <a:ext cx="342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of model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1230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</a:t>
            </a:r>
            <a:r>
              <a:rPr lang="en-US" dirty="0" err="1" smtClean="0"/>
              <a:t>spaCy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M-indicator  chats analysis and notificaton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M-indicator  chats analysis and notificaton</dc:title>
  <dc:creator>ADMIN</dc:creator>
  <cp:lastModifiedBy>ADMIN</cp:lastModifiedBy>
  <cp:revision>9</cp:revision>
  <dcterms:created xsi:type="dcterms:W3CDTF">2019-02-26T18:35:17Z</dcterms:created>
  <dcterms:modified xsi:type="dcterms:W3CDTF">2019-02-26T20:36:39Z</dcterms:modified>
</cp:coreProperties>
</file>