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283591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426355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392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416796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08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845821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13275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35817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24214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DA5C-50E9-42B0-8590-3314269A9CD9}"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252529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DDA5C-50E9-42B0-8590-3314269A9CD9}"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43833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DDA5C-50E9-42B0-8590-3314269A9CD9}" type="datetimeFigureOut">
              <a:rPr lang="en-IN" smtClean="0"/>
              <a:t>10-11-2021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321384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DDA5C-50E9-42B0-8590-3314269A9CD9}"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303884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DDA5C-50E9-42B0-8590-3314269A9CD9}"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215886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DA5C-50E9-42B0-8590-3314269A9CD9}"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407806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DDA5C-50E9-42B0-8590-3314269A9CD9}"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2E1E2-35E2-4383-B2AD-B14163ED4E7C}" type="slidenum">
              <a:rPr lang="en-IN" smtClean="0"/>
              <a:t>‹#›</a:t>
            </a:fld>
            <a:endParaRPr lang="en-IN"/>
          </a:p>
        </p:txBody>
      </p:sp>
    </p:spTree>
    <p:extLst>
      <p:ext uri="{BB962C8B-B14F-4D97-AF65-F5344CB8AC3E}">
        <p14:creationId xmlns:p14="http://schemas.microsoft.com/office/powerpoint/2010/main" val="229227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9DDA5C-50E9-42B0-8590-3314269A9CD9}" type="datetimeFigureOut">
              <a:rPr lang="en-IN" smtClean="0"/>
              <a:t>10-11-2021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92E1E2-35E2-4383-B2AD-B14163ED4E7C}" type="slidenum">
              <a:rPr lang="en-IN" smtClean="0"/>
              <a:t>‹#›</a:t>
            </a:fld>
            <a:endParaRPr lang="en-IN"/>
          </a:p>
        </p:txBody>
      </p:sp>
    </p:spTree>
    <p:extLst>
      <p:ext uri="{BB962C8B-B14F-4D97-AF65-F5344CB8AC3E}">
        <p14:creationId xmlns:p14="http://schemas.microsoft.com/office/powerpoint/2010/main" val="3091781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PYTHON TEAM PROJECT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0365" y="2521197"/>
            <a:ext cx="8596668" cy="3880773"/>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SUBJECT CODE </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INT-213</a:t>
            </a:r>
          </a:p>
          <a:p>
            <a:r>
              <a:rPr lang="en-US" sz="2400" b="1" dirty="0">
                <a:solidFill>
                  <a:schemeClr val="tx1"/>
                </a:solidFill>
                <a:latin typeface="Times New Roman" panose="02020603050405020304" pitchFamily="18" charset="0"/>
                <a:cs typeface="Times New Roman" panose="02020603050405020304" pitchFamily="18" charset="0"/>
              </a:rPr>
              <a:t>SUBJECT TEACHER : P. RAJA SIR</a:t>
            </a:r>
          </a:p>
          <a:p>
            <a:r>
              <a:rPr lang="en-US" sz="2400" b="1" dirty="0">
                <a:solidFill>
                  <a:schemeClr val="tx1"/>
                </a:solidFill>
                <a:latin typeface="Times New Roman" panose="02020603050405020304" pitchFamily="18" charset="0"/>
                <a:cs typeface="Times New Roman" panose="02020603050405020304" pitchFamily="18" charset="0"/>
              </a:rPr>
              <a:t>TEAM MEMBERS : 2</a:t>
            </a:r>
          </a:p>
          <a:p>
            <a:r>
              <a:rPr lang="en-US" sz="2400" b="1" dirty="0">
                <a:solidFill>
                  <a:schemeClr val="tx1"/>
                </a:solidFill>
                <a:latin typeface="Times New Roman" panose="02020603050405020304" pitchFamily="18" charset="0"/>
                <a:cs typeface="Times New Roman" panose="02020603050405020304" pitchFamily="18" charset="0"/>
              </a:rPr>
              <a:t>PROJECT TOPIC : MORSE CODE TRANSLATOR</a:t>
            </a:r>
          </a:p>
          <a:p>
            <a:endParaRPr lang="en-IN" sz="2400" b="1" dirty="0"/>
          </a:p>
        </p:txBody>
      </p:sp>
    </p:spTree>
    <p:extLst>
      <p:ext uri="{BB962C8B-B14F-4D97-AF65-F5344CB8AC3E}">
        <p14:creationId xmlns:p14="http://schemas.microsoft.com/office/powerpoint/2010/main" val="110178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CODE OF EXECUTION (2/2)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2" y="1929880"/>
            <a:ext cx="6514269" cy="445804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399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Words to Morse Code Execution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3648576"/>
            <a:ext cx="8596312" cy="8024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8551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Morse Code to Words Execution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850963"/>
            <a:ext cx="8596312" cy="500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877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We would like to conclude by stating that as all of us know that Python language and the Morse Code are highly appreciated in their very respective fields, so by combining both we can create a very efficient method to both implement python and communicate via Morse Code.</a:t>
            </a:r>
          </a:p>
          <a:p>
            <a:r>
              <a:rPr lang="en-US" sz="2000" dirty="0">
                <a:solidFill>
                  <a:schemeClr val="tx1"/>
                </a:solidFill>
                <a:latin typeface="Times New Roman" panose="02020603050405020304" pitchFamily="18" charset="0"/>
                <a:cs typeface="Times New Roman" panose="02020603050405020304" pitchFamily="18" charset="0"/>
              </a:rPr>
              <a:t>In todays fast moving and adapting world we all focus on the things with better efficiency in order to achieve our respective goals. Python being an easy language to learn can be used to create messages and signals that can be transmitted through the channel of Morse Code.</a:t>
            </a:r>
          </a:p>
          <a:p>
            <a:r>
              <a:rPr lang="en-US" sz="2000" dirty="0">
                <a:solidFill>
                  <a:schemeClr val="tx1"/>
                </a:solidFill>
                <a:latin typeface="Times New Roman" panose="02020603050405020304" pitchFamily="18" charset="0"/>
                <a:cs typeface="Times New Roman" panose="02020603050405020304" pitchFamily="18" charset="0"/>
              </a:rPr>
              <a:t>The topic for this project was precisely selected to enlighten the use of Python language with our Modern History’s tools that are evergreen namely Morse Code.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48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762" y="2515673"/>
            <a:ext cx="8596668" cy="1320800"/>
          </a:xfrm>
        </p:spPr>
        <p:txBody>
          <a:bodyPr>
            <a:normAutofit/>
          </a:bodyPr>
          <a:lstStyle/>
          <a:p>
            <a:pPr algn="ctr"/>
            <a:r>
              <a:rPr lang="en-US" sz="8000" b="1" i="1" dirty="0">
                <a:solidFill>
                  <a:schemeClr val="tx1"/>
                </a:solidFill>
                <a:latin typeface="Times New Roman" panose="02020603050405020304" pitchFamily="18" charset="0"/>
                <a:cs typeface="Times New Roman" panose="02020603050405020304" pitchFamily="18" charset="0"/>
              </a:rPr>
              <a:t>THANK YOU</a:t>
            </a:r>
            <a:endParaRPr lang="en-IN" sz="80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44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669701"/>
            <a:ext cx="9556124" cy="5937161"/>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MEMBER 1 : HUDA SAIF MANSOOR</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REG. NO : 12019037</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ROLL NO : RK20YRB70</a:t>
            </a:r>
          </a:p>
          <a:p>
            <a:endParaRPr lang="en-US" sz="3600" b="1" dirty="0">
              <a:solidFill>
                <a:schemeClr val="tx1"/>
              </a:solidFill>
              <a:latin typeface="Times New Roman" panose="02020603050405020304" pitchFamily="18" charset="0"/>
              <a:cs typeface="Times New Roman" panose="02020603050405020304" pitchFamily="18" charset="0"/>
            </a:endParaRPr>
          </a:p>
          <a:p>
            <a:r>
              <a:rPr lang="en-US" sz="3600" b="1" dirty="0">
                <a:solidFill>
                  <a:schemeClr val="tx1"/>
                </a:solidFill>
                <a:latin typeface="Times New Roman" panose="02020603050405020304" pitchFamily="18" charset="0"/>
                <a:cs typeface="Times New Roman" panose="02020603050405020304" pitchFamily="18" charset="0"/>
              </a:rPr>
              <a:t>MEMBER 2: SUBRAT KESHARI SAHU</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REG. NO : 12020245</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ROLL NO : RK20YRB56</a:t>
            </a:r>
            <a:endParaRPr lang="en-IN"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97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WHAT IS MORSE CODE?</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The term Morse Code refer to either of two systems for representing letters of the alphabet, numerals and punctuation marks by an arrangement of dots, dashes and spaces. The codes are transmitted as electrical pulses of varied lengths or analogues mechanical or visual signals, such as flashing lights.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7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5" y="466301"/>
            <a:ext cx="8596668" cy="1320800"/>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IMPORTANCE OF MORSE CODE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545" y="2121951"/>
            <a:ext cx="8596668" cy="3880773"/>
          </a:xfrm>
        </p:spPr>
        <p:txBody>
          <a:bodyPr>
            <a:normAutofit fontScale="85000" lnSpcReduction="10000"/>
          </a:bodyPr>
          <a:lstStyle/>
          <a:p>
            <a:r>
              <a:rPr lang="en-US" sz="2400" dirty="0">
                <a:solidFill>
                  <a:schemeClr val="tx1"/>
                </a:solidFill>
                <a:latin typeface="Times New Roman" panose="02020603050405020304" pitchFamily="18" charset="0"/>
                <a:cs typeface="Times New Roman" panose="02020603050405020304" pitchFamily="18" charset="0"/>
              </a:rPr>
              <a:t>Looking back in our history , Morse Code has played a vital role of communication between 2 units separated from each other at a great distance.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It was observed that this invention led to a resolution in which many conflicts among nations and countries were brought down to peace during the era of war.</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Morse Code allowed for ships at sea to communicate over long distances using large lights. Morse Code was especially pivotal during the second World War because it greatly improved the speed of communication. Naval war ships were able to communicate with their bases and provide critical information to each other. War planes also used Morse Code to detail locations for enemy ships, bases, and troops and relay them back to headquarters</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24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ENCRYPTION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dirty="0">
                <a:solidFill>
                  <a:schemeClr val="tx1"/>
                </a:solidFill>
                <a:latin typeface="Times New Roman" panose="02020603050405020304" pitchFamily="18" charset="0"/>
                <a:cs typeface="Times New Roman" panose="02020603050405020304" pitchFamily="18" charset="0"/>
              </a:rPr>
              <a:t>In the case of encryption, we extract each character (if not space) from a word one at a time and match it with its corresponding Morse code stored in whichever data structure we have chosen.</a:t>
            </a:r>
          </a:p>
          <a:p>
            <a:pPr fontAlgn="base"/>
            <a:r>
              <a:rPr lang="en-US" dirty="0">
                <a:solidFill>
                  <a:schemeClr val="tx1"/>
                </a:solidFill>
                <a:latin typeface="Times New Roman" panose="02020603050405020304" pitchFamily="18" charset="0"/>
                <a:cs typeface="Times New Roman" panose="02020603050405020304" pitchFamily="18" charset="0"/>
              </a:rPr>
              <a:t>Store the Morse code in a variable that will contain our encoded string and then we add a space to our string that will contain the result.</a:t>
            </a:r>
          </a:p>
          <a:p>
            <a:pPr fontAlgn="base"/>
            <a:r>
              <a:rPr lang="en-US" dirty="0">
                <a:solidFill>
                  <a:schemeClr val="tx1"/>
                </a:solidFill>
                <a:latin typeface="Times New Roman" panose="02020603050405020304" pitchFamily="18" charset="0"/>
                <a:cs typeface="Times New Roman" panose="02020603050405020304" pitchFamily="18" charset="0"/>
              </a:rPr>
              <a:t>While encoding in Morse code we need to add 1 space between every character and 2 consecutive spaces between every word.</a:t>
            </a:r>
          </a:p>
          <a:p>
            <a:pPr fontAlgn="base"/>
            <a:r>
              <a:rPr lang="en-US" dirty="0">
                <a:solidFill>
                  <a:schemeClr val="tx1"/>
                </a:solidFill>
                <a:latin typeface="Times New Roman" panose="02020603050405020304" pitchFamily="18" charset="0"/>
                <a:cs typeface="Times New Roman" panose="02020603050405020304" pitchFamily="18" charset="0"/>
              </a:rPr>
              <a:t>If the character is a space, then add another space to the variable containing the result. We repeat this process till we traverse the whole string.</a:t>
            </a:r>
          </a:p>
          <a:p>
            <a:endParaRPr lang="en-IN" dirty="0"/>
          </a:p>
        </p:txBody>
      </p:sp>
    </p:spTree>
    <p:extLst>
      <p:ext uri="{BB962C8B-B14F-4D97-AF65-F5344CB8AC3E}">
        <p14:creationId xmlns:p14="http://schemas.microsoft.com/office/powerpoint/2010/main" val="2804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DECRYPTION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solidFill>
                  <a:schemeClr val="tx1"/>
                </a:solidFill>
                <a:latin typeface="Times New Roman" panose="02020603050405020304" pitchFamily="18" charset="0"/>
                <a:cs typeface="Times New Roman" panose="02020603050405020304" pitchFamily="18" charset="0"/>
              </a:rPr>
              <a:t>In the case of decryption, we start by adding a space at the end of the string to be decoded .</a:t>
            </a:r>
          </a:p>
          <a:p>
            <a:pPr fontAlgn="base"/>
            <a:r>
              <a:rPr lang="en-US" dirty="0">
                <a:solidFill>
                  <a:schemeClr val="tx1"/>
                </a:solidFill>
                <a:latin typeface="Times New Roman" panose="02020603050405020304" pitchFamily="18" charset="0"/>
                <a:cs typeface="Times New Roman" panose="02020603050405020304" pitchFamily="18" charset="0"/>
              </a:rPr>
              <a:t>Now we keep extracting characters from the string till we are not getting any space.</a:t>
            </a:r>
          </a:p>
          <a:p>
            <a:pPr fontAlgn="base"/>
            <a:r>
              <a:rPr lang="en-US" dirty="0">
                <a:solidFill>
                  <a:schemeClr val="tx1"/>
                </a:solidFill>
                <a:latin typeface="Times New Roman" panose="02020603050405020304" pitchFamily="18" charset="0"/>
                <a:cs typeface="Times New Roman" panose="02020603050405020304" pitchFamily="18" charset="0"/>
              </a:rPr>
              <a:t>As soon as we get a space, we look up the corresponding English language character to the extracted sequence of characters and add it to a variable that will store the result.</a:t>
            </a:r>
          </a:p>
          <a:p>
            <a:pPr fontAlgn="base"/>
            <a:r>
              <a:rPr lang="en-US" dirty="0">
                <a:solidFill>
                  <a:schemeClr val="tx1"/>
                </a:solidFill>
                <a:latin typeface="Times New Roman" panose="02020603050405020304" pitchFamily="18" charset="0"/>
                <a:cs typeface="Times New Roman" panose="02020603050405020304" pitchFamily="18" charset="0"/>
              </a:rPr>
              <a:t>Remember keeping track of the space is the most important part of this decryption process. As soon as we get 2 consecutive spaces, we will add another space to our variable containing the decoded string.</a:t>
            </a:r>
          </a:p>
          <a:p>
            <a:pPr fontAlgn="base"/>
            <a:r>
              <a:rPr lang="en-US" dirty="0">
                <a:solidFill>
                  <a:schemeClr val="tx1"/>
                </a:solidFill>
                <a:latin typeface="Times New Roman" panose="02020603050405020304" pitchFamily="18" charset="0"/>
                <a:cs typeface="Times New Roman" panose="02020603050405020304" pitchFamily="18" charset="0"/>
              </a:rPr>
              <a:t>The last space at the end of the string will help us identify the last sequence of Morse code characters.</a:t>
            </a:r>
          </a:p>
          <a:p>
            <a:endParaRPr lang="en-IN" dirty="0"/>
          </a:p>
        </p:txBody>
      </p:sp>
    </p:spTree>
    <p:extLst>
      <p:ext uri="{BB962C8B-B14F-4D97-AF65-F5344CB8AC3E}">
        <p14:creationId xmlns:p14="http://schemas.microsoft.com/office/powerpoint/2010/main" val="113992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Python provides a data structure called dictionary  which stores information in the form of key value pairs which is very convenient for implementing a cipher such as a Morse code. We can save the Morse code chart in a dictionary . </a:t>
            </a:r>
          </a:p>
          <a:p>
            <a:r>
              <a:rPr lang="en-US" sz="2000" dirty="0">
                <a:solidFill>
                  <a:schemeClr val="tx1"/>
                </a:solidFill>
                <a:latin typeface="Times New Roman" panose="02020603050405020304" pitchFamily="18" charset="0"/>
                <a:cs typeface="Times New Roman" panose="02020603050405020304" pitchFamily="18" charset="0"/>
              </a:rPr>
              <a:t>The plaintext in English characters takes the place of keys and the cipher text i.e., Morse code forms the values of the corresponding keys. </a:t>
            </a:r>
          </a:p>
          <a:p>
            <a:r>
              <a:rPr lang="en-US" sz="2000" dirty="0">
                <a:solidFill>
                  <a:schemeClr val="tx1"/>
                </a:solidFill>
                <a:latin typeface="Times New Roman" panose="02020603050405020304" pitchFamily="18" charset="0"/>
                <a:cs typeface="Times New Roman" panose="02020603050405020304" pitchFamily="18" charset="0"/>
              </a:rPr>
              <a:t>The values of keys can be accessed from the dictionary in the same way we access the values of an array through their index and vice versa.</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75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MORSE CODE DICTIONARY IN PYTHON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366" y="2414969"/>
            <a:ext cx="7985636" cy="39343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3182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CODE OF EXECUTION (1/2)</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688" y="1730698"/>
            <a:ext cx="5505515" cy="47216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86903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762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PYTHON TEAM PROJECT</vt:lpstr>
      <vt:lpstr>PowerPoint Presentation</vt:lpstr>
      <vt:lpstr>WHAT IS MORSE CODE?</vt:lpstr>
      <vt:lpstr>IMPORTANCE OF MORSE CODE</vt:lpstr>
      <vt:lpstr>ENCRYPTION</vt:lpstr>
      <vt:lpstr>DECRYPTION</vt:lpstr>
      <vt:lpstr>IMPLEMENTATION</vt:lpstr>
      <vt:lpstr>MORSE CODE DICTIONARY IN PYTHON</vt:lpstr>
      <vt:lpstr>CODE OF EXECUTION (1/2)</vt:lpstr>
      <vt:lpstr>CODE OF EXECUTION (2/2)</vt:lpstr>
      <vt:lpstr>Words to Morse Code Execution</vt:lpstr>
      <vt:lpstr>Morse Code to Words Execution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TEAM  PROJECT</dc:title>
  <dc:creator>khalid</dc:creator>
  <cp:lastModifiedBy>Subrat Keshari Sahu</cp:lastModifiedBy>
  <cp:revision>11</cp:revision>
  <dcterms:created xsi:type="dcterms:W3CDTF">2021-11-10T07:15:11Z</dcterms:created>
  <dcterms:modified xsi:type="dcterms:W3CDTF">2021-11-10T09:23:18Z</dcterms:modified>
</cp:coreProperties>
</file>