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0"/>
  </p:notesMasterIdLst>
  <p:sldIdLst>
    <p:sldId id="256" r:id="rId2"/>
    <p:sldId id="257" r:id="rId3"/>
    <p:sldId id="258" r:id="rId4"/>
    <p:sldId id="295" r:id="rId5"/>
    <p:sldId id="296" r:id="rId6"/>
    <p:sldId id="297" r:id="rId7"/>
    <p:sldId id="298" r:id="rId8"/>
    <p:sldId id="301" r:id="rId9"/>
    <p:sldId id="302" r:id="rId10"/>
    <p:sldId id="261" r:id="rId11"/>
    <p:sldId id="299" r:id="rId12"/>
    <p:sldId id="303" r:id="rId13"/>
    <p:sldId id="305" r:id="rId14"/>
    <p:sldId id="304" r:id="rId15"/>
    <p:sldId id="306" r:id="rId16"/>
    <p:sldId id="307" r:id="rId17"/>
    <p:sldId id="262" r:id="rId18"/>
    <p:sldId id="300" r:id="rId19"/>
  </p:sldIdLst>
  <p:sldSz cx="9144000" cy="5143500" type="screen16x9"/>
  <p:notesSz cx="6858000" cy="9144000"/>
  <p:embeddedFontLst>
    <p:embeddedFont>
      <p:font typeface="Biome" panose="020B0503030204020804" pitchFamily="34" charset="0"/>
      <p:regular r:id="rId21"/>
      <p:italic r:id="rId22"/>
    </p:embeddedFont>
    <p:embeddedFont>
      <p:font typeface="Calibri" panose="020F0502020204030204" pitchFamily="34" charset="0"/>
      <p:regular r:id="rId23"/>
      <p:bold r:id="rId24"/>
      <p:italic r:id="rId25"/>
      <p:boldItalic r:id="rId26"/>
    </p:embeddedFont>
    <p:embeddedFont>
      <p:font typeface="Cousine"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u Suraj" userId="236569a1e9bf1af8" providerId="LiveId" clId="{96B78344-92EC-4F86-B0C4-EFC84F4001BC}"/>
    <pc:docChg chg="undo custSel modSld">
      <pc:chgData name="Sahu Suraj" userId="236569a1e9bf1af8" providerId="LiveId" clId="{96B78344-92EC-4F86-B0C4-EFC84F4001BC}" dt="2022-11-07T07:11:18.861" v="105" actId="14100"/>
      <pc:docMkLst>
        <pc:docMk/>
      </pc:docMkLst>
      <pc:sldChg chg="addSp delSp modSp mod">
        <pc:chgData name="Sahu Suraj" userId="236569a1e9bf1af8" providerId="LiveId" clId="{96B78344-92EC-4F86-B0C4-EFC84F4001BC}" dt="2022-11-07T07:11:18.861" v="105" actId="14100"/>
        <pc:sldMkLst>
          <pc:docMk/>
          <pc:sldMk cId="0" sldId="256"/>
        </pc:sldMkLst>
        <pc:spChg chg="add mod">
          <ac:chgData name="Sahu Suraj" userId="236569a1e9bf1af8" providerId="LiveId" clId="{96B78344-92EC-4F86-B0C4-EFC84F4001BC}" dt="2022-11-06T16:20:10.133" v="78" actId="255"/>
          <ac:spMkLst>
            <pc:docMk/>
            <pc:sldMk cId="0" sldId="256"/>
            <ac:spMk id="3" creationId="{1A488D5C-30A4-C535-1104-826059FE1422}"/>
          </ac:spMkLst>
        </pc:spChg>
        <pc:picChg chg="del">
          <ac:chgData name="Sahu Suraj" userId="236569a1e9bf1af8" providerId="LiveId" clId="{96B78344-92EC-4F86-B0C4-EFC84F4001BC}" dt="2022-11-06T16:18:24.595" v="65" actId="478"/>
          <ac:picMkLst>
            <pc:docMk/>
            <pc:sldMk cId="0" sldId="256"/>
            <ac:picMk id="2" creationId="{0390B187-6B23-DDEF-D9C0-FA0C5AEBD151}"/>
          </ac:picMkLst>
        </pc:picChg>
        <pc:picChg chg="mod">
          <ac:chgData name="Sahu Suraj" userId="236569a1e9bf1af8" providerId="LiveId" clId="{96B78344-92EC-4F86-B0C4-EFC84F4001BC}" dt="2022-11-07T07:11:18.861" v="105" actId="14100"/>
          <ac:picMkLst>
            <pc:docMk/>
            <pc:sldMk cId="0" sldId="256"/>
            <ac:picMk id="8" creationId="{01D372AF-3B10-3DE2-B1BE-1D113CD072B5}"/>
          </ac:picMkLst>
        </pc:picChg>
        <pc:picChg chg="add mod">
          <ac:chgData name="Sahu Suraj" userId="236569a1e9bf1af8" providerId="LiveId" clId="{96B78344-92EC-4F86-B0C4-EFC84F4001BC}" dt="2022-11-06T16:21:46.200" v="80" actId="1076"/>
          <ac:picMkLst>
            <pc:docMk/>
            <pc:sldMk cId="0" sldId="256"/>
            <ac:picMk id="12" creationId="{85DE4E6A-EB62-4973-8B6B-D61D724C09A5}"/>
          </ac:picMkLst>
        </pc:picChg>
      </pc:sldChg>
      <pc:sldChg chg="addSp delSp modSp mod">
        <pc:chgData name="Sahu Suraj" userId="236569a1e9bf1af8" providerId="LiveId" clId="{96B78344-92EC-4F86-B0C4-EFC84F4001BC}" dt="2022-11-06T16:28:12.741" v="104"/>
        <pc:sldMkLst>
          <pc:docMk/>
          <pc:sldMk cId="1383006068" sldId="301"/>
        </pc:sldMkLst>
        <pc:picChg chg="del">
          <ac:chgData name="Sahu Suraj" userId="236569a1e9bf1af8" providerId="LiveId" clId="{96B78344-92EC-4F86-B0C4-EFC84F4001BC}" dt="2022-11-06T16:27:42.628" v="101" actId="478"/>
          <ac:picMkLst>
            <pc:docMk/>
            <pc:sldMk cId="1383006068" sldId="301"/>
            <ac:picMk id="5" creationId="{2143D0ED-B02D-8220-6DC3-E56B037FDE79}"/>
          </ac:picMkLst>
        </pc:picChg>
        <pc:picChg chg="add del mod">
          <ac:chgData name="Sahu Suraj" userId="236569a1e9bf1af8" providerId="LiveId" clId="{96B78344-92EC-4F86-B0C4-EFC84F4001BC}" dt="2022-11-06T16:28:11.902" v="103" actId="478"/>
          <ac:picMkLst>
            <pc:docMk/>
            <pc:sldMk cId="1383006068" sldId="301"/>
            <ac:picMk id="6" creationId="{94D3788C-66C1-CB03-9A92-D92B80CE6A4D}"/>
          </ac:picMkLst>
        </pc:picChg>
        <pc:picChg chg="add mod">
          <ac:chgData name="Sahu Suraj" userId="236569a1e9bf1af8" providerId="LiveId" clId="{96B78344-92EC-4F86-B0C4-EFC84F4001BC}" dt="2022-11-06T16:28:12.741" v="104"/>
          <ac:picMkLst>
            <pc:docMk/>
            <pc:sldMk cId="1383006068" sldId="301"/>
            <ac:picMk id="8" creationId="{AA57E6D0-0349-0C90-206F-EE7E19CBC3AD}"/>
          </ac:picMkLst>
        </pc:picChg>
      </pc:sldChg>
      <pc:sldChg chg="addSp delSp modSp mod">
        <pc:chgData name="Sahu Suraj" userId="236569a1e9bf1af8" providerId="LiveId" clId="{96B78344-92EC-4F86-B0C4-EFC84F4001BC}" dt="2022-11-06T16:26:41.830" v="100" actId="1076"/>
        <pc:sldMkLst>
          <pc:docMk/>
          <pc:sldMk cId="3466111126" sldId="302"/>
        </pc:sldMkLst>
        <pc:picChg chg="del">
          <ac:chgData name="Sahu Suraj" userId="236569a1e9bf1af8" providerId="LiveId" clId="{96B78344-92EC-4F86-B0C4-EFC84F4001BC}" dt="2022-11-06T16:09:32.841" v="0" actId="478"/>
          <ac:picMkLst>
            <pc:docMk/>
            <pc:sldMk cId="3466111126" sldId="302"/>
            <ac:picMk id="5" creationId="{EAA7DF4D-1BE5-E1AD-0C95-547EFA21360C}"/>
          </ac:picMkLst>
        </pc:picChg>
        <pc:picChg chg="add del mod">
          <ac:chgData name="Sahu Suraj" userId="236569a1e9bf1af8" providerId="LiveId" clId="{96B78344-92EC-4F86-B0C4-EFC84F4001BC}" dt="2022-11-06T16:24:47.604" v="84" actId="478"/>
          <ac:picMkLst>
            <pc:docMk/>
            <pc:sldMk cId="3466111126" sldId="302"/>
            <ac:picMk id="6" creationId="{D37AA8B7-31D4-C55F-4494-23FE6239C0CF}"/>
          </ac:picMkLst>
        </pc:picChg>
        <pc:picChg chg="add del mod">
          <ac:chgData name="Sahu Suraj" userId="236569a1e9bf1af8" providerId="LiveId" clId="{96B78344-92EC-4F86-B0C4-EFC84F4001BC}" dt="2022-11-06T16:26:12.616" v="96" actId="478"/>
          <ac:picMkLst>
            <pc:docMk/>
            <pc:sldMk cId="3466111126" sldId="302"/>
            <ac:picMk id="8" creationId="{8D1865D5-A94A-67B1-4D0E-AF1FB5F71550}"/>
          </ac:picMkLst>
        </pc:picChg>
        <pc:picChg chg="add mod">
          <ac:chgData name="Sahu Suraj" userId="236569a1e9bf1af8" providerId="LiveId" clId="{96B78344-92EC-4F86-B0C4-EFC84F4001BC}" dt="2022-11-06T16:26:41.830" v="100" actId="1076"/>
          <ac:picMkLst>
            <pc:docMk/>
            <pc:sldMk cId="3466111126" sldId="302"/>
            <ac:picMk id="10" creationId="{51A764FD-E41C-8F54-FEE5-61068F270309}"/>
          </ac:picMkLst>
        </pc:picChg>
      </pc:sldChg>
    </pc:docChg>
  </pc:docChgLst>
  <pc:docChgLst>
    <pc:chgData name="Sahu Suraj" userId="236569a1e9bf1af8" providerId="LiveId" clId="{98A523A2-8F7D-45B2-80F1-F40D98EAA4C8}"/>
    <pc:docChg chg="addSld delSld modSld">
      <pc:chgData name="Sahu Suraj" userId="236569a1e9bf1af8" providerId="LiveId" clId="{98A523A2-8F7D-45B2-80F1-F40D98EAA4C8}" dt="2023-02-15T14:28:02.386" v="2" actId="47"/>
      <pc:docMkLst>
        <pc:docMk/>
      </pc:docMkLst>
      <pc:sldChg chg="modSp mod">
        <pc:chgData name="Sahu Suraj" userId="236569a1e9bf1af8" providerId="LiveId" clId="{98A523A2-8F7D-45B2-80F1-F40D98EAA4C8}" dt="2023-02-15T14:26:43.787" v="0" actId="1076"/>
        <pc:sldMkLst>
          <pc:docMk/>
          <pc:sldMk cId="1383006068" sldId="301"/>
        </pc:sldMkLst>
        <pc:spChg chg="mod">
          <ac:chgData name="Sahu Suraj" userId="236569a1e9bf1af8" providerId="LiveId" clId="{98A523A2-8F7D-45B2-80F1-F40D98EAA4C8}" dt="2023-02-15T14:26:43.787" v="0" actId="1076"/>
          <ac:spMkLst>
            <pc:docMk/>
            <pc:sldMk cId="1383006068" sldId="301"/>
            <ac:spMk id="2" creationId="{1ADE9B70-5031-045D-E4DC-471A6A34B501}"/>
          </ac:spMkLst>
        </pc:spChg>
      </pc:sldChg>
      <pc:sldChg chg="new del">
        <pc:chgData name="Sahu Suraj" userId="236569a1e9bf1af8" providerId="LiveId" clId="{98A523A2-8F7D-45B2-80F1-F40D98EAA4C8}" dt="2023-02-15T14:28:02.386" v="2" actId="47"/>
        <pc:sldMkLst>
          <pc:docMk/>
          <pc:sldMk cId="3623965283"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w3schools.com/css/" TargetMode="External"/><Relationship Id="rId3" Type="http://schemas.openxmlformats.org/officeDocument/2006/relationships/hyperlink" Target="https://www.w3schools.com/html/default.asp" TargetMode="External"/><Relationship Id="rId7" Type="http://schemas.openxmlformats.org/officeDocument/2006/relationships/hyperlink" Target="https://www.youtube.com/watch?v=yfoY53QXEnI"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youtube.com/playlist?list=PLDyQo7g0_nsX8_gZAB8KD1lL4j4halQBJ" TargetMode="External"/><Relationship Id="rId5" Type="http://schemas.openxmlformats.org/officeDocument/2006/relationships/hyperlink" Target="https://www.youtube.com/watch?v=7S_tz1z_5bA" TargetMode="External"/><Relationship Id="rId4" Type="http://schemas.openxmlformats.org/officeDocument/2006/relationships/hyperlink" Target="https://www.coursera.org/learn/web-applications-php/home/welcom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150956" y="3480736"/>
            <a:ext cx="7212600" cy="1159800"/>
          </a:xfrm>
          <a:prstGeom prst="rect">
            <a:avLst/>
          </a:prstGeom>
        </p:spPr>
        <p:txBody>
          <a:bodyPr spcFirstLastPara="1" wrap="square" lIns="91425" tIns="91425" rIns="91425" bIns="91425" anchor="b" anchorCtr="0">
            <a:noAutofit/>
          </a:bodyPr>
          <a:lstStyle/>
          <a:p>
            <a:r>
              <a:rPr lang="en-US" sz="6000" dirty="0">
                <a:latin typeface="Biome" panose="020B0503030204020804" pitchFamily="34" charset="0"/>
                <a:cs typeface="Biome" panose="020B0503030204020804" pitchFamily="34" charset="0"/>
              </a:rPr>
              <a:t>FOODZZ</a:t>
            </a:r>
            <a:r>
              <a:rPr lang="en" sz="6000" dirty="0">
                <a:latin typeface="Biome" panose="020B0503030204020804" pitchFamily="34" charset="0"/>
                <a:cs typeface="Biome" panose="020B0503030204020804" pitchFamily="34" charset="0"/>
              </a:rPr>
              <a:t>  </a:t>
            </a:r>
            <a:br>
              <a:rPr lang="en" sz="6000" dirty="0">
                <a:latin typeface="Biome" panose="020B0503030204020804" pitchFamily="34" charset="0"/>
                <a:cs typeface="Biome" panose="020B0503030204020804" pitchFamily="34" charset="0"/>
              </a:rPr>
            </a:br>
            <a:r>
              <a:rPr lang="en-US" sz="4000" b="1" dirty="0">
                <a:latin typeface="Biome" panose="020B0503030204020804" pitchFamily="34" charset="0"/>
                <a:cs typeface="Biome" panose="020B0503030204020804" pitchFamily="34" charset="0"/>
              </a:rPr>
              <a:t>INFINITY</a:t>
            </a:r>
            <a:br>
              <a:rPr lang="en-US" b="1" dirty="0"/>
            </a:br>
            <a:endParaRPr dirty="0"/>
          </a:p>
        </p:txBody>
      </p:sp>
      <p:sp>
        <p:nvSpPr>
          <p:cNvPr id="4" name="TextBox 3">
            <a:extLst>
              <a:ext uri="{FF2B5EF4-FFF2-40B4-BE49-F238E27FC236}">
                <a16:creationId xmlns:a16="http://schemas.microsoft.com/office/drawing/2014/main" id="{DA6AA664-912D-34B6-E102-C882704A351F}"/>
              </a:ext>
            </a:extLst>
          </p:cNvPr>
          <p:cNvSpPr txBox="1"/>
          <p:nvPr/>
        </p:nvSpPr>
        <p:spPr>
          <a:xfrm flipH="1">
            <a:off x="5598454" y="1241762"/>
            <a:ext cx="2714164" cy="461665"/>
          </a:xfrm>
          <a:prstGeom prst="rect">
            <a:avLst/>
          </a:prstGeom>
          <a:noFill/>
        </p:spPr>
        <p:txBody>
          <a:bodyPr wrap="square" rtlCol="0">
            <a:spAutoFit/>
          </a:bodyPr>
          <a:lstStyle/>
          <a:p>
            <a:r>
              <a:rPr lang="en-US" sz="2400" dirty="0">
                <a:solidFill>
                  <a:schemeClr val="bg1"/>
                </a:solidFill>
                <a:latin typeface="Biome" panose="020B0503030204020804" pitchFamily="34" charset="0"/>
                <a:cs typeface="Biome" panose="020B0503030204020804" pitchFamily="34" charset="0"/>
              </a:rPr>
              <a:t>GROUP NO 9</a:t>
            </a:r>
          </a:p>
        </p:txBody>
      </p:sp>
      <p:sp>
        <p:nvSpPr>
          <p:cNvPr id="5" name="TextBox 4">
            <a:extLst>
              <a:ext uri="{FF2B5EF4-FFF2-40B4-BE49-F238E27FC236}">
                <a16:creationId xmlns:a16="http://schemas.microsoft.com/office/drawing/2014/main" id="{41FDBE72-5992-30BB-EEDA-1657F2466141}"/>
              </a:ext>
            </a:extLst>
          </p:cNvPr>
          <p:cNvSpPr txBox="1"/>
          <p:nvPr/>
        </p:nvSpPr>
        <p:spPr>
          <a:xfrm>
            <a:off x="5047488" y="1802786"/>
            <a:ext cx="3816096" cy="523220"/>
          </a:xfrm>
          <a:prstGeom prst="rect">
            <a:avLst/>
          </a:prstGeom>
          <a:noFill/>
        </p:spPr>
        <p:txBody>
          <a:bodyPr wrap="square" rtlCol="0">
            <a:spAutoFit/>
          </a:bodyPr>
          <a:lstStyle/>
          <a:p>
            <a:r>
              <a:rPr lang="en-US" sz="2800" dirty="0">
                <a:solidFill>
                  <a:schemeClr val="bg1"/>
                </a:solidFill>
                <a:latin typeface="Biome" panose="020B0503030204020804" pitchFamily="34" charset="0"/>
                <a:cs typeface="Biome" panose="020B0503030204020804" pitchFamily="34" charset="0"/>
              </a:rPr>
              <a:t>MEMBERS</a:t>
            </a:r>
          </a:p>
        </p:txBody>
      </p:sp>
      <p:sp>
        <p:nvSpPr>
          <p:cNvPr id="6" name="TextBox 5">
            <a:extLst>
              <a:ext uri="{FF2B5EF4-FFF2-40B4-BE49-F238E27FC236}">
                <a16:creationId xmlns:a16="http://schemas.microsoft.com/office/drawing/2014/main" id="{D4BB26DB-230F-E40D-551E-EEC422411A65}"/>
              </a:ext>
            </a:extLst>
          </p:cNvPr>
          <p:cNvSpPr txBox="1"/>
          <p:nvPr/>
        </p:nvSpPr>
        <p:spPr>
          <a:xfrm>
            <a:off x="4864608" y="2339517"/>
            <a:ext cx="3462528" cy="1815882"/>
          </a:xfrm>
          <a:prstGeom prst="rect">
            <a:avLst/>
          </a:prstGeom>
          <a:noFill/>
        </p:spPr>
        <p:txBody>
          <a:bodyPr wrap="square" rtlCol="0">
            <a:spAutoFit/>
          </a:bodyPr>
          <a:lstStyle/>
          <a:p>
            <a:r>
              <a:rPr lang="en-US" sz="1600" dirty="0">
                <a:solidFill>
                  <a:schemeClr val="bg1"/>
                </a:solidFill>
                <a:latin typeface="Biome" panose="020B0503030204020804" pitchFamily="34" charset="0"/>
                <a:cs typeface="Biome" panose="020B0503030204020804" pitchFamily="34" charset="0"/>
              </a:rPr>
              <a:t>SE3_48       -&gt;      VARUN SAMPAT</a:t>
            </a:r>
          </a:p>
          <a:p>
            <a:endParaRPr lang="en-US" sz="1600" dirty="0">
              <a:solidFill>
                <a:schemeClr val="bg1"/>
              </a:solidFill>
              <a:latin typeface="Biome" panose="020B0503030204020804" pitchFamily="34" charset="0"/>
              <a:cs typeface="Biome" panose="020B0503030204020804" pitchFamily="34" charset="0"/>
            </a:endParaRPr>
          </a:p>
          <a:p>
            <a:r>
              <a:rPr lang="en-US" sz="1600" dirty="0">
                <a:solidFill>
                  <a:schemeClr val="bg1"/>
                </a:solidFill>
                <a:latin typeface="Biome" panose="020B0503030204020804" pitchFamily="34" charset="0"/>
                <a:cs typeface="Biome" panose="020B0503030204020804" pitchFamily="34" charset="0"/>
              </a:rPr>
              <a:t>SE3_10       -&gt;      KRISHI DAVE</a:t>
            </a:r>
          </a:p>
          <a:p>
            <a:endParaRPr lang="en-US" sz="1600" dirty="0">
              <a:solidFill>
                <a:schemeClr val="bg1"/>
              </a:solidFill>
              <a:latin typeface="Biome" panose="020B0503030204020804" pitchFamily="34" charset="0"/>
              <a:cs typeface="Biome" panose="020B0503030204020804" pitchFamily="34" charset="0"/>
            </a:endParaRPr>
          </a:p>
          <a:p>
            <a:r>
              <a:rPr lang="en-US" sz="1600" dirty="0">
                <a:solidFill>
                  <a:schemeClr val="bg1"/>
                </a:solidFill>
                <a:latin typeface="Biome" panose="020B0503030204020804" pitchFamily="34" charset="0"/>
                <a:cs typeface="Biome" panose="020B0503030204020804" pitchFamily="34" charset="0"/>
              </a:rPr>
              <a:t>SE3_46       -&gt;      KSHITIJ ROTE</a:t>
            </a:r>
          </a:p>
          <a:p>
            <a:endParaRPr lang="en-US" sz="1600" dirty="0">
              <a:solidFill>
                <a:schemeClr val="bg1"/>
              </a:solidFill>
              <a:latin typeface="Biome" panose="020B0503030204020804" pitchFamily="34" charset="0"/>
              <a:cs typeface="Biome" panose="020B0503030204020804" pitchFamily="34" charset="0"/>
            </a:endParaRPr>
          </a:p>
          <a:p>
            <a:r>
              <a:rPr lang="en-US" sz="1600" dirty="0">
                <a:solidFill>
                  <a:schemeClr val="bg1"/>
                </a:solidFill>
                <a:latin typeface="Biome" panose="020B0503030204020804" pitchFamily="34" charset="0"/>
                <a:cs typeface="Biome" panose="020B0503030204020804" pitchFamily="34" charset="0"/>
              </a:rPr>
              <a:t>SE3_47       -&gt;      SURAJ SAHU</a:t>
            </a:r>
          </a:p>
        </p:txBody>
      </p:sp>
      <p:sp>
        <p:nvSpPr>
          <p:cNvPr id="9" name="TextBox 8">
            <a:extLst>
              <a:ext uri="{FF2B5EF4-FFF2-40B4-BE49-F238E27FC236}">
                <a16:creationId xmlns:a16="http://schemas.microsoft.com/office/drawing/2014/main" id="{30C52BC2-6081-6DFB-9070-2A68EC0D21CC}"/>
              </a:ext>
            </a:extLst>
          </p:cNvPr>
          <p:cNvSpPr txBox="1"/>
          <p:nvPr/>
        </p:nvSpPr>
        <p:spPr>
          <a:xfrm>
            <a:off x="5047488" y="4326890"/>
            <a:ext cx="2110740" cy="400110"/>
          </a:xfrm>
          <a:prstGeom prst="rect">
            <a:avLst/>
          </a:prstGeom>
          <a:noFill/>
        </p:spPr>
        <p:txBody>
          <a:bodyPr wrap="square" rtlCol="0">
            <a:spAutoFit/>
          </a:bodyPr>
          <a:lstStyle/>
          <a:p>
            <a:r>
              <a:rPr lang="en-US" sz="2000">
                <a:solidFill>
                  <a:schemeClr val="bg1"/>
                </a:solidFill>
                <a:latin typeface="Biome" panose="020B0503030204020804" pitchFamily="34" charset="0"/>
                <a:cs typeface="Biome" panose="020B0503030204020804" pitchFamily="34" charset="0"/>
              </a:rPr>
              <a:t>MENTOR</a:t>
            </a:r>
            <a:endParaRPr lang="en-IN" sz="2000" dirty="0">
              <a:solidFill>
                <a:schemeClr val="bg1"/>
              </a:solidFill>
              <a:latin typeface="Biome" panose="020B0503030204020804" pitchFamily="34" charset="0"/>
              <a:cs typeface="Biome" panose="020B0503030204020804" pitchFamily="34" charset="0"/>
            </a:endParaRPr>
          </a:p>
        </p:txBody>
      </p:sp>
      <p:sp>
        <p:nvSpPr>
          <p:cNvPr id="10" name="TextBox 9">
            <a:extLst>
              <a:ext uri="{FF2B5EF4-FFF2-40B4-BE49-F238E27FC236}">
                <a16:creationId xmlns:a16="http://schemas.microsoft.com/office/drawing/2014/main" id="{5239E14B-D0E2-27AC-660A-91C045EB5A97}"/>
              </a:ext>
            </a:extLst>
          </p:cNvPr>
          <p:cNvSpPr txBox="1"/>
          <p:nvPr/>
        </p:nvSpPr>
        <p:spPr>
          <a:xfrm>
            <a:off x="4864608" y="4727000"/>
            <a:ext cx="2946400" cy="338554"/>
          </a:xfrm>
          <a:prstGeom prst="rect">
            <a:avLst/>
          </a:prstGeom>
          <a:noFill/>
        </p:spPr>
        <p:txBody>
          <a:bodyPr wrap="square" rtlCol="0">
            <a:spAutoFit/>
          </a:bodyPr>
          <a:lstStyle/>
          <a:p>
            <a:r>
              <a:rPr lang="en-US" sz="1600" dirty="0">
                <a:solidFill>
                  <a:schemeClr val="bg1"/>
                </a:solidFill>
                <a:latin typeface="Biome" panose="020B0503030204020804" pitchFamily="34" charset="0"/>
                <a:cs typeface="Biome" panose="020B0503030204020804" pitchFamily="34" charset="0"/>
              </a:rPr>
              <a:t>MS. MEGHA MANDAVKAR</a:t>
            </a:r>
            <a:endParaRPr lang="en-IN" sz="1600" dirty="0">
              <a:solidFill>
                <a:schemeClr val="bg1"/>
              </a:solidFill>
              <a:latin typeface="Biome" panose="020B0503030204020804" pitchFamily="34" charset="0"/>
              <a:cs typeface="Biome" panose="020B0503030204020804" pitchFamily="34" charset="0"/>
            </a:endParaRPr>
          </a:p>
        </p:txBody>
      </p:sp>
      <p:sp>
        <p:nvSpPr>
          <p:cNvPr id="11" name="TextBox 10">
            <a:extLst>
              <a:ext uri="{FF2B5EF4-FFF2-40B4-BE49-F238E27FC236}">
                <a16:creationId xmlns:a16="http://schemas.microsoft.com/office/drawing/2014/main" id="{7E102572-91DE-AC0C-A4DE-82FF4198F02A}"/>
              </a:ext>
            </a:extLst>
          </p:cNvPr>
          <p:cNvSpPr txBox="1"/>
          <p:nvPr/>
        </p:nvSpPr>
        <p:spPr>
          <a:xfrm flipH="1">
            <a:off x="4864608" y="1515826"/>
            <a:ext cx="3608420" cy="338554"/>
          </a:xfrm>
          <a:prstGeom prst="rect">
            <a:avLst/>
          </a:prstGeom>
          <a:noFill/>
        </p:spPr>
        <p:txBody>
          <a:bodyPr wrap="square" rtlCol="0">
            <a:spAutoFit/>
          </a:bodyPr>
          <a:lstStyle/>
          <a:p>
            <a:r>
              <a:rPr lang="en-IN" sz="1600" b="1" dirty="0">
                <a:solidFill>
                  <a:schemeClr val="bg1"/>
                </a:solidFill>
                <a:latin typeface="Biome" panose="020B0503030204020804" pitchFamily="34" charset="0"/>
                <a:cs typeface="Biome" panose="020B0503030204020804" pitchFamily="34" charset="0"/>
              </a:rPr>
              <a:t>__________________________________</a:t>
            </a:r>
          </a:p>
        </p:txBody>
      </p:sp>
      <p:pic>
        <p:nvPicPr>
          <p:cNvPr id="8" name="Picture 7">
            <a:extLst>
              <a:ext uri="{FF2B5EF4-FFF2-40B4-BE49-F238E27FC236}">
                <a16:creationId xmlns:a16="http://schemas.microsoft.com/office/drawing/2014/main" id="{01D372AF-3B10-3DE2-B1BE-1D113CD072B5}"/>
              </a:ext>
            </a:extLst>
          </p:cNvPr>
          <p:cNvPicPr>
            <a:picLocks noChangeAspect="1"/>
          </p:cNvPicPr>
          <p:nvPr/>
        </p:nvPicPr>
        <p:blipFill>
          <a:blip r:embed="rId3"/>
          <a:stretch>
            <a:fillRect/>
          </a:stretch>
        </p:blipFill>
        <p:spPr>
          <a:xfrm>
            <a:off x="7728857" y="201149"/>
            <a:ext cx="1134727" cy="1134727"/>
          </a:xfrm>
          <a:prstGeom prst="rect">
            <a:avLst/>
          </a:prstGeom>
        </p:spPr>
      </p:pic>
      <p:sp>
        <p:nvSpPr>
          <p:cNvPr id="3" name="TextBox 2">
            <a:extLst>
              <a:ext uri="{FF2B5EF4-FFF2-40B4-BE49-F238E27FC236}">
                <a16:creationId xmlns:a16="http://schemas.microsoft.com/office/drawing/2014/main" id="{1A488D5C-30A4-C535-1104-826059FE1422}"/>
              </a:ext>
            </a:extLst>
          </p:cNvPr>
          <p:cNvSpPr txBox="1"/>
          <p:nvPr/>
        </p:nvSpPr>
        <p:spPr>
          <a:xfrm>
            <a:off x="1548607" y="201149"/>
            <a:ext cx="6049979" cy="769441"/>
          </a:xfrm>
          <a:prstGeom prst="rect">
            <a:avLst/>
          </a:prstGeom>
          <a:noFill/>
        </p:spPr>
        <p:txBody>
          <a:bodyPr wrap="square" rtlCol="0">
            <a:spAutoFit/>
          </a:bodyPr>
          <a:lstStyle/>
          <a:p>
            <a:pPr algn="ctr"/>
            <a:r>
              <a:rPr lang="en-IN" sz="2200" b="1" dirty="0">
                <a:solidFill>
                  <a:schemeClr val="bg2">
                    <a:lumMod val="20000"/>
                    <a:lumOff val="80000"/>
                  </a:schemeClr>
                </a:solidFill>
              </a:rPr>
              <a:t>SHAH &amp; ANCHOR KUTTCHI ENGINEERING COLLEGE</a:t>
            </a:r>
          </a:p>
        </p:txBody>
      </p:sp>
      <p:pic>
        <p:nvPicPr>
          <p:cNvPr id="12" name="Picture 11">
            <a:extLst>
              <a:ext uri="{FF2B5EF4-FFF2-40B4-BE49-F238E27FC236}">
                <a16:creationId xmlns:a16="http://schemas.microsoft.com/office/drawing/2014/main" id="{85DE4E6A-EB62-4973-8B6B-D61D724C09A5}"/>
              </a:ext>
            </a:extLst>
          </p:cNvPr>
          <p:cNvPicPr>
            <a:picLocks noChangeAspect="1"/>
          </p:cNvPicPr>
          <p:nvPr/>
        </p:nvPicPr>
        <p:blipFill>
          <a:blip r:embed="rId4"/>
          <a:stretch>
            <a:fillRect/>
          </a:stretch>
        </p:blipFill>
        <p:spPr>
          <a:xfrm>
            <a:off x="277162" y="203032"/>
            <a:ext cx="1271445" cy="12714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578733" y="456990"/>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dirty="0">
                <a:solidFill>
                  <a:schemeClr val="bg1"/>
                </a:solidFill>
              </a:rPr>
              <a:t>SKILLS REQUIRED :</a:t>
            </a:r>
            <a:endParaRPr sz="3200" dirty="0">
              <a:solidFill>
                <a:schemeClr val="bg1"/>
              </a:solidFill>
            </a:endParaRPr>
          </a:p>
        </p:txBody>
      </p:sp>
      <p:sp>
        <p:nvSpPr>
          <p:cNvPr id="110" name="Google Shape;110;p16"/>
          <p:cNvSpPr txBox="1">
            <a:spLocks noGrp="1"/>
          </p:cNvSpPr>
          <p:nvPr>
            <p:ph type="body" idx="1"/>
          </p:nvPr>
        </p:nvSpPr>
        <p:spPr>
          <a:xfrm>
            <a:off x="343224" y="1124999"/>
            <a:ext cx="8465109" cy="3808467"/>
          </a:xfrm>
          <a:prstGeom prst="rect">
            <a:avLst/>
          </a:prstGeom>
        </p:spPr>
        <p:txBody>
          <a:bodyPr spcFirstLastPara="1" wrap="square" lIns="91425" tIns="91425" rIns="91425" bIns="91425" anchor="t" anchorCtr="0">
            <a:noAutofit/>
          </a:bodyPr>
          <a:lstStyle/>
          <a:p>
            <a:r>
              <a:rPr lang="en-IN" dirty="0">
                <a:solidFill>
                  <a:schemeClr val="bg1"/>
                </a:solidFill>
              </a:rPr>
              <a:t>HTML -  For making the layout of Website.</a:t>
            </a:r>
          </a:p>
          <a:p>
            <a:r>
              <a:rPr lang="en-IN" dirty="0">
                <a:solidFill>
                  <a:schemeClr val="bg1"/>
                </a:solidFill>
              </a:rPr>
              <a:t>CSS -  For Designing the Website and for adding Animations.</a:t>
            </a:r>
          </a:p>
          <a:p>
            <a:r>
              <a:rPr lang="en-IN" dirty="0">
                <a:solidFill>
                  <a:schemeClr val="bg1"/>
                </a:solidFill>
              </a:rPr>
              <a:t>JAVASCRIPT -  For making the Website Dynamic.</a:t>
            </a:r>
          </a:p>
          <a:p>
            <a:r>
              <a:rPr lang="en-IN" dirty="0">
                <a:solidFill>
                  <a:schemeClr val="bg1"/>
                </a:solidFill>
              </a:rPr>
              <a:t>PHP -  For Server-Side Scripting.</a:t>
            </a:r>
          </a:p>
          <a:p>
            <a:r>
              <a:rPr lang="en-IN" dirty="0">
                <a:solidFill>
                  <a:schemeClr val="bg1"/>
                </a:solidFill>
              </a:rPr>
              <a:t>MYSQL -  For Database Management</a:t>
            </a:r>
            <a:endParaRPr dirty="0">
              <a:solidFill>
                <a:schemeClr val="bg1"/>
              </a:solidFill>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5B296578-D26E-C790-4C70-6C9831D86480}"/>
              </a:ext>
            </a:extLst>
          </p:cNvPr>
          <p:cNvSpPr txBox="1"/>
          <p:nvPr/>
        </p:nvSpPr>
        <p:spPr>
          <a:xfrm flipH="1">
            <a:off x="6932655" y="4471801"/>
            <a:ext cx="2617038" cy="461665"/>
          </a:xfrm>
          <a:prstGeom prst="rect">
            <a:avLst/>
          </a:prstGeom>
          <a:noFill/>
        </p:spPr>
        <p:txBody>
          <a:bodyPr wrap="square" rtlCol="0">
            <a:spAutoFit/>
          </a:bodyPr>
          <a:lstStyle/>
          <a:p>
            <a:r>
              <a:rPr lang="en-IN" sz="2400" dirty="0">
                <a:solidFill>
                  <a:schemeClr val="bg1"/>
                </a:solidFill>
                <a:latin typeface="Cousine" panose="020B0604020202020204" charset="0"/>
                <a:cs typeface="Cousine" panose="020B0604020202020204" charset="0"/>
              </a:rPr>
              <a:t>&lt;html&gt;</a:t>
            </a:r>
          </a:p>
        </p:txBody>
      </p:sp>
      <p:sp>
        <p:nvSpPr>
          <p:cNvPr id="3" name="TextBox 2">
            <a:extLst>
              <a:ext uri="{FF2B5EF4-FFF2-40B4-BE49-F238E27FC236}">
                <a16:creationId xmlns:a16="http://schemas.microsoft.com/office/drawing/2014/main" id="{2B99087D-7844-B4FB-683B-F92D607C12EC}"/>
              </a:ext>
            </a:extLst>
          </p:cNvPr>
          <p:cNvSpPr txBox="1"/>
          <p:nvPr/>
        </p:nvSpPr>
        <p:spPr>
          <a:xfrm>
            <a:off x="5150734" y="154116"/>
            <a:ext cx="2617038" cy="461665"/>
          </a:xfrm>
          <a:prstGeom prst="rect">
            <a:avLst/>
          </a:prstGeom>
          <a:noFill/>
        </p:spPr>
        <p:txBody>
          <a:bodyPr wrap="square" rtlCol="0">
            <a:spAutoFit/>
          </a:bodyPr>
          <a:lstStyle/>
          <a:p>
            <a:r>
              <a:rPr lang="en-IN" sz="2400" dirty="0">
                <a:solidFill>
                  <a:schemeClr val="bg1"/>
                </a:solidFill>
                <a:latin typeface="Cousine" panose="020B0604020202020204" charset="0"/>
                <a:cs typeface="Cousine" panose="020B0604020202020204" charset="0"/>
              </a:rPr>
              <a:t>&lt;?</a:t>
            </a:r>
            <a:r>
              <a:rPr lang="en-IN" sz="2400" dirty="0" err="1">
                <a:solidFill>
                  <a:schemeClr val="bg1"/>
                </a:solidFill>
                <a:latin typeface="Cousine" panose="020B0604020202020204" charset="0"/>
                <a:cs typeface="Cousine" panose="020B0604020202020204" charset="0"/>
              </a:rPr>
              <a:t>php</a:t>
            </a:r>
            <a:r>
              <a:rPr lang="en-IN" sz="2400" dirty="0">
                <a:solidFill>
                  <a:schemeClr val="bg1"/>
                </a:solidFill>
                <a:latin typeface="Cousine" panose="020B0604020202020204" charset="0"/>
                <a:cs typeface="Cousine" panose="020B0604020202020204" charset="0"/>
              </a:rPr>
              <a:t>&gt;</a:t>
            </a:r>
          </a:p>
        </p:txBody>
      </p:sp>
      <p:sp>
        <p:nvSpPr>
          <p:cNvPr id="4" name="TextBox 3">
            <a:extLst>
              <a:ext uri="{FF2B5EF4-FFF2-40B4-BE49-F238E27FC236}">
                <a16:creationId xmlns:a16="http://schemas.microsoft.com/office/drawing/2014/main" id="{3731FFC2-1EFC-63C1-8BCD-1F68936B2BAB}"/>
              </a:ext>
            </a:extLst>
          </p:cNvPr>
          <p:cNvSpPr txBox="1"/>
          <p:nvPr/>
        </p:nvSpPr>
        <p:spPr>
          <a:xfrm>
            <a:off x="556369" y="4418835"/>
            <a:ext cx="2730841" cy="461665"/>
          </a:xfrm>
          <a:prstGeom prst="rect">
            <a:avLst/>
          </a:prstGeom>
          <a:noFill/>
        </p:spPr>
        <p:txBody>
          <a:bodyPr wrap="square" rtlCol="0">
            <a:spAutoFit/>
          </a:bodyPr>
          <a:lstStyle/>
          <a:p>
            <a:r>
              <a:rPr lang="en-IN" sz="2400" dirty="0">
                <a:solidFill>
                  <a:schemeClr val="bg1"/>
                </a:solidFill>
                <a:latin typeface="Cousine" panose="020B0604020202020204" charset="0"/>
                <a:cs typeface="Cousine" panose="020B0604020202020204" charset="0"/>
              </a:rPr>
              <a:t>&lt;style&gt;</a:t>
            </a:r>
          </a:p>
        </p:txBody>
      </p:sp>
      <p:sp>
        <p:nvSpPr>
          <p:cNvPr id="5" name="Google Shape;279;p28">
            <a:extLst>
              <a:ext uri="{FF2B5EF4-FFF2-40B4-BE49-F238E27FC236}">
                <a16:creationId xmlns:a16="http://schemas.microsoft.com/office/drawing/2014/main" id="{B89EF281-8615-0474-EA93-D28D470C307C}"/>
              </a:ext>
            </a:extLst>
          </p:cNvPr>
          <p:cNvSpPr/>
          <p:nvPr/>
        </p:nvSpPr>
        <p:spPr>
          <a:xfrm>
            <a:off x="153910" y="615781"/>
            <a:ext cx="424823" cy="350060"/>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3266-1217-18E6-E668-20A78EC3B67F}"/>
              </a:ext>
            </a:extLst>
          </p:cNvPr>
          <p:cNvSpPr>
            <a:spLocks noGrp="1"/>
          </p:cNvSpPr>
          <p:nvPr>
            <p:ph type="title"/>
          </p:nvPr>
        </p:nvSpPr>
        <p:spPr>
          <a:xfrm>
            <a:off x="608006" y="496447"/>
            <a:ext cx="8229600" cy="413400"/>
          </a:xfrm>
        </p:spPr>
        <p:txBody>
          <a:bodyPr/>
          <a:lstStyle/>
          <a:p>
            <a:r>
              <a:rPr lang="en-IN" sz="3200" dirty="0"/>
              <a:t>FEASIBILITY :</a:t>
            </a:r>
          </a:p>
        </p:txBody>
      </p:sp>
      <p:sp>
        <p:nvSpPr>
          <p:cNvPr id="3" name="Text Placeholder 2">
            <a:extLst>
              <a:ext uri="{FF2B5EF4-FFF2-40B4-BE49-F238E27FC236}">
                <a16:creationId xmlns:a16="http://schemas.microsoft.com/office/drawing/2014/main" id="{91770233-F379-B266-0E1D-1E3B272C3BC2}"/>
              </a:ext>
            </a:extLst>
          </p:cNvPr>
          <p:cNvSpPr>
            <a:spLocks noGrp="1"/>
          </p:cNvSpPr>
          <p:nvPr>
            <p:ph type="body" idx="1"/>
          </p:nvPr>
        </p:nvSpPr>
        <p:spPr>
          <a:xfrm>
            <a:off x="484338" y="1294467"/>
            <a:ext cx="8290800" cy="3639000"/>
          </a:xfrm>
        </p:spPr>
        <p:txBody>
          <a:bodyPr/>
          <a:lstStyle/>
          <a:p>
            <a:pPr marL="533400" indent="-457200">
              <a:buFont typeface="+mj-lt"/>
              <a:buAutoNum type="arabicPeriod"/>
            </a:pPr>
            <a:r>
              <a:rPr lang="en-IN" dirty="0">
                <a:solidFill>
                  <a:schemeClr val="bg1"/>
                </a:solidFill>
              </a:rPr>
              <a:t>No investment/extra fees needed is required.</a:t>
            </a:r>
          </a:p>
          <a:p>
            <a:pPr marL="533400" indent="-457200">
              <a:buFont typeface="+mj-lt"/>
              <a:buAutoNum type="arabicPeriod"/>
            </a:pPr>
            <a:r>
              <a:rPr lang="en-IN" dirty="0">
                <a:solidFill>
                  <a:schemeClr val="bg1"/>
                </a:solidFill>
              </a:rPr>
              <a:t>It is created by using web development skills/tools such as html, </a:t>
            </a:r>
            <a:r>
              <a:rPr lang="en-IN" dirty="0" err="1">
                <a:solidFill>
                  <a:schemeClr val="bg1"/>
                </a:solidFill>
              </a:rPr>
              <a:t>css</a:t>
            </a:r>
            <a:r>
              <a:rPr lang="en-IN" dirty="0">
                <a:solidFill>
                  <a:schemeClr val="bg1"/>
                </a:solidFill>
              </a:rPr>
              <a:t> , </a:t>
            </a:r>
            <a:r>
              <a:rPr lang="en-IN" dirty="0" err="1">
                <a:solidFill>
                  <a:schemeClr val="bg1"/>
                </a:solidFill>
              </a:rPr>
              <a:t>javascript</a:t>
            </a:r>
            <a:r>
              <a:rPr lang="en-IN" dirty="0">
                <a:solidFill>
                  <a:schemeClr val="bg1"/>
                </a:solidFill>
              </a:rPr>
              <a:t> , </a:t>
            </a:r>
            <a:r>
              <a:rPr lang="en-IN" dirty="0" err="1">
                <a:solidFill>
                  <a:schemeClr val="bg1"/>
                </a:solidFill>
              </a:rPr>
              <a:t>php</a:t>
            </a:r>
            <a:r>
              <a:rPr lang="en-IN" dirty="0">
                <a:solidFill>
                  <a:schemeClr val="bg1"/>
                </a:solidFill>
              </a:rPr>
              <a:t> , SQL.</a:t>
            </a:r>
          </a:p>
          <a:p>
            <a:pPr marL="533400" indent="-457200">
              <a:buFont typeface="+mj-lt"/>
              <a:buAutoNum type="arabicPeriod"/>
            </a:pPr>
            <a:r>
              <a:rPr lang="en-IN" dirty="0">
                <a:solidFill>
                  <a:schemeClr val="bg1"/>
                </a:solidFill>
              </a:rPr>
              <a:t>It is a user friendly website.</a:t>
            </a:r>
          </a:p>
          <a:p>
            <a:pPr marL="533400" indent="-457200">
              <a:buFont typeface="+mj-lt"/>
              <a:buAutoNum type="arabicPeriod"/>
            </a:pPr>
            <a:r>
              <a:rPr lang="en-IN" dirty="0">
                <a:solidFill>
                  <a:schemeClr val="bg1"/>
                </a:solidFill>
              </a:rPr>
              <a:t>The project would be feasible in a time span of 4 months.</a:t>
            </a:r>
          </a:p>
          <a:p>
            <a:pPr marL="533400" indent="-457200">
              <a:buFont typeface="+mj-lt"/>
              <a:buAutoNum type="arabicPeriod"/>
            </a:pPr>
            <a:endParaRPr lang="en-IN" dirty="0">
              <a:solidFill>
                <a:schemeClr val="bg1"/>
              </a:solidFill>
            </a:endParaRPr>
          </a:p>
          <a:p>
            <a:pPr marL="533400" indent="-457200">
              <a:buFont typeface="+mj-lt"/>
              <a:buAutoNum type="arabicPeriod"/>
            </a:pPr>
            <a:endParaRPr lang="en-IN" dirty="0">
              <a:solidFill>
                <a:schemeClr val="bg1"/>
              </a:solidFill>
            </a:endParaRPr>
          </a:p>
        </p:txBody>
      </p:sp>
      <p:sp>
        <p:nvSpPr>
          <p:cNvPr id="4" name="Slide Number Placeholder 3">
            <a:extLst>
              <a:ext uri="{FF2B5EF4-FFF2-40B4-BE49-F238E27FC236}">
                <a16:creationId xmlns:a16="http://schemas.microsoft.com/office/drawing/2014/main" id="{A3A130DB-EFC2-C3EC-F87E-CFDB7764A0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5" name="Google Shape;687;p47">
            <a:extLst>
              <a:ext uri="{FF2B5EF4-FFF2-40B4-BE49-F238E27FC236}">
                <a16:creationId xmlns:a16="http://schemas.microsoft.com/office/drawing/2014/main" id="{CA15FBF0-87A6-10B9-9842-D602F072A590}"/>
              </a:ext>
            </a:extLst>
          </p:cNvPr>
          <p:cNvGrpSpPr/>
          <p:nvPr/>
        </p:nvGrpSpPr>
        <p:grpSpPr>
          <a:xfrm>
            <a:off x="197949" y="614363"/>
            <a:ext cx="410057" cy="359977"/>
            <a:chOff x="9878272" y="2682320"/>
            <a:chExt cx="720199" cy="719767"/>
          </a:xfrm>
        </p:grpSpPr>
        <p:sp>
          <p:nvSpPr>
            <p:cNvPr id="6" name="Google Shape;688;p47">
              <a:extLst>
                <a:ext uri="{FF2B5EF4-FFF2-40B4-BE49-F238E27FC236}">
                  <a16:creationId xmlns:a16="http://schemas.microsoft.com/office/drawing/2014/main" id="{BD94C392-553A-3E09-E5A0-101F7035B7B1}"/>
                </a:ext>
              </a:extLst>
            </p:cNvPr>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689;p47">
              <a:extLst>
                <a:ext uri="{FF2B5EF4-FFF2-40B4-BE49-F238E27FC236}">
                  <a16:creationId xmlns:a16="http://schemas.microsoft.com/office/drawing/2014/main" id="{329E6EA5-0FA1-FAA8-496B-AD5C8F70F524}"/>
                </a:ext>
              </a:extLst>
            </p:cNvPr>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690;p47">
              <a:extLst>
                <a:ext uri="{FF2B5EF4-FFF2-40B4-BE49-F238E27FC236}">
                  <a16:creationId xmlns:a16="http://schemas.microsoft.com/office/drawing/2014/main" id="{1263E486-0276-406B-3303-EC0F511403D1}"/>
                </a:ext>
              </a:extLst>
            </p:cNvPr>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81935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8F5434-BE3C-D45E-BFEB-EF9D279ED83A}"/>
              </a:ext>
            </a:extLst>
          </p:cNvPr>
          <p:cNvSpPr>
            <a:spLocks noGrp="1"/>
          </p:cNvSpPr>
          <p:nvPr>
            <p:ph type="title"/>
          </p:nvPr>
        </p:nvSpPr>
        <p:spPr>
          <a:xfrm>
            <a:off x="621505" y="379499"/>
            <a:ext cx="8012519" cy="446319"/>
          </a:xfrm>
        </p:spPr>
        <p:txBody>
          <a:bodyPr/>
          <a:lstStyle/>
          <a:p>
            <a:pPr marL="457200" indent="-457200">
              <a:buFont typeface="Wingdings" panose="05000000000000000000" pitchFamily="2" charset="2"/>
              <a:buChar char="v"/>
            </a:pPr>
            <a:r>
              <a:rPr lang="en-IN" sz="3200" dirty="0"/>
              <a:t>Literature Survey</a:t>
            </a:r>
          </a:p>
        </p:txBody>
      </p:sp>
      <p:sp>
        <p:nvSpPr>
          <p:cNvPr id="4" name="Text Placeholder 3">
            <a:extLst>
              <a:ext uri="{FF2B5EF4-FFF2-40B4-BE49-F238E27FC236}">
                <a16:creationId xmlns:a16="http://schemas.microsoft.com/office/drawing/2014/main" id="{76AB97DA-145C-23DB-8783-3C688ECE3016}"/>
              </a:ext>
            </a:extLst>
          </p:cNvPr>
          <p:cNvSpPr>
            <a:spLocks noGrp="1"/>
          </p:cNvSpPr>
          <p:nvPr>
            <p:ph type="body" idx="1"/>
          </p:nvPr>
        </p:nvSpPr>
        <p:spPr>
          <a:xfrm>
            <a:off x="1022454" y="1343024"/>
            <a:ext cx="6735660" cy="3420976"/>
          </a:xfrm>
        </p:spPr>
        <p:txBody>
          <a:bodyPr/>
          <a:lstStyle/>
          <a:p>
            <a:endParaRPr lang="en-IN" dirty="0"/>
          </a:p>
        </p:txBody>
      </p:sp>
      <p:sp>
        <p:nvSpPr>
          <p:cNvPr id="2" name="Slide Number Placeholder 1">
            <a:extLst>
              <a:ext uri="{FF2B5EF4-FFF2-40B4-BE49-F238E27FC236}">
                <a16:creationId xmlns:a16="http://schemas.microsoft.com/office/drawing/2014/main" id="{8974CD44-783F-2D85-34C9-ED74D24FFC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708A890D-C3EE-2D1F-FB91-6DAB5D54CE30}"/>
              </a:ext>
            </a:extLst>
          </p:cNvPr>
          <p:cNvPicPr>
            <a:picLocks noChangeAspect="1"/>
          </p:cNvPicPr>
          <p:nvPr/>
        </p:nvPicPr>
        <p:blipFill>
          <a:blip r:embed="rId2"/>
          <a:stretch>
            <a:fillRect/>
          </a:stretch>
        </p:blipFill>
        <p:spPr>
          <a:xfrm>
            <a:off x="1022454" y="1343024"/>
            <a:ext cx="6932341" cy="3298543"/>
          </a:xfrm>
          <a:prstGeom prst="rect">
            <a:avLst/>
          </a:prstGeom>
        </p:spPr>
      </p:pic>
    </p:spTree>
    <p:extLst>
      <p:ext uri="{BB962C8B-B14F-4D97-AF65-F5344CB8AC3E}">
        <p14:creationId xmlns:p14="http://schemas.microsoft.com/office/powerpoint/2010/main" val="276205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8F6A-06A6-ABF8-D436-2F4406E5BB50}"/>
              </a:ext>
            </a:extLst>
          </p:cNvPr>
          <p:cNvSpPr>
            <a:spLocks noGrp="1"/>
          </p:cNvSpPr>
          <p:nvPr>
            <p:ph type="title"/>
          </p:nvPr>
        </p:nvSpPr>
        <p:spPr>
          <a:xfrm>
            <a:off x="404425" y="336637"/>
            <a:ext cx="8229600" cy="413400"/>
          </a:xfrm>
        </p:spPr>
        <p:txBody>
          <a:bodyPr/>
          <a:lstStyle/>
          <a:p>
            <a:pPr marL="457200" indent="-457200">
              <a:buFont typeface="Wingdings" panose="05000000000000000000" pitchFamily="2" charset="2"/>
              <a:buChar char="q"/>
            </a:pPr>
            <a:r>
              <a:rPr lang="en-IN" sz="3200" dirty="0"/>
              <a:t>Limitation</a:t>
            </a:r>
          </a:p>
        </p:txBody>
      </p:sp>
      <p:sp>
        <p:nvSpPr>
          <p:cNvPr id="3" name="Text Placeholder 2">
            <a:extLst>
              <a:ext uri="{FF2B5EF4-FFF2-40B4-BE49-F238E27FC236}">
                <a16:creationId xmlns:a16="http://schemas.microsoft.com/office/drawing/2014/main" id="{48E262B8-1A65-28AA-D2B5-3EE240F5FC9F}"/>
              </a:ext>
            </a:extLst>
          </p:cNvPr>
          <p:cNvSpPr>
            <a:spLocks noGrp="1"/>
          </p:cNvSpPr>
          <p:nvPr>
            <p:ph type="body" idx="1"/>
          </p:nvPr>
        </p:nvSpPr>
        <p:spPr>
          <a:xfrm>
            <a:off x="343225" y="876302"/>
            <a:ext cx="8290800" cy="3639000"/>
          </a:xfrm>
        </p:spPr>
        <p:txBody>
          <a:bodyPr/>
          <a:lstStyle/>
          <a:p>
            <a:r>
              <a:rPr lang="en-US" sz="1600" dirty="0"/>
              <a:t>Earlier Customer have to stand in queue for ordering the food. After using this feature it is simple and convenient for customer to order food. But there is lack of user interaction with Server (Waiter). </a:t>
            </a:r>
          </a:p>
          <a:p>
            <a:r>
              <a:rPr lang="en-US" sz="1600" dirty="0"/>
              <a:t>Queries resolution is difficult for customer and also time consuming.</a:t>
            </a:r>
          </a:p>
          <a:p>
            <a:r>
              <a:rPr lang="en-US" sz="1600" dirty="0"/>
              <a:t>Ordering food online customers have limited options that are present at site only. </a:t>
            </a:r>
          </a:p>
          <a:p>
            <a:r>
              <a:rPr lang="en-US" sz="1600" dirty="0"/>
              <a:t>Customer have to wait on table until their order get processed. Sometimes there is a glitch while Ordering the food. </a:t>
            </a:r>
          </a:p>
          <a:p>
            <a:r>
              <a:rPr lang="en-US" sz="1600" dirty="0"/>
              <a:t>There might be payment related issues while doing transition. People who want to pay cash are unable to use this Features.</a:t>
            </a:r>
            <a:endParaRPr lang="en-IN" sz="1600" dirty="0"/>
          </a:p>
        </p:txBody>
      </p:sp>
      <p:sp>
        <p:nvSpPr>
          <p:cNvPr id="4" name="Slide Number Placeholder 3">
            <a:extLst>
              <a:ext uri="{FF2B5EF4-FFF2-40B4-BE49-F238E27FC236}">
                <a16:creationId xmlns:a16="http://schemas.microsoft.com/office/drawing/2014/main" id="{A8FE649F-4A0E-5443-74A6-067AF62564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39231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AC97-DA68-635E-D2DC-C827AAE81FC0}"/>
              </a:ext>
            </a:extLst>
          </p:cNvPr>
          <p:cNvSpPr>
            <a:spLocks noGrp="1"/>
          </p:cNvSpPr>
          <p:nvPr>
            <p:ph type="title"/>
          </p:nvPr>
        </p:nvSpPr>
        <p:spPr>
          <a:xfrm>
            <a:off x="457200" y="279326"/>
            <a:ext cx="8229600" cy="413400"/>
          </a:xfrm>
        </p:spPr>
        <p:txBody>
          <a:bodyPr/>
          <a:lstStyle/>
          <a:p>
            <a:r>
              <a:rPr lang="en-IN" sz="3200" dirty="0"/>
              <a:t>   Motivation</a:t>
            </a:r>
          </a:p>
        </p:txBody>
      </p:sp>
      <p:sp>
        <p:nvSpPr>
          <p:cNvPr id="3" name="Text Placeholder 2">
            <a:extLst>
              <a:ext uri="{FF2B5EF4-FFF2-40B4-BE49-F238E27FC236}">
                <a16:creationId xmlns:a16="http://schemas.microsoft.com/office/drawing/2014/main" id="{5F220183-C3A0-EB02-59A5-E7DA552942C2}"/>
              </a:ext>
            </a:extLst>
          </p:cNvPr>
          <p:cNvSpPr>
            <a:spLocks noGrp="1"/>
          </p:cNvSpPr>
          <p:nvPr>
            <p:ph type="body" idx="1"/>
          </p:nvPr>
        </p:nvSpPr>
        <p:spPr>
          <a:xfrm>
            <a:off x="328938" y="909749"/>
            <a:ext cx="8290800" cy="3639000"/>
          </a:xfrm>
        </p:spPr>
        <p:txBody>
          <a:bodyPr/>
          <a:lstStyle/>
          <a:p>
            <a:pPr marL="76200" indent="0" algn="ctr">
              <a:buNone/>
            </a:pPr>
            <a:r>
              <a:rPr lang="en-US" sz="2000" dirty="0"/>
              <a:t>Technology makes everything easier in our life.Then why not ordering our favorite food at sitting at one place.We all have visited mall once or we visit frequently and after everything is done we do visit food courts.But firstly we have to visit every store for “What to eat ?”.</a:t>
            </a:r>
          </a:p>
          <a:p>
            <a:pPr marL="76200" indent="0" algn="ctr">
              <a:buNone/>
            </a:pPr>
            <a:r>
              <a:rPr lang="en-US" sz="2000" dirty="0"/>
              <a:t>Ever wondered what if we could get our food by sitting at one place that to without visiting any store could make it easy for everyone. This has motivated us to create a food ordering website where we can order our favorite food while visiting food courts that too sitting at one place.</a:t>
            </a:r>
            <a:endParaRPr lang="en-IN" sz="2000" dirty="0"/>
          </a:p>
        </p:txBody>
      </p:sp>
      <p:sp>
        <p:nvSpPr>
          <p:cNvPr id="4" name="Slide Number Placeholder 3">
            <a:extLst>
              <a:ext uri="{FF2B5EF4-FFF2-40B4-BE49-F238E27FC236}">
                <a16:creationId xmlns:a16="http://schemas.microsoft.com/office/drawing/2014/main" id="{E69A482F-59B7-FE15-329D-B43269A4F4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Graphic 5" descr="Zoom in">
            <a:extLst>
              <a:ext uri="{FF2B5EF4-FFF2-40B4-BE49-F238E27FC236}">
                <a16:creationId xmlns:a16="http://schemas.microsoft.com/office/drawing/2014/main" id="{19F18E9F-7215-E292-5F53-3DF13E06DB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7237" y="437375"/>
            <a:ext cx="342900" cy="314325"/>
          </a:xfrm>
          <a:prstGeom prst="rect">
            <a:avLst/>
          </a:prstGeom>
        </p:spPr>
      </p:pic>
    </p:spTree>
    <p:extLst>
      <p:ext uri="{BB962C8B-B14F-4D97-AF65-F5344CB8AC3E}">
        <p14:creationId xmlns:p14="http://schemas.microsoft.com/office/powerpoint/2010/main" val="15701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E319-71B1-B127-3B8B-7209892C6A67}"/>
              </a:ext>
            </a:extLst>
          </p:cNvPr>
          <p:cNvSpPr>
            <a:spLocks noGrp="1"/>
          </p:cNvSpPr>
          <p:nvPr>
            <p:ph type="title"/>
          </p:nvPr>
        </p:nvSpPr>
        <p:spPr>
          <a:xfrm>
            <a:off x="343225" y="322382"/>
            <a:ext cx="8229600" cy="413400"/>
          </a:xfrm>
        </p:spPr>
        <p:txBody>
          <a:bodyPr/>
          <a:lstStyle/>
          <a:p>
            <a:pPr marL="342900" indent="-342900">
              <a:buFont typeface="Wingdings" panose="05000000000000000000" pitchFamily="2" charset="2"/>
              <a:buChar char="v"/>
            </a:pPr>
            <a:r>
              <a:rPr lang="en-IN" sz="3200" dirty="0"/>
              <a:t>Problem Statement :</a:t>
            </a:r>
          </a:p>
        </p:txBody>
      </p:sp>
      <p:sp>
        <p:nvSpPr>
          <p:cNvPr id="3" name="Text Placeholder 2">
            <a:extLst>
              <a:ext uri="{FF2B5EF4-FFF2-40B4-BE49-F238E27FC236}">
                <a16:creationId xmlns:a16="http://schemas.microsoft.com/office/drawing/2014/main" id="{292D58AE-EB25-D4A6-6031-E27D38513506}"/>
              </a:ext>
            </a:extLst>
          </p:cNvPr>
          <p:cNvSpPr>
            <a:spLocks noGrp="1"/>
          </p:cNvSpPr>
          <p:nvPr>
            <p:ph type="body" idx="1"/>
          </p:nvPr>
        </p:nvSpPr>
        <p:spPr>
          <a:xfrm>
            <a:off x="343225" y="945417"/>
            <a:ext cx="8290800" cy="3639000"/>
          </a:xfrm>
        </p:spPr>
        <p:txBody>
          <a:bodyPr/>
          <a:lstStyle/>
          <a:p>
            <a:pPr marL="76200" indent="0">
              <a:buNone/>
            </a:pPr>
            <a:r>
              <a:rPr lang="en-US" sz="1600" dirty="0"/>
              <a:t>• The labor rates are increasing steadily year on year thus making it difficult to find employees </a:t>
            </a:r>
          </a:p>
          <a:p>
            <a:pPr marL="76200" indent="0">
              <a:buNone/>
            </a:pPr>
            <a:r>
              <a:rPr lang="en-US" sz="1600" dirty="0"/>
              <a:t>• The food industry is highly labor intensive and the biggest expense in the food industry is the cost of employing the right kind of people to do the work </a:t>
            </a:r>
          </a:p>
          <a:p>
            <a:pPr marL="76200" indent="0">
              <a:buNone/>
            </a:pPr>
            <a:r>
              <a:rPr lang="en-US" sz="1600" dirty="0"/>
              <a:t>• One of the ways to reduce this expense is to use modern technology to replace some of the jobs done by human beings and make machines do the work </a:t>
            </a:r>
          </a:p>
          <a:p>
            <a:pPr marL="76200" indent="0">
              <a:buNone/>
            </a:pPr>
            <a:r>
              <a:rPr lang="en-US" sz="1600" dirty="0"/>
              <a:t>• Here we propose an “Online Food Ordering System – </a:t>
            </a:r>
            <a:r>
              <a:rPr lang="en-US" sz="1600" dirty="0" err="1"/>
              <a:t>Foodzz</a:t>
            </a:r>
            <a:r>
              <a:rPr lang="en-US" sz="1600" dirty="0"/>
              <a:t> Infinity” that has been designed for Fast Food restaurant, Take-Out or College Cafeterias. The system can also be used in any food delivery industry. This simplifies the process of food ordering for both the customer and the restaurant, as the entire process of taking orders is automated.</a:t>
            </a:r>
            <a:endParaRPr lang="en-IN" sz="1600" dirty="0"/>
          </a:p>
        </p:txBody>
      </p:sp>
      <p:sp>
        <p:nvSpPr>
          <p:cNvPr id="4" name="Slide Number Placeholder 3">
            <a:extLst>
              <a:ext uri="{FF2B5EF4-FFF2-40B4-BE49-F238E27FC236}">
                <a16:creationId xmlns:a16="http://schemas.microsoft.com/office/drawing/2014/main" id="{A2FF28E9-31E4-CA97-F0A9-037AAA9CAE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54655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92B7-A667-388E-CF1C-CDA16557281F}"/>
              </a:ext>
            </a:extLst>
          </p:cNvPr>
          <p:cNvSpPr>
            <a:spLocks noGrp="1"/>
          </p:cNvSpPr>
          <p:nvPr>
            <p:ph type="title"/>
          </p:nvPr>
        </p:nvSpPr>
        <p:spPr>
          <a:xfrm>
            <a:off x="404425" y="379500"/>
            <a:ext cx="8229600" cy="413400"/>
          </a:xfrm>
        </p:spPr>
        <p:txBody>
          <a:bodyPr/>
          <a:lstStyle/>
          <a:p>
            <a:pPr marL="457200" indent="-457200">
              <a:buFont typeface="Wingdings" panose="05000000000000000000" pitchFamily="2" charset="2"/>
              <a:buChar char="Ø"/>
            </a:pPr>
            <a:r>
              <a:rPr lang="en-IN" sz="3200" dirty="0"/>
              <a:t>Software requirements</a:t>
            </a:r>
          </a:p>
        </p:txBody>
      </p:sp>
      <p:sp>
        <p:nvSpPr>
          <p:cNvPr id="3" name="Text Placeholder 2">
            <a:extLst>
              <a:ext uri="{FF2B5EF4-FFF2-40B4-BE49-F238E27FC236}">
                <a16:creationId xmlns:a16="http://schemas.microsoft.com/office/drawing/2014/main" id="{CFD5F48A-8FA9-774E-1225-AC25A75BC4EA}"/>
              </a:ext>
            </a:extLst>
          </p:cNvPr>
          <p:cNvSpPr>
            <a:spLocks noGrp="1"/>
          </p:cNvSpPr>
          <p:nvPr>
            <p:ph type="body" idx="1"/>
          </p:nvPr>
        </p:nvSpPr>
        <p:spPr/>
        <p:txBody>
          <a:bodyPr/>
          <a:lstStyle/>
          <a:p>
            <a:pPr algn="ctr">
              <a:buFont typeface="Wingdings" panose="05000000000000000000" pitchFamily="2" charset="2"/>
              <a:buChar char="§"/>
            </a:pPr>
            <a:r>
              <a:rPr lang="en-IN" dirty="0"/>
              <a:t>  Code Editors like Visual Studios Codes.</a:t>
            </a:r>
          </a:p>
          <a:p>
            <a:pPr algn="ctr">
              <a:buFont typeface="Wingdings" panose="05000000000000000000" pitchFamily="2" charset="2"/>
              <a:buChar char="§"/>
            </a:pPr>
            <a:endParaRPr lang="en-IN" dirty="0"/>
          </a:p>
          <a:p>
            <a:pPr algn="ctr">
              <a:buFont typeface="Wingdings" panose="05000000000000000000" pitchFamily="2" charset="2"/>
              <a:buChar char="§"/>
            </a:pPr>
            <a:r>
              <a:rPr lang="en-IN" dirty="0"/>
              <a:t>  Computer languages like HTML, CSS,  JAVASCRIPT.</a:t>
            </a:r>
          </a:p>
          <a:p>
            <a:pPr marL="76200" indent="0" algn="ctr">
              <a:buNone/>
            </a:pPr>
            <a:r>
              <a:rPr lang="en-IN" dirty="0"/>
              <a:t> </a:t>
            </a:r>
          </a:p>
          <a:p>
            <a:pPr algn="ctr">
              <a:buFont typeface="Wingdings" panose="05000000000000000000" pitchFamily="2" charset="2"/>
              <a:buChar char="§"/>
            </a:pPr>
            <a:r>
              <a:rPr lang="en-IN" dirty="0"/>
              <a:t>  Software for code exchanging platform       like GitHub using Git</a:t>
            </a:r>
          </a:p>
        </p:txBody>
      </p:sp>
      <p:sp>
        <p:nvSpPr>
          <p:cNvPr id="4" name="Slide Number Placeholder 3">
            <a:extLst>
              <a:ext uri="{FF2B5EF4-FFF2-40B4-BE49-F238E27FC236}">
                <a16:creationId xmlns:a16="http://schemas.microsoft.com/office/drawing/2014/main" id="{2131C4C8-9AC7-6681-DBFF-4ECF19434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41934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1192191" y="323757"/>
            <a:ext cx="6948097" cy="78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3200" dirty="0">
                <a:solidFill>
                  <a:schemeClr val="bg1"/>
                </a:solidFill>
              </a:rPr>
              <a:t>REFERENCES :</a:t>
            </a:r>
            <a:endParaRPr sz="3200" b="1" dirty="0">
              <a:solidFill>
                <a:schemeClr val="bg1"/>
              </a:solidFill>
            </a:endParaRPr>
          </a:p>
        </p:txBody>
      </p:sp>
      <p:sp>
        <p:nvSpPr>
          <p:cNvPr id="117" name="Google Shape;117;p17"/>
          <p:cNvSpPr txBox="1">
            <a:spLocks noGrp="1"/>
          </p:cNvSpPr>
          <p:nvPr>
            <p:ph type="subTitle" idx="4294967295"/>
          </p:nvPr>
        </p:nvSpPr>
        <p:spPr>
          <a:xfrm>
            <a:off x="685800" y="1104657"/>
            <a:ext cx="7983638" cy="382881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IN" sz="2000" dirty="0">
                <a:solidFill>
                  <a:schemeClr val="bg1"/>
                </a:solidFill>
                <a:hlinkClick r:id="rId3">
                  <a:extLst>
                    <a:ext uri="{A12FA001-AC4F-418D-AE19-62706E023703}">
                      <ahyp:hlinkClr xmlns:ahyp="http://schemas.microsoft.com/office/drawing/2018/hyperlinkcolor" val="tx"/>
                    </a:ext>
                  </a:extLst>
                </a:hlinkClick>
              </a:rPr>
              <a:t>https://www.w3schools.com/html/default.asp</a:t>
            </a:r>
            <a:endParaRPr lang="en-IN" sz="2000" dirty="0">
              <a:solidFill>
                <a:schemeClr val="bg1"/>
              </a:solidFill>
            </a:endParaRPr>
          </a:p>
          <a:p>
            <a:pPr>
              <a:buFont typeface="Wingdings" panose="05000000000000000000" pitchFamily="2" charset="2"/>
              <a:buChar char="q"/>
            </a:pPr>
            <a:r>
              <a:rPr lang="en-IN" sz="2000" dirty="0">
                <a:solidFill>
                  <a:schemeClr val="bg1"/>
                </a:solidFill>
                <a:hlinkClick r:id="rId4">
                  <a:extLst>
                    <a:ext uri="{A12FA001-AC4F-418D-AE19-62706E023703}">
                      <ahyp:hlinkClr xmlns:ahyp="http://schemas.microsoft.com/office/drawing/2018/hyperlinkcolor" val="tx"/>
                    </a:ext>
                  </a:extLst>
                </a:hlinkClick>
              </a:rPr>
              <a:t>https://www.coursera.org/learn/web-applications-php/home/welcome</a:t>
            </a:r>
            <a:endParaRPr lang="en-IN" sz="2000" dirty="0">
              <a:solidFill>
                <a:schemeClr val="bg1"/>
              </a:solidFill>
            </a:endParaRPr>
          </a:p>
          <a:p>
            <a:pPr>
              <a:buFont typeface="Wingdings" panose="05000000000000000000" pitchFamily="2" charset="2"/>
              <a:buChar char="q"/>
            </a:pPr>
            <a:r>
              <a:rPr lang="en-IN" sz="2000" dirty="0">
                <a:solidFill>
                  <a:schemeClr val="bg1"/>
                </a:solidFill>
                <a:hlinkClick r:id="rId5">
                  <a:extLst>
                    <a:ext uri="{A12FA001-AC4F-418D-AE19-62706E023703}">
                      <ahyp:hlinkClr xmlns:ahyp="http://schemas.microsoft.com/office/drawing/2018/hyperlinkcolor" val="tx"/>
                    </a:ext>
                  </a:extLst>
                </a:hlinkClick>
              </a:rPr>
              <a:t>https://www.youtube.com/watch?v=7S_tz1z_5bA</a:t>
            </a:r>
            <a:endParaRPr lang="en-IN" sz="2000" dirty="0">
              <a:solidFill>
                <a:schemeClr val="bg1"/>
              </a:solidFill>
            </a:endParaRPr>
          </a:p>
          <a:p>
            <a:pPr>
              <a:buFont typeface="Wingdings" panose="05000000000000000000" pitchFamily="2" charset="2"/>
              <a:buChar char="q"/>
            </a:pPr>
            <a:r>
              <a:rPr lang="en-IN" sz="2000" dirty="0">
                <a:solidFill>
                  <a:schemeClr val="bg1"/>
                </a:solidFill>
                <a:hlinkClick r:id="rId6">
                  <a:extLst>
                    <a:ext uri="{A12FA001-AC4F-418D-AE19-62706E023703}">
                      <ahyp:hlinkClr xmlns:ahyp="http://schemas.microsoft.com/office/drawing/2018/hyperlinkcolor" val="tx"/>
                    </a:ext>
                  </a:extLst>
                </a:hlinkClick>
              </a:rPr>
              <a:t>https://youtube.com/playlist?list=PLDyQo7g0_nsX8_gZAB8KD1lL4j4halQBJ</a:t>
            </a:r>
            <a:endParaRPr lang="en-IN" sz="2000" dirty="0">
              <a:solidFill>
                <a:schemeClr val="bg1"/>
              </a:solidFill>
            </a:endParaRPr>
          </a:p>
          <a:p>
            <a:pPr>
              <a:buFont typeface="Wingdings" panose="05000000000000000000" pitchFamily="2" charset="2"/>
              <a:buChar char="q"/>
            </a:pPr>
            <a:r>
              <a:rPr lang="en-IN" sz="2000" dirty="0">
                <a:solidFill>
                  <a:schemeClr val="bg1"/>
                </a:solidFill>
                <a:hlinkClick r:id="rId7">
                  <a:extLst>
                    <a:ext uri="{A12FA001-AC4F-418D-AE19-62706E023703}">
                      <ahyp:hlinkClr xmlns:ahyp="http://schemas.microsoft.com/office/drawing/2018/hyperlinkcolor" val="tx"/>
                    </a:ext>
                  </a:extLst>
                </a:hlinkClick>
              </a:rPr>
              <a:t>https://www.youtube.com/watch?v=yfoY53QXEnI</a:t>
            </a:r>
            <a:endParaRPr lang="en-IN" sz="2000" dirty="0">
              <a:solidFill>
                <a:schemeClr val="bg1"/>
              </a:solidFill>
            </a:endParaRPr>
          </a:p>
          <a:p>
            <a:pPr>
              <a:buFont typeface="Wingdings" panose="05000000000000000000" pitchFamily="2" charset="2"/>
              <a:buChar char="q"/>
            </a:pPr>
            <a:r>
              <a:rPr lang="en-IN" sz="2000" dirty="0">
                <a:solidFill>
                  <a:schemeClr val="bg1"/>
                </a:solidFill>
                <a:hlinkClick r:id="rId8">
                  <a:extLst>
                    <a:ext uri="{A12FA001-AC4F-418D-AE19-62706E023703}">
                      <ahyp:hlinkClr xmlns:ahyp="http://schemas.microsoft.com/office/drawing/2018/hyperlinkcolor" val="tx"/>
                    </a:ext>
                  </a:extLst>
                </a:hlinkClick>
              </a:rPr>
              <a:t>https://www.w3schools.com/css/</a:t>
            </a:r>
            <a:endParaRPr lang="en-IN" sz="2000" dirty="0">
              <a:solidFill>
                <a:schemeClr val="bg1"/>
              </a:solidFill>
            </a:endParaRPr>
          </a:p>
          <a:p>
            <a:pPr marL="0" lvl="0" indent="0" algn="ctr" rtl="0">
              <a:spcBef>
                <a:spcPts val="600"/>
              </a:spcBef>
              <a:spcAft>
                <a:spcPts val="0"/>
              </a:spcAft>
              <a:buNone/>
            </a:pPr>
            <a:endParaRPr sz="1800" dirty="0"/>
          </a:p>
        </p:txBody>
      </p:sp>
      <p:sp>
        <p:nvSpPr>
          <p:cNvPr id="128" name="Google Shape;128;p17"/>
          <p:cNvSpPr/>
          <p:nvPr/>
        </p:nvSpPr>
        <p:spPr>
          <a:xfrm>
            <a:off x="492317" y="486137"/>
            <a:ext cx="511395" cy="43597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346C-F969-2DC7-F0D9-C853F9C86ABA}"/>
              </a:ext>
            </a:extLst>
          </p:cNvPr>
          <p:cNvSpPr>
            <a:spLocks noGrp="1"/>
          </p:cNvSpPr>
          <p:nvPr>
            <p:ph type="ctrTitle"/>
          </p:nvPr>
        </p:nvSpPr>
        <p:spPr/>
        <p:txBody>
          <a:bodyPr/>
          <a:lstStyle/>
          <a:p>
            <a:r>
              <a:rPr lang="en-IN" sz="6600" dirty="0">
                <a:latin typeface="Biome" panose="020B0503030204020804" pitchFamily="34" charset="0"/>
                <a:cs typeface="Biome" panose="020B0503030204020804" pitchFamily="34" charset="0"/>
              </a:rPr>
              <a:t>THANK YOU</a:t>
            </a:r>
          </a:p>
        </p:txBody>
      </p:sp>
    </p:spTree>
    <p:extLst>
      <p:ext uri="{BB962C8B-B14F-4D97-AF65-F5344CB8AC3E}">
        <p14:creationId xmlns:p14="http://schemas.microsoft.com/office/powerpoint/2010/main" val="346720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524107" y="598004"/>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bg1"/>
                </a:solidFill>
                <a:latin typeface="Cousine" panose="020B0604020202020204" charset="0"/>
                <a:ea typeface="Cascadia Mono" panose="020B0609020000020004" pitchFamily="49" charset="0"/>
                <a:cs typeface="Cousine" panose="020B0604020202020204" charset="0"/>
              </a:rPr>
              <a:t>Overall Aim Of The Project :</a:t>
            </a:r>
            <a:endParaRPr sz="3200" dirty="0">
              <a:solidFill>
                <a:schemeClr val="bg1"/>
              </a:solidFill>
              <a:latin typeface="Cousine" panose="020B0604020202020204" charset="0"/>
              <a:ea typeface="Cascadia Mono" panose="020B0609020000020004" pitchFamily="49" charset="0"/>
              <a:cs typeface="Cousine" panose="020B0604020202020204" charset="0"/>
            </a:endParaRPr>
          </a:p>
        </p:txBody>
      </p:sp>
      <p:sp>
        <p:nvSpPr>
          <p:cNvPr id="73" name="Google Shape;73;p12"/>
          <p:cNvSpPr txBox="1"/>
          <p:nvPr/>
        </p:nvSpPr>
        <p:spPr>
          <a:xfrm>
            <a:off x="524107" y="1477158"/>
            <a:ext cx="8229600" cy="3310359"/>
          </a:xfrm>
          <a:prstGeom prst="rect">
            <a:avLst/>
          </a:prstGeom>
          <a:noFill/>
          <a:ln>
            <a:noFill/>
          </a:ln>
        </p:spPr>
        <p:txBody>
          <a:bodyPr spcFirstLastPara="1" wrap="square" lIns="91425" tIns="91425" rIns="91425" bIns="91425" anchor="t" anchorCtr="0">
            <a:noAutofit/>
          </a:bodyPr>
          <a:lstStyle/>
          <a:p>
            <a:pPr algn="just"/>
            <a:r>
              <a:rPr lang="en-US" sz="1800" dirty="0">
                <a:solidFill>
                  <a:schemeClr val="bg1"/>
                </a:solidFill>
                <a:latin typeface="Cousine" panose="020B0604020202020204" charset="0"/>
                <a:cs typeface="Cousine" panose="020B0604020202020204" charset="0"/>
              </a:rPr>
              <a:t>1.It allows customers to order food easily , as it has                 varying kinds and options.</a:t>
            </a:r>
          </a:p>
          <a:p>
            <a:pPr algn="just"/>
            <a:endParaRPr lang="en-US" sz="1800" dirty="0">
              <a:solidFill>
                <a:schemeClr val="bg1"/>
              </a:solidFill>
              <a:latin typeface="Cousine" panose="020B0604020202020204" charset="0"/>
              <a:cs typeface="Cousine" panose="020B0604020202020204" charset="0"/>
            </a:endParaRPr>
          </a:p>
          <a:p>
            <a:pPr algn="just"/>
            <a:r>
              <a:rPr lang="en-US" sz="1800" dirty="0">
                <a:solidFill>
                  <a:schemeClr val="bg1"/>
                </a:solidFill>
                <a:latin typeface="Cousine" panose="020B0604020202020204" charset="0"/>
                <a:cs typeface="Cousine" panose="020B0604020202020204" charset="0"/>
              </a:rPr>
              <a:t>2.No installation required , Web-Based.</a:t>
            </a:r>
          </a:p>
          <a:p>
            <a:pPr algn="just"/>
            <a:endParaRPr lang="en-US" sz="1800" dirty="0">
              <a:solidFill>
                <a:schemeClr val="bg1"/>
              </a:solidFill>
              <a:latin typeface="Cousine" panose="020B0604020202020204" charset="0"/>
              <a:cs typeface="Cousine" panose="020B0604020202020204" charset="0"/>
            </a:endParaRPr>
          </a:p>
          <a:p>
            <a:pPr algn="just"/>
            <a:r>
              <a:rPr lang="en-US" sz="1800" dirty="0">
                <a:solidFill>
                  <a:schemeClr val="bg1"/>
                </a:solidFill>
                <a:latin typeface="Cousine" panose="020B0604020202020204" charset="0"/>
                <a:cs typeface="Cousine" panose="020B0604020202020204" charset="0"/>
              </a:rPr>
              <a:t>3.Contain Low Storage Compared To Apps.</a:t>
            </a:r>
          </a:p>
          <a:p>
            <a:pPr algn="just"/>
            <a:endParaRPr lang="en-US" sz="1800" dirty="0">
              <a:solidFill>
                <a:schemeClr val="bg1"/>
              </a:solidFill>
              <a:latin typeface="Cousine" panose="020B0604020202020204" charset="0"/>
              <a:cs typeface="Cousine" panose="020B0604020202020204" charset="0"/>
            </a:endParaRPr>
          </a:p>
          <a:p>
            <a:pPr algn="just"/>
            <a:r>
              <a:rPr lang="en-US" sz="1800" dirty="0">
                <a:solidFill>
                  <a:schemeClr val="bg1"/>
                </a:solidFill>
                <a:latin typeface="Cousine" panose="020B0604020202020204" charset="0"/>
                <a:cs typeface="Cousine" panose="020B0604020202020204" charset="0"/>
              </a:rPr>
              <a:t>4.Easy To Order Anytime , Anywhere.</a:t>
            </a:r>
            <a:endParaRPr sz="1800" dirty="0">
              <a:solidFill>
                <a:schemeClr val="bg1"/>
              </a:solidFill>
              <a:latin typeface="Cousine" panose="020B0604020202020204" charset="0"/>
              <a:ea typeface="Cousine"/>
              <a:cs typeface="Cousine" panose="020B0604020202020204" charset="0"/>
              <a:sym typeface="Cousine"/>
            </a:endParaRPr>
          </a:p>
        </p:txBody>
      </p:sp>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Google Shape;275;p28">
            <a:extLst>
              <a:ext uri="{FF2B5EF4-FFF2-40B4-BE49-F238E27FC236}">
                <a16:creationId xmlns:a16="http://schemas.microsoft.com/office/drawing/2014/main" id="{B091EC61-4458-2770-15DC-72711F583391}"/>
              </a:ext>
            </a:extLst>
          </p:cNvPr>
          <p:cNvSpPr/>
          <p:nvPr/>
        </p:nvSpPr>
        <p:spPr>
          <a:xfrm>
            <a:off x="165725" y="711612"/>
            <a:ext cx="358382" cy="372767"/>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9" name="Google Shape;89;p13"/>
          <p:cNvSpPr txBox="1">
            <a:spLocks noGrp="1"/>
          </p:cNvSpPr>
          <p:nvPr>
            <p:ph type="body" idx="4294967295"/>
          </p:nvPr>
        </p:nvSpPr>
        <p:spPr>
          <a:xfrm>
            <a:off x="740780" y="1157468"/>
            <a:ext cx="7782377" cy="4171620"/>
          </a:xfrm>
          <a:prstGeom prst="rect">
            <a:avLst/>
          </a:prstGeom>
        </p:spPr>
        <p:txBody>
          <a:bodyPr spcFirstLastPara="1" wrap="square" lIns="91425" tIns="91425" rIns="91425" bIns="91425" anchor="t" anchorCtr="0">
            <a:noAutofit/>
          </a:bodyPr>
          <a:lstStyle/>
          <a:p>
            <a:pPr marL="76200" indent="0" algn="just">
              <a:buNone/>
            </a:pPr>
            <a:r>
              <a:rPr lang="en-IN" sz="8000" b="1" dirty="0">
                <a:solidFill>
                  <a:schemeClr val="bg1"/>
                </a:solidFill>
              </a:rPr>
              <a:t>  WHY THIS</a:t>
            </a:r>
          </a:p>
          <a:p>
            <a:pPr marL="76200" indent="0" algn="just">
              <a:buNone/>
            </a:pPr>
            <a:r>
              <a:rPr lang="en-IN" sz="8000" b="1" dirty="0">
                <a:solidFill>
                  <a:schemeClr val="bg1"/>
                </a:solidFill>
              </a:rPr>
              <a:t>  PROJECT?</a:t>
            </a:r>
          </a:p>
          <a:p>
            <a:pPr marL="0" lvl="0" indent="0" algn="l" rtl="0">
              <a:spcBef>
                <a:spcPts val="600"/>
              </a:spcBef>
              <a:spcAft>
                <a:spcPts val="0"/>
              </a:spcAft>
              <a:buNone/>
            </a:pPr>
            <a:endParaRPr sz="1800" dirty="0"/>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 name="Google Shape;228;p25">
            <a:extLst>
              <a:ext uri="{FF2B5EF4-FFF2-40B4-BE49-F238E27FC236}">
                <a16:creationId xmlns:a16="http://schemas.microsoft.com/office/drawing/2014/main" id="{C64803FC-E1D5-9DD4-303F-C31E56EB6AD6}"/>
              </a:ext>
            </a:extLst>
          </p:cNvPr>
          <p:cNvGrpSpPr/>
          <p:nvPr/>
        </p:nvGrpSpPr>
        <p:grpSpPr>
          <a:xfrm>
            <a:off x="856527" y="312516"/>
            <a:ext cx="7106856" cy="3773347"/>
            <a:chOff x="744219" y="1064075"/>
            <a:chExt cx="7015214" cy="2888675"/>
          </a:xfrm>
        </p:grpSpPr>
        <p:sp>
          <p:nvSpPr>
            <p:cNvPr id="3" name="Google Shape;229;p25">
              <a:extLst>
                <a:ext uri="{FF2B5EF4-FFF2-40B4-BE49-F238E27FC236}">
                  <a16:creationId xmlns:a16="http://schemas.microsoft.com/office/drawing/2014/main" id="{9AC16936-4891-FFCD-08CE-06708D2C0663}"/>
                </a:ext>
              </a:extLst>
            </p:cNvPr>
            <p:cNvSpPr/>
            <p:nvPr/>
          </p:nvSpPr>
          <p:spPr>
            <a:xfrm>
              <a:off x="1361592" y="1665508"/>
              <a:ext cx="6099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0;p25">
              <a:extLst>
                <a:ext uri="{FF2B5EF4-FFF2-40B4-BE49-F238E27FC236}">
                  <a16:creationId xmlns:a16="http://schemas.microsoft.com/office/drawing/2014/main" id="{A71D9339-4532-6781-788D-447536E653D5}"/>
                </a:ext>
              </a:extLst>
            </p:cNvPr>
            <p:cNvSpPr/>
            <p:nvPr/>
          </p:nvSpPr>
          <p:spPr>
            <a:xfrm>
              <a:off x="7623181" y="1661600"/>
              <a:ext cx="136252"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5" name="Google Shape;231;p25">
              <a:extLst>
                <a:ext uri="{FF2B5EF4-FFF2-40B4-BE49-F238E27FC236}">
                  <a16:creationId xmlns:a16="http://schemas.microsoft.com/office/drawing/2014/main" id="{675DC214-E699-808E-C3AE-4061D9C3E83A}"/>
                </a:ext>
              </a:extLst>
            </p:cNvPr>
            <p:cNvSpPr/>
            <p:nvPr/>
          </p:nvSpPr>
          <p:spPr>
            <a:xfrm rot="-5400000">
              <a:off x="4334136" y="-1576459"/>
              <a:ext cx="123450" cy="6078917"/>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6" name="Google Shape;232;p25">
              <a:extLst>
                <a:ext uri="{FF2B5EF4-FFF2-40B4-BE49-F238E27FC236}">
                  <a16:creationId xmlns:a16="http://schemas.microsoft.com/office/drawing/2014/main" id="{A6A98A77-0336-D80B-043B-092782F88D25}"/>
                </a:ext>
              </a:extLst>
            </p:cNvPr>
            <p:cNvSpPr/>
            <p:nvPr/>
          </p:nvSpPr>
          <p:spPr>
            <a:xfrm rot="-5400000">
              <a:off x="744219" y="1064075"/>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233;p25">
              <a:extLst>
                <a:ext uri="{FF2B5EF4-FFF2-40B4-BE49-F238E27FC236}">
                  <a16:creationId xmlns:a16="http://schemas.microsoft.com/office/drawing/2014/main" id="{5F1E9534-E29B-8100-6E03-3BEA055CC222}"/>
                </a:ext>
              </a:extLst>
            </p:cNvPr>
            <p:cNvCxnSpPr/>
            <p:nvPr/>
          </p:nvCxnSpPr>
          <p:spPr>
            <a:xfrm flipH="1">
              <a:off x="6922735" y="1661528"/>
              <a:ext cx="548700" cy="219000"/>
            </a:xfrm>
            <a:prstGeom prst="straightConnector1">
              <a:avLst/>
            </a:prstGeom>
            <a:noFill/>
            <a:ln w="9525" cap="flat" cmpd="sng">
              <a:solidFill>
                <a:srgbClr val="FFFFFF"/>
              </a:solidFill>
              <a:prstDash val="dash"/>
              <a:round/>
              <a:headEnd type="none" w="med" len="med"/>
              <a:tailEnd type="none" w="med" len="med"/>
            </a:ln>
          </p:spPr>
        </p:cxnSp>
        <p:cxnSp>
          <p:nvCxnSpPr>
            <p:cNvPr id="8" name="Google Shape;234;p25">
              <a:extLst>
                <a:ext uri="{FF2B5EF4-FFF2-40B4-BE49-F238E27FC236}">
                  <a16:creationId xmlns:a16="http://schemas.microsoft.com/office/drawing/2014/main" id="{0799342A-8FE1-5C74-D8E1-8CD1C424DBD7}"/>
                </a:ext>
              </a:extLst>
            </p:cNvPr>
            <p:cNvCxnSpPr/>
            <p:nvPr/>
          </p:nvCxnSpPr>
          <p:spPr>
            <a:xfrm>
              <a:off x="1021397" y="1669336"/>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9" name="Google Shape;235;p25">
              <a:extLst>
                <a:ext uri="{FF2B5EF4-FFF2-40B4-BE49-F238E27FC236}">
                  <a16:creationId xmlns:a16="http://schemas.microsoft.com/office/drawing/2014/main" id="{24580488-E637-DFA8-90D7-87BCB7EAADB0}"/>
                </a:ext>
              </a:extLst>
            </p:cNvPr>
            <p:cNvCxnSpPr/>
            <p:nvPr/>
          </p:nvCxnSpPr>
          <p:spPr>
            <a:xfrm flipH="1">
              <a:off x="1350875" y="3761350"/>
              <a:ext cx="529800" cy="191400"/>
            </a:xfrm>
            <a:prstGeom prst="straightConnector1">
              <a:avLst/>
            </a:prstGeom>
            <a:noFill/>
            <a:ln w="9525" cap="flat" cmpd="sng">
              <a:solidFill>
                <a:srgbClr val="FFFFFF"/>
              </a:solidFill>
              <a:prstDash val="dash"/>
              <a:round/>
              <a:headEnd type="none" w="med" len="med"/>
              <a:tailEnd type="none" w="med" len="med"/>
            </a:ln>
          </p:spPr>
        </p:cxnSp>
        <p:cxnSp>
          <p:nvCxnSpPr>
            <p:cNvPr id="10" name="Google Shape;236;p25">
              <a:extLst>
                <a:ext uri="{FF2B5EF4-FFF2-40B4-BE49-F238E27FC236}">
                  <a16:creationId xmlns:a16="http://schemas.microsoft.com/office/drawing/2014/main" id="{A0E1708A-87A2-48A8-8CC6-84177228446E}"/>
                </a:ext>
              </a:extLst>
            </p:cNvPr>
            <p:cNvCxnSpPr/>
            <p:nvPr/>
          </p:nvCxnSpPr>
          <p:spPr>
            <a:xfrm>
              <a:off x="6941635" y="3761350"/>
              <a:ext cx="529800" cy="191400"/>
            </a:xfrm>
            <a:prstGeom prst="straightConnector1">
              <a:avLst/>
            </a:prstGeom>
            <a:noFill/>
            <a:ln w="9525" cap="flat" cmpd="sng">
              <a:solidFill>
                <a:srgbClr val="FFFFFF"/>
              </a:solidFill>
              <a:prstDash val="dash"/>
              <a:round/>
              <a:headEnd type="none" w="med" len="med"/>
              <a:tailEnd type="none" w="med" len="med"/>
            </a:ln>
          </p:spPr>
        </p:cxnSp>
        <p:cxnSp>
          <p:nvCxnSpPr>
            <p:cNvPr id="11" name="Google Shape;237;p25">
              <a:extLst>
                <a:ext uri="{FF2B5EF4-FFF2-40B4-BE49-F238E27FC236}">
                  <a16:creationId xmlns:a16="http://schemas.microsoft.com/office/drawing/2014/main" id="{DABCD05B-F31D-C01A-7471-18BEC4DE30DC}"/>
                </a:ext>
              </a:extLst>
            </p:cNvPr>
            <p:cNvCxnSpPr/>
            <p:nvPr/>
          </p:nvCxnSpPr>
          <p:spPr>
            <a:xfrm>
              <a:off x="1350875" y="1661528"/>
              <a:ext cx="548700" cy="219000"/>
            </a:xfrm>
            <a:prstGeom prst="straightConnector1">
              <a:avLst/>
            </a:prstGeom>
            <a:noFill/>
            <a:ln w="9525" cap="flat" cmpd="sng">
              <a:solidFill>
                <a:srgbClr val="FFFFFF"/>
              </a:solidFill>
              <a:prstDash val="dash"/>
              <a:round/>
              <a:headEnd type="none" w="med" len="med"/>
              <a:tailEnd type="none" w="med" len="med"/>
            </a:ln>
          </p:spPr>
        </p:cxnSp>
      </p:grpSp>
      <p:grpSp>
        <p:nvGrpSpPr>
          <p:cNvPr id="12" name="Google Shape;771;p47">
            <a:extLst>
              <a:ext uri="{FF2B5EF4-FFF2-40B4-BE49-F238E27FC236}">
                <a16:creationId xmlns:a16="http://schemas.microsoft.com/office/drawing/2014/main" id="{80461562-C5AB-C41A-F143-3C336A5C807C}"/>
              </a:ext>
            </a:extLst>
          </p:cNvPr>
          <p:cNvGrpSpPr/>
          <p:nvPr/>
        </p:nvGrpSpPr>
        <p:grpSpPr>
          <a:xfrm>
            <a:off x="1046053" y="566182"/>
            <a:ext cx="460705" cy="491455"/>
            <a:chOff x="6506504" y="937343"/>
            <a:chExt cx="744273" cy="793950"/>
          </a:xfrm>
          <a:solidFill>
            <a:schemeClr val="bg1"/>
          </a:solidFill>
        </p:grpSpPr>
        <p:sp>
          <p:nvSpPr>
            <p:cNvPr id="13" name="Google Shape;772;p47">
              <a:extLst>
                <a:ext uri="{FF2B5EF4-FFF2-40B4-BE49-F238E27FC236}">
                  <a16:creationId xmlns:a16="http://schemas.microsoft.com/office/drawing/2014/main" id="{D470027E-191A-278A-A145-34B4F65D0060}"/>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773;p47">
              <a:extLst>
                <a:ext uri="{FF2B5EF4-FFF2-40B4-BE49-F238E27FC236}">
                  <a16:creationId xmlns:a16="http://schemas.microsoft.com/office/drawing/2014/main" id="{4D268C9F-4F51-E7D6-5138-2F03A18DB706}"/>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774;p47">
              <a:extLst>
                <a:ext uri="{FF2B5EF4-FFF2-40B4-BE49-F238E27FC236}">
                  <a16:creationId xmlns:a16="http://schemas.microsoft.com/office/drawing/2014/main" id="{72FB6B9C-D732-DD6B-207B-54A9094DC77C}"/>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nvGrpSpPr>
            <p:cNvPr id="16" name="Google Shape;775;p47">
              <a:extLst>
                <a:ext uri="{FF2B5EF4-FFF2-40B4-BE49-F238E27FC236}">
                  <a16:creationId xmlns:a16="http://schemas.microsoft.com/office/drawing/2014/main" id="{94B64ADF-A82D-9D79-D3F8-2046CA75C5B8}"/>
                </a:ext>
              </a:extLst>
            </p:cNvPr>
            <p:cNvGrpSpPr/>
            <p:nvPr/>
          </p:nvGrpSpPr>
          <p:grpSpPr>
            <a:xfrm>
              <a:off x="6506504" y="937343"/>
              <a:ext cx="744273" cy="793950"/>
              <a:chOff x="6565437" y="1588001"/>
              <a:chExt cx="744273" cy="793950"/>
            </a:xfrm>
            <a:grpFill/>
          </p:grpSpPr>
          <p:sp>
            <p:nvSpPr>
              <p:cNvPr id="17" name="Google Shape;776;p47">
                <a:extLst>
                  <a:ext uri="{FF2B5EF4-FFF2-40B4-BE49-F238E27FC236}">
                    <a16:creationId xmlns:a16="http://schemas.microsoft.com/office/drawing/2014/main" id="{527A970A-5F86-D316-78A8-A47BE1D15693}"/>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777;p47">
                <a:extLst>
                  <a:ext uri="{FF2B5EF4-FFF2-40B4-BE49-F238E27FC236}">
                    <a16:creationId xmlns:a16="http://schemas.microsoft.com/office/drawing/2014/main" id="{FBB338DA-D359-5464-3037-D27AFF4BF5AC}"/>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778;p47">
                <a:extLst>
                  <a:ext uri="{FF2B5EF4-FFF2-40B4-BE49-F238E27FC236}">
                    <a16:creationId xmlns:a16="http://schemas.microsoft.com/office/drawing/2014/main" id="{AAEA2905-BEB6-A4A1-D828-E619708D9A11}"/>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0" name="Google Shape;779;p47">
                <a:extLst>
                  <a:ext uri="{FF2B5EF4-FFF2-40B4-BE49-F238E27FC236}">
                    <a16:creationId xmlns:a16="http://schemas.microsoft.com/office/drawing/2014/main" id="{3F196FB5-ED93-5FD9-36D9-C6AA74EC9F9E}"/>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1" name="Google Shape;780;p47">
                <a:extLst>
                  <a:ext uri="{FF2B5EF4-FFF2-40B4-BE49-F238E27FC236}">
                    <a16:creationId xmlns:a16="http://schemas.microsoft.com/office/drawing/2014/main" id="{4E87B526-2A63-0527-0A9B-E9D4210A1EC6}"/>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2" name="Google Shape;781;p47">
                <a:extLst>
                  <a:ext uri="{FF2B5EF4-FFF2-40B4-BE49-F238E27FC236}">
                    <a16:creationId xmlns:a16="http://schemas.microsoft.com/office/drawing/2014/main" id="{3E4CFE9B-30CE-12B4-D6BF-29EBFE304C48}"/>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 name="Google Shape;782;p47">
                <a:extLst>
                  <a:ext uri="{FF2B5EF4-FFF2-40B4-BE49-F238E27FC236}">
                    <a16:creationId xmlns:a16="http://schemas.microsoft.com/office/drawing/2014/main" id="{C4488D18-66F2-7F37-CF1F-DE2C3778C23E}"/>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 name="Google Shape;783;p47">
                <a:extLst>
                  <a:ext uri="{FF2B5EF4-FFF2-40B4-BE49-F238E27FC236}">
                    <a16:creationId xmlns:a16="http://schemas.microsoft.com/office/drawing/2014/main" id="{3A169FD4-E7F9-67A7-946B-48CFEDFAAE67}"/>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784;p47">
                <a:extLst>
                  <a:ext uri="{FF2B5EF4-FFF2-40B4-BE49-F238E27FC236}">
                    <a16:creationId xmlns:a16="http://schemas.microsoft.com/office/drawing/2014/main" id="{0734F696-69FB-81E5-0C11-B9559B287960}"/>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785;p47">
                <a:extLst>
                  <a:ext uri="{FF2B5EF4-FFF2-40B4-BE49-F238E27FC236}">
                    <a16:creationId xmlns:a16="http://schemas.microsoft.com/office/drawing/2014/main" id="{023347AB-A722-EC62-FA45-55A8B25602A9}"/>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gr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5ED4-A7EC-2385-CE55-C243704835D5}"/>
              </a:ext>
            </a:extLst>
          </p:cNvPr>
          <p:cNvSpPr>
            <a:spLocks noGrp="1"/>
          </p:cNvSpPr>
          <p:nvPr>
            <p:ph type="title"/>
          </p:nvPr>
        </p:nvSpPr>
        <p:spPr>
          <a:xfrm>
            <a:off x="524107" y="426417"/>
            <a:ext cx="8229600" cy="413400"/>
          </a:xfrm>
        </p:spPr>
        <p:txBody>
          <a:bodyPr/>
          <a:lstStyle/>
          <a:p>
            <a:r>
              <a:rPr lang="en-IN" sz="3200" dirty="0">
                <a:solidFill>
                  <a:schemeClr val="bg1"/>
                </a:solidFill>
              </a:rPr>
              <a:t>Survey :</a:t>
            </a:r>
          </a:p>
        </p:txBody>
      </p:sp>
      <p:sp>
        <p:nvSpPr>
          <p:cNvPr id="3" name="Text Placeholder 2">
            <a:extLst>
              <a:ext uri="{FF2B5EF4-FFF2-40B4-BE49-F238E27FC236}">
                <a16:creationId xmlns:a16="http://schemas.microsoft.com/office/drawing/2014/main" id="{29ED5446-839A-1007-AB16-C045FA67A29C}"/>
              </a:ext>
            </a:extLst>
          </p:cNvPr>
          <p:cNvSpPr>
            <a:spLocks noGrp="1"/>
          </p:cNvSpPr>
          <p:nvPr>
            <p:ph type="body" idx="1"/>
          </p:nvPr>
        </p:nvSpPr>
        <p:spPr/>
        <p:txBody>
          <a:bodyPr/>
          <a:lstStyle/>
          <a:p>
            <a:pPr algn="just">
              <a:buFont typeface="Wingdings" panose="05000000000000000000" pitchFamily="2" charset="2"/>
              <a:buChar char="q"/>
            </a:pPr>
            <a:r>
              <a:rPr lang="en-IN" sz="2400" dirty="0">
                <a:solidFill>
                  <a:schemeClr val="bg1"/>
                </a:solidFill>
              </a:rPr>
              <a:t>We had visited the following Websites for getting an idea about this project and gathering the details about their products.</a:t>
            </a:r>
          </a:p>
          <a:p>
            <a:pPr marL="114300" indent="0">
              <a:buNone/>
            </a:pPr>
            <a:endParaRPr lang="en-IN" dirty="0"/>
          </a:p>
        </p:txBody>
      </p:sp>
      <p:sp>
        <p:nvSpPr>
          <p:cNvPr id="4" name="Text Placeholder 3">
            <a:extLst>
              <a:ext uri="{FF2B5EF4-FFF2-40B4-BE49-F238E27FC236}">
                <a16:creationId xmlns:a16="http://schemas.microsoft.com/office/drawing/2014/main" id="{3E6CBFDE-136F-5607-0AF9-82C1CA1B2CAC}"/>
              </a:ext>
            </a:extLst>
          </p:cNvPr>
          <p:cNvSpPr>
            <a:spLocks noGrp="1"/>
          </p:cNvSpPr>
          <p:nvPr>
            <p:ph type="body" idx="2"/>
          </p:nvPr>
        </p:nvSpPr>
        <p:spPr>
          <a:xfrm>
            <a:off x="4572000" y="210033"/>
            <a:ext cx="4412257" cy="4755470"/>
          </a:xfrm>
        </p:spPr>
        <p:txBody>
          <a:bodyPr/>
          <a:lstStyle/>
          <a:p>
            <a:pPr marL="114300" indent="0">
              <a:buNone/>
            </a:pPr>
            <a:endParaRPr lang="en-IN" dirty="0"/>
          </a:p>
        </p:txBody>
      </p:sp>
      <p:sp>
        <p:nvSpPr>
          <p:cNvPr id="5" name="Slide Number Placeholder 4">
            <a:extLst>
              <a:ext uri="{FF2B5EF4-FFF2-40B4-BE49-F238E27FC236}">
                <a16:creationId xmlns:a16="http://schemas.microsoft.com/office/drawing/2014/main" id="{B9957E9B-B51F-4A72-7D66-E7108B9C92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10" descr="Image courtesy of logos.fandom.com">
            <a:extLst>
              <a:ext uri="{FF2B5EF4-FFF2-40B4-BE49-F238E27FC236}">
                <a16:creationId xmlns:a16="http://schemas.microsoft.com/office/drawing/2014/main" id="{6FACEB77-0DAB-4E1B-9481-A1CF30686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344" y="257644"/>
            <a:ext cx="1500474" cy="14163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7C02C660-F6D3-C6F7-54B2-5A2516D4C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7663" y="214417"/>
            <a:ext cx="1546268" cy="14596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0026CCC2-4390-315D-4C90-4BD21A3B98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344" y="2057566"/>
            <a:ext cx="1500475" cy="11938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6B1636F4-A5C0-9391-0022-284402EA98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4594" y="2051654"/>
            <a:ext cx="2051755" cy="118797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239906E2-A9FA-CC93-CC01-61D24F26AA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0344" y="3517072"/>
            <a:ext cx="1500474" cy="141639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Subway has a new logo for the first time in 15 years | Business Insider">
            <a:extLst>
              <a:ext uri="{FF2B5EF4-FFF2-40B4-BE49-F238E27FC236}">
                <a16:creationId xmlns:a16="http://schemas.microsoft.com/office/drawing/2014/main" id="{8220CE0D-8289-EFD7-B686-4021AF652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0362" y="3662155"/>
            <a:ext cx="1885997" cy="987513"/>
          </a:xfrm>
          <a:prstGeom prst="rect">
            <a:avLst/>
          </a:prstGeom>
          <a:noFill/>
          <a:extLst>
            <a:ext uri="{909E8E84-426E-40DD-AFC4-6F175D3DCCD1}">
              <a14:hiddenFill xmlns:a14="http://schemas.microsoft.com/office/drawing/2010/main">
                <a:solidFill>
                  <a:srgbClr val="FFFFFF"/>
                </a:solidFill>
              </a14:hiddenFill>
            </a:ext>
          </a:extLst>
        </p:spPr>
      </p:pic>
      <p:sp>
        <p:nvSpPr>
          <p:cNvPr id="14" name="Google Shape;280;p28">
            <a:extLst>
              <a:ext uri="{FF2B5EF4-FFF2-40B4-BE49-F238E27FC236}">
                <a16:creationId xmlns:a16="http://schemas.microsoft.com/office/drawing/2014/main" id="{03EC9513-861E-4FF4-B3E9-2A09DC5F9955}"/>
              </a:ext>
            </a:extLst>
          </p:cNvPr>
          <p:cNvSpPr/>
          <p:nvPr/>
        </p:nvSpPr>
        <p:spPr>
          <a:xfrm>
            <a:off x="190209" y="608542"/>
            <a:ext cx="400167" cy="26523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67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A4C3-5441-EF88-47D5-E2748CC4C694}"/>
              </a:ext>
            </a:extLst>
          </p:cNvPr>
          <p:cNvSpPr>
            <a:spLocks noGrp="1"/>
          </p:cNvSpPr>
          <p:nvPr>
            <p:ph type="title"/>
          </p:nvPr>
        </p:nvSpPr>
        <p:spPr/>
        <p:txBody>
          <a:bodyPr/>
          <a:lstStyle/>
          <a:p>
            <a:r>
              <a:rPr lang="en-IN" sz="3200" dirty="0"/>
              <a:t>ADVANTAGES :</a:t>
            </a:r>
          </a:p>
        </p:txBody>
      </p:sp>
      <p:sp>
        <p:nvSpPr>
          <p:cNvPr id="3" name="Text Placeholder 2">
            <a:extLst>
              <a:ext uri="{FF2B5EF4-FFF2-40B4-BE49-F238E27FC236}">
                <a16:creationId xmlns:a16="http://schemas.microsoft.com/office/drawing/2014/main" id="{5FBAEDE4-9CB3-AA56-4AB8-5AEC1E515618}"/>
              </a:ext>
            </a:extLst>
          </p:cNvPr>
          <p:cNvSpPr>
            <a:spLocks noGrp="1"/>
          </p:cNvSpPr>
          <p:nvPr>
            <p:ph type="body" idx="1"/>
          </p:nvPr>
        </p:nvSpPr>
        <p:spPr/>
        <p:txBody>
          <a:bodyPr/>
          <a:lstStyle/>
          <a:p>
            <a:r>
              <a:rPr lang="en-IN" dirty="0"/>
              <a:t>This project will help to organize data of different apps.</a:t>
            </a:r>
          </a:p>
          <a:p>
            <a:r>
              <a:rPr lang="en-IN" dirty="0"/>
              <a:t>This app would make the ordering process easy and access to a lot of brands.</a:t>
            </a:r>
          </a:p>
          <a:p>
            <a:r>
              <a:rPr lang="en-IN" dirty="0"/>
              <a:t>Buyers don’t have to install all apps rather they can order through a single </a:t>
            </a:r>
            <a:r>
              <a:rPr lang="en-IN" dirty="0" err="1"/>
              <a:t>app,also</a:t>
            </a:r>
            <a:r>
              <a:rPr lang="en-IN" dirty="0"/>
              <a:t> the food will be delivered at their doorstep.</a:t>
            </a:r>
          </a:p>
        </p:txBody>
      </p:sp>
      <p:sp>
        <p:nvSpPr>
          <p:cNvPr id="4" name="Slide Number Placeholder 3">
            <a:extLst>
              <a:ext uri="{FF2B5EF4-FFF2-40B4-BE49-F238E27FC236}">
                <a16:creationId xmlns:a16="http://schemas.microsoft.com/office/drawing/2014/main" id="{DB78B807-6FA8-A095-8309-623B0ED81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78926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F82-933C-A3BC-71CD-18C575759A10}"/>
              </a:ext>
            </a:extLst>
          </p:cNvPr>
          <p:cNvSpPr>
            <a:spLocks noGrp="1"/>
          </p:cNvSpPr>
          <p:nvPr>
            <p:ph type="title"/>
          </p:nvPr>
        </p:nvSpPr>
        <p:spPr/>
        <p:txBody>
          <a:bodyPr/>
          <a:lstStyle/>
          <a:p>
            <a:r>
              <a:rPr lang="en-IN" sz="3200" dirty="0"/>
              <a:t>DISADVANTAGES :</a:t>
            </a:r>
          </a:p>
        </p:txBody>
      </p:sp>
      <p:sp>
        <p:nvSpPr>
          <p:cNvPr id="3" name="Text Placeholder 2">
            <a:extLst>
              <a:ext uri="{FF2B5EF4-FFF2-40B4-BE49-F238E27FC236}">
                <a16:creationId xmlns:a16="http://schemas.microsoft.com/office/drawing/2014/main" id="{2B69368E-C57F-71BB-FAB5-47CDC3D7FB26}"/>
              </a:ext>
            </a:extLst>
          </p:cNvPr>
          <p:cNvSpPr>
            <a:spLocks noGrp="1"/>
          </p:cNvSpPr>
          <p:nvPr>
            <p:ph type="body" idx="1"/>
          </p:nvPr>
        </p:nvSpPr>
        <p:spPr/>
        <p:txBody>
          <a:bodyPr/>
          <a:lstStyle/>
          <a:p>
            <a:r>
              <a:rPr lang="en-IN" dirty="0"/>
              <a:t>Lack of restaurant experience.</a:t>
            </a:r>
          </a:p>
          <a:p>
            <a:r>
              <a:rPr lang="en-IN" dirty="0"/>
              <a:t>No query resolution.</a:t>
            </a:r>
          </a:p>
          <a:p>
            <a:r>
              <a:rPr lang="en-IN" dirty="0"/>
              <a:t>Time taking.</a:t>
            </a:r>
          </a:p>
          <a:p>
            <a:r>
              <a:rPr lang="en-IN" dirty="0"/>
              <a:t>Slightly more expensive than individual apps.</a:t>
            </a:r>
          </a:p>
          <a:p>
            <a:r>
              <a:rPr lang="en-IN" dirty="0"/>
              <a:t>Wouldn’t work </a:t>
            </a:r>
            <a:r>
              <a:rPr lang="en-IN"/>
              <a:t>for long distances.</a:t>
            </a:r>
            <a:endParaRPr lang="en-IN" dirty="0"/>
          </a:p>
        </p:txBody>
      </p:sp>
      <p:sp>
        <p:nvSpPr>
          <p:cNvPr id="4" name="Slide Number Placeholder 3">
            <a:extLst>
              <a:ext uri="{FF2B5EF4-FFF2-40B4-BE49-F238E27FC236}">
                <a16:creationId xmlns:a16="http://schemas.microsoft.com/office/drawing/2014/main" id="{9460BA0B-CFAD-E39F-8B4A-BAD57922B0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12450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DD06-F4EC-C168-20E9-359E5F8B1C7D}"/>
              </a:ext>
            </a:extLst>
          </p:cNvPr>
          <p:cNvSpPr>
            <a:spLocks noGrp="1"/>
          </p:cNvSpPr>
          <p:nvPr>
            <p:ph type="title"/>
          </p:nvPr>
        </p:nvSpPr>
        <p:spPr>
          <a:xfrm>
            <a:off x="524107" y="558272"/>
            <a:ext cx="8229600" cy="413400"/>
          </a:xfrm>
        </p:spPr>
        <p:txBody>
          <a:bodyPr/>
          <a:lstStyle/>
          <a:p>
            <a:r>
              <a:rPr lang="en-IN" sz="3200" dirty="0"/>
              <a:t>FUNCTIONS :</a:t>
            </a:r>
          </a:p>
        </p:txBody>
      </p:sp>
      <p:sp>
        <p:nvSpPr>
          <p:cNvPr id="3" name="Text Placeholder 2">
            <a:extLst>
              <a:ext uri="{FF2B5EF4-FFF2-40B4-BE49-F238E27FC236}">
                <a16:creationId xmlns:a16="http://schemas.microsoft.com/office/drawing/2014/main" id="{609535DC-EF3C-31CD-B6D8-9239EFBB64CA}"/>
              </a:ext>
            </a:extLst>
          </p:cNvPr>
          <p:cNvSpPr>
            <a:spLocks noGrp="1"/>
          </p:cNvSpPr>
          <p:nvPr>
            <p:ph type="body" idx="1"/>
          </p:nvPr>
        </p:nvSpPr>
        <p:spPr/>
        <p:txBody>
          <a:bodyPr/>
          <a:lstStyle/>
          <a:p>
            <a:pPr marL="76200" indent="0">
              <a:buNone/>
            </a:pPr>
            <a:r>
              <a:rPr lang="en-IN" dirty="0"/>
              <a:t>1.Easy app management.</a:t>
            </a:r>
          </a:p>
          <a:p>
            <a:pPr marL="76200" indent="0">
              <a:buNone/>
            </a:pPr>
            <a:r>
              <a:rPr lang="en-IN" dirty="0"/>
              <a:t>2.Easy menu management.</a:t>
            </a:r>
          </a:p>
          <a:p>
            <a:pPr marL="76200" indent="0">
              <a:buNone/>
            </a:pPr>
            <a:r>
              <a:rPr lang="en-IN"/>
              <a:t>3</a:t>
            </a:r>
            <a:r>
              <a:rPr lang="en-IN" dirty="0"/>
              <a:t>.</a:t>
            </a:r>
            <a:r>
              <a:rPr lang="en-IN"/>
              <a:t>Easy </a:t>
            </a:r>
            <a:r>
              <a:rPr lang="en-IN" dirty="0"/>
              <a:t>access to more restaurants.</a:t>
            </a:r>
          </a:p>
          <a:p>
            <a:pPr marL="76200" indent="0">
              <a:buNone/>
            </a:pPr>
            <a:r>
              <a:rPr lang="en-IN" dirty="0"/>
              <a:t>4.Easy user settings.</a:t>
            </a:r>
          </a:p>
          <a:p>
            <a:pPr marL="76200" indent="0">
              <a:buNone/>
            </a:pPr>
            <a:r>
              <a:rPr lang="en-IN" dirty="0"/>
              <a:t>5.Payment tracking.</a:t>
            </a:r>
          </a:p>
          <a:p>
            <a:pPr marL="76200" indent="0">
              <a:buNone/>
            </a:pPr>
            <a:endParaRPr lang="en-IN" dirty="0"/>
          </a:p>
        </p:txBody>
      </p:sp>
      <p:sp>
        <p:nvSpPr>
          <p:cNvPr id="4" name="Slide Number Placeholder 3">
            <a:extLst>
              <a:ext uri="{FF2B5EF4-FFF2-40B4-BE49-F238E27FC236}">
                <a16:creationId xmlns:a16="http://schemas.microsoft.com/office/drawing/2014/main" id="{CEC6E873-6E9F-441A-27D4-54DFF19A71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5" name="Google Shape;810;p47">
            <a:extLst>
              <a:ext uri="{FF2B5EF4-FFF2-40B4-BE49-F238E27FC236}">
                <a16:creationId xmlns:a16="http://schemas.microsoft.com/office/drawing/2014/main" id="{D17D7FBA-B235-D1BB-CE72-9BCE86AA8B6C}"/>
              </a:ext>
            </a:extLst>
          </p:cNvPr>
          <p:cNvGrpSpPr/>
          <p:nvPr/>
        </p:nvGrpSpPr>
        <p:grpSpPr>
          <a:xfrm>
            <a:off x="121193" y="698248"/>
            <a:ext cx="402914" cy="358157"/>
            <a:chOff x="557494" y="4436312"/>
            <a:chExt cx="720000" cy="695660"/>
          </a:xfrm>
        </p:grpSpPr>
        <p:sp>
          <p:nvSpPr>
            <p:cNvPr id="6" name="Google Shape;811;p47">
              <a:extLst>
                <a:ext uri="{FF2B5EF4-FFF2-40B4-BE49-F238E27FC236}">
                  <a16:creationId xmlns:a16="http://schemas.microsoft.com/office/drawing/2014/main" id="{0D308557-2DAE-CE90-3899-F9FDD880C3EA}"/>
                </a:ext>
              </a:extLst>
            </p:cNvPr>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812;p47">
              <a:extLst>
                <a:ext uri="{FF2B5EF4-FFF2-40B4-BE49-F238E27FC236}">
                  <a16:creationId xmlns:a16="http://schemas.microsoft.com/office/drawing/2014/main" id="{42E42CE3-0322-904D-D796-16B40309CBE9}"/>
                </a:ext>
              </a:extLst>
            </p:cNvPr>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813;p47">
              <a:extLst>
                <a:ext uri="{FF2B5EF4-FFF2-40B4-BE49-F238E27FC236}">
                  <a16:creationId xmlns:a16="http://schemas.microsoft.com/office/drawing/2014/main" id="{3F3AF733-5302-039B-2ADF-08984446C3E7}"/>
                </a:ext>
              </a:extLst>
            </p:cNvPr>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814;p47">
              <a:extLst>
                <a:ext uri="{FF2B5EF4-FFF2-40B4-BE49-F238E27FC236}">
                  <a16:creationId xmlns:a16="http://schemas.microsoft.com/office/drawing/2014/main" id="{FE615CE6-C2BF-D93D-F996-53A5B2E1E9C0}"/>
                </a:ext>
              </a:extLst>
            </p:cNvPr>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6617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552E55-1311-CC56-FA49-40F8598249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 name="TextBox 1">
            <a:extLst>
              <a:ext uri="{FF2B5EF4-FFF2-40B4-BE49-F238E27FC236}">
                <a16:creationId xmlns:a16="http://schemas.microsoft.com/office/drawing/2014/main" id="{1ADE9B70-5031-045D-E4DC-471A6A34B501}"/>
              </a:ext>
            </a:extLst>
          </p:cNvPr>
          <p:cNvSpPr txBox="1"/>
          <p:nvPr/>
        </p:nvSpPr>
        <p:spPr>
          <a:xfrm>
            <a:off x="524507" y="115406"/>
            <a:ext cx="3125835" cy="400110"/>
          </a:xfrm>
          <a:prstGeom prst="rect">
            <a:avLst/>
          </a:prstGeom>
          <a:noFill/>
        </p:spPr>
        <p:txBody>
          <a:bodyPr wrap="square" rtlCol="0">
            <a:spAutoFit/>
          </a:bodyPr>
          <a:lstStyle/>
          <a:p>
            <a:r>
              <a:rPr lang="en-IN" sz="2000" b="1" dirty="0">
                <a:solidFill>
                  <a:schemeClr val="bg2">
                    <a:lumMod val="20000"/>
                    <a:lumOff val="80000"/>
                  </a:schemeClr>
                </a:solidFill>
              </a:rPr>
              <a:t>Block Diagram:</a:t>
            </a:r>
          </a:p>
        </p:txBody>
      </p:sp>
      <p:pic>
        <p:nvPicPr>
          <p:cNvPr id="8" name="Picture 7">
            <a:extLst>
              <a:ext uri="{FF2B5EF4-FFF2-40B4-BE49-F238E27FC236}">
                <a16:creationId xmlns:a16="http://schemas.microsoft.com/office/drawing/2014/main" id="{AA57E6D0-0349-0C90-206F-EE7E19CBC3AD}"/>
              </a:ext>
            </a:extLst>
          </p:cNvPr>
          <p:cNvPicPr>
            <a:picLocks noChangeAspect="1"/>
          </p:cNvPicPr>
          <p:nvPr/>
        </p:nvPicPr>
        <p:blipFill>
          <a:blip r:embed="rId2"/>
          <a:stretch>
            <a:fillRect/>
          </a:stretch>
        </p:blipFill>
        <p:spPr>
          <a:xfrm>
            <a:off x="795337" y="704850"/>
            <a:ext cx="7553325" cy="3733800"/>
          </a:xfrm>
          <a:prstGeom prst="rect">
            <a:avLst/>
          </a:prstGeom>
        </p:spPr>
      </p:pic>
    </p:spTree>
    <p:extLst>
      <p:ext uri="{BB962C8B-B14F-4D97-AF65-F5344CB8AC3E}">
        <p14:creationId xmlns:p14="http://schemas.microsoft.com/office/powerpoint/2010/main" val="138300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D19DD-3F00-4493-4CA0-C1BE771CF5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18A373D2-C305-8A7A-D18F-733DF46C15D6}"/>
              </a:ext>
            </a:extLst>
          </p:cNvPr>
          <p:cNvSpPr txBox="1"/>
          <p:nvPr/>
        </p:nvSpPr>
        <p:spPr>
          <a:xfrm>
            <a:off x="747486" y="188686"/>
            <a:ext cx="3084285" cy="461665"/>
          </a:xfrm>
          <a:prstGeom prst="rect">
            <a:avLst/>
          </a:prstGeom>
          <a:noFill/>
        </p:spPr>
        <p:txBody>
          <a:bodyPr wrap="square" rtlCol="0">
            <a:spAutoFit/>
          </a:bodyPr>
          <a:lstStyle/>
          <a:p>
            <a:r>
              <a:rPr lang="en-IN" sz="2400" b="1" dirty="0">
                <a:solidFill>
                  <a:schemeClr val="bg2">
                    <a:lumMod val="20000"/>
                    <a:lumOff val="80000"/>
                  </a:schemeClr>
                </a:solidFill>
              </a:rPr>
              <a:t>Flow Chart:</a:t>
            </a:r>
          </a:p>
        </p:txBody>
      </p:sp>
      <p:pic>
        <p:nvPicPr>
          <p:cNvPr id="10" name="Picture 9">
            <a:extLst>
              <a:ext uri="{FF2B5EF4-FFF2-40B4-BE49-F238E27FC236}">
                <a16:creationId xmlns:a16="http://schemas.microsoft.com/office/drawing/2014/main" id="{51A764FD-E41C-8F54-FEE5-61068F270309}"/>
              </a:ext>
            </a:extLst>
          </p:cNvPr>
          <p:cNvPicPr>
            <a:picLocks noChangeAspect="1"/>
          </p:cNvPicPr>
          <p:nvPr/>
        </p:nvPicPr>
        <p:blipFill>
          <a:blip r:embed="rId2"/>
          <a:stretch>
            <a:fillRect/>
          </a:stretch>
        </p:blipFill>
        <p:spPr>
          <a:xfrm>
            <a:off x="393478" y="650351"/>
            <a:ext cx="8360229" cy="4027758"/>
          </a:xfrm>
          <a:prstGeom prst="rect">
            <a:avLst/>
          </a:prstGeom>
        </p:spPr>
      </p:pic>
    </p:spTree>
    <p:extLst>
      <p:ext uri="{BB962C8B-B14F-4D97-AF65-F5344CB8AC3E}">
        <p14:creationId xmlns:p14="http://schemas.microsoft.com/office/powerpoint/2010/main" val="3466111126"/>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844</Words>
  <Application>Microsoft Office PowerPoint</Application>
  <PresentationFormat>On-screen Show (16:9)</PresentationFormat>
  <Paragraphs>103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Cousine</vt:lpstr>
      <vt:lpstr>Calibri</vt:lpstr>
      <vt:lpstr>Arial</vt:lpstr>
      <vt:lpstr>Wingdings</vt:lpstr>
      <vt:lpstr>Biome</vt:lpstr>
      <vt:lpstr>Valentine template</vt:lpstr>
      <vt:lpstr>FOODZZ   INFINITY </vt:lpstr>
      <vt:lpstr>Overall Aim Of The Project :</vt:lpstr>
      <vt:lpstr>PowerPoint Presentation</vt:lpstr>
      <vt:lpstr>Survey :</vt:lpstr>
      <vt:lpstr>ADVANTAGES :</vt:lpstr>
      <vt:lpstr>DISADVANTAGES :</vt:lpstr>
      <vt:lpstr>FUNCTIONS :</vt:lpstr>
      <vt:lpstr>PowerPoint Presentation</vt:lpstr>
      <vt:lpstr>PowerPoint Presentation</vt:lpstr>
      <vt:lpstr>SKILLS REQUIRED :</vt:lpstr>
      <vt:lpstr>FEASIBILITY :</vt:lpstr>
      <vt:lpstr>Literature Survey</vt:lpstr>
      <vt:lpstr>Limitation</vt:lpstr>
      <vt:lpstr>   Motivation</vt:lpstr>
      <vt:lpstr>Problem Statement :</vt:lpstr>
      <vt:lpstr>Software requirements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FOODZZ   INFINITY</dc:title>
  <dc:creator>Varun Sampat</dc:creator>
  <cp:lastModifiedBy>Sahu Suraj</cp:lastModifiedBy>
  <cp:revision>12</cp:revision>
  <dcterms:modified xsi:type="dcterms:W3CDTF">2023-02-15T14:28:16Z</dcterms:modified>
</cp:coreProperties>
</file>