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1695103202526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D8AB71-2C6A-47F1-8241-486E1276AA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EFD304-9ECA-464A-AD76-0FE2ADA128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9/19/2023 6:00:45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C769C407-BD04-482B-B658-8B018B33D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18" y="0"/>
            <a:ext cx="893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2023-09-19T06:00:46Z</dcterms:created>
  <dcterms:modified xsi:type="dcterms:W3CDTF">2023-09-19T06:00:46Z</dcterms:modified>
</cp:coreProperties>
</file>