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2"/>
  </p:notesMasterIdLst>
  <p:sldIdLst>
    <p:sldId id="259" r:id="rId2"/>
    <p:sldId id="284" r:id="rId3"/>
    <p:sldId id="260" r:id="rId4"/>
    <p:sldId id="362" r:id="rId5"/>
    <p:sldId id="261" r:id="rId6"/>
    <p:sldId id="281" r:id="rId7"/>
    <p:sldId id="280" r:id="rId8"/>
    <p:sldId id="364" r:id="rId9"/>
    <p:sldId id="367" r:id="rId10"/>
    <p:sldId id="3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6/11/2022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8525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67802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0167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63346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401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18876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3919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50640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9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89963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1548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62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56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5677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777-C7B1-4D6E-B678-695950EC5EE4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4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1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Aharoni" pitchFamily="2" charset="-79"/>
                <a:cs typeface="Aharoni" pitchFamily="2" charset="-79"/>
              </a:rPr>
              <a:t>Car Price Prediction </a:t>
            </a:r>
            <a:r>
              <a:rPr lang="en-IN" sz="4000" b="1" dirty="0">
                <a:latin typeface="Aharoni" pitchFamily="2" charset="-79"/>
                <a:cs typeface="Aharoni" pitchFamily="2" charset="-79"/>
              </a:rPr>
              <a:t>Project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08" y="4204558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500" b="1" dirty="0" smtClean="0">
                <a:solidFill>
                  <a:schemeClr val="accent1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Submitted by</a:t>
            </a:r>
          </a:p>
          <a:p>
            <a:pPr algn="ctr"/>
            <a:r>
              <a:rPr lang="en-IN" sz="3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Aharoni" pitchFamily="2" charset="-79"/>
              </a:rPr>
              <a:t>TARUN SAHU</a:t>
            </a:r>
            <a:endParaRPr lang="en-IN" sz="3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Explanation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500174"/>
            <a:ext cx="8715436" cy="35719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model building, I have used 5 Regressor models Decision Tree Regressor,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Kneigh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borsReg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ressor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aBoost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Regressor Linear Regression, Gradient Boosting Regressor, out of which Ad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aBoost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Regressor  model is the best model for my dataset.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better accuracy of the model, I have used hyper </a:t>
            </a: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tuning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(Randomized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SearchCV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I have achieved 99% accuracy.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453" y="1571923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958897"/>
            <a:ext cx="7416824" cy="5505286"/>
          </a:xfrm>
        </p:spPr>
        <p:txBody>
          <a:bodyPr>
            <a:normAutofit/>
          </a:bodyPr>
          <a:lstStyle/>
          <a:p>
            <a:pPr algn="l"/>
            <a:endParaRPr lang="en-I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own dataset using web scraping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Importing the libraries needed for my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Loading the dataset/Creating my </a:t>
            </a:r>
            <a:r>
              <a:rPr lang="en-IN" sz="2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Checking the head of the dataset(first five rows)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Checking the shape of the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Checking the datatypes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Checking for null values if any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data analysis steps help us to get an overview of our dataset and also help us in our </a:t>
            </a:r>
            <a:r>
              <a:rPr lang="en-IN" sz="2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our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Blip>
                <a:blip r:embed="rId2"/>
              </a:buBlip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 and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96552" y="1196752"/>
            <a:ext cx="9145016" cy="5232644"/>
          </a:xfrm>
        </p:spPr>
        <p:txBody>
          <a:bodyPr>
            <a:normAutofit/>
          </a:bodyPr>
          <a:lstStyle/>
          <a:p>
            <a:pPr marL="1257300" lvl="2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checked for null values and there are some null values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present,I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have removed it using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SimpleImputer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label encoded the object type columns in the dataset.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the correlation between dependant and</a:t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variables using heatmap. I have seen most of the independent variables are correlated with each other and the target variable is positively correlated with a very few independent variables.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done some visualization using histogram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checked outliers using boxplots ,but no outliers are present.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also have checked for skewness in my data, but the skewness present is very negligible, so I don’t consider it.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splitted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dependant and independent variables into x and y.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scaled the data using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and made my data ready for model building.</a:t>
            </a:r>
          </a:p>
          <a:p>
            <a:pPr lvl="0" algn="l">
              <a:buBlip>
                <a:blip r:embed="rId2"/>
              </a:buBlip>
            </a:pP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54950"/>
            <a:ext cx="8143932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Observation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340768"/>
            <a:ext cx="8265998" cy="257176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the correlation matrix (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I have seen most of the independent variables are correlated with each other and the target variable is positively correlated with a very few independent variables. </a:t>
            </a:r>
            <a:endParaRPr lang="en-IN" sz="16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6204"/>
            <a:ext cx="8072494" cy="1000132"/>
          </a:xfrm>
        </p:spPr>
        <p:txBody>
          <a:bodyPr>
            <a:normAutofit/>
          </a:bodyPr>
          <a:lstStyle/>
          <a:p>
            <a:pPr algn="ctr"/>
            <a:r>
              <a:rPr lang="en-IN" sz="3500" dirty="0"/>
              <a:t>Some more </a:t>
            </a:r>
            <a:r>
              <a:rPr lang="en-IN" sz="3500" dirty="0" err="1"/>
              <a:t>preprocessing</a:t>
            </a:r>
            <a:r>
              <a:rPr lang="en-IN" sz="3500" dirty="0"/>
              <a:t> 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48638"/>
            <a:ext cx="7929618" cy="535785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is done using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histogram,boxplots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we can see how our data look like. I have attached some of the screenshots.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60041"/>
            <a:ext cx="8358245" cy="426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866075"/>
            <a:ext cx="8001056" cy="5357850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 will see if any outliers are present in the data using boxplots. If  there are outliers, I will use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zscore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to remove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it.By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removing outliers ,we can clean our data.</a:t>
            </a:r>
          </a:p>
          <a:p>
            <a:pPr algn="just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 are  not present which can be seen from the plots.</a:t>
            </a:r>
          </a:p>
          <a:p>
            <a:pPr algn="just">
              <a:buBlip>
                <a:blip r:embed="rId2"/>
              </a:buBlip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599" y="2060848"/>
            <a:ext cx="814393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526" y="90872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       </a:t>
            </a: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1821</TotalTime>
  <Words>320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Arial</vt:lpstr>
      <vt:lpstr>Calibri</vt:lpstr>
      <vt:lpstr>Times New Roman</vt:lpstr>
      <vt:lpstr>Trebuchet MS</vt:lpstr>
      <vt:lpstr>Wingdings 3</vt:lpstr>
      <vt:lpstr>Facet</vt:lpstr>
      <vt:lpstr>Car Price Prediction Project </vt:lpstr>
      <vt:lpstr>PowerPoint Presentation</vt:lpstr>
      <vt:lpstr>Steps</vt:lpstr>
      <vt:lpstr>PowerPoint Presentation</vt:lpstr>
      <vt:lpstr>Steps and Description</vt:lpstr>
      <vt:lpstr>Observation</vt:lpstr>
      <vt:lpstr>Some more preprocessing  steps</vt:lpstr>
      <vt:lpstr>PowerPoint Presentation</vt:lpstr>
      <vt:lpstr>PowerPoint Presentation</vt:lpstr>
      <vt:lpstr>Explanation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dell</cp:lastModifiedBy>
  <cp:revision>235</cp:revision>
  <dcterms:created xsi:type="dcterms:W3CDTF">2016-07-15T05:07:08Z</dcterms:created>
  <dcterms:modified xsi:type="dcterms:W3CDTF">2022-06-11T13:26:48Z</dcterms:modified>
</cp:coreProperties>
</file>