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0C6DB-D869-4FD7-9628-21325CE5A7A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7AC9515B-3AB7-44F6-877A-382FC8726649}">
      <dgm:prSet/>
      <dgm:spPr/>
      <dgm:t>
        <a:bodyPr/>
        <a:lstStyle/>
        <a:p>
          <a:r>
            <a:rPr lang="en-IN" dirty="0"/>
            <a:t>$47B is the estimated market value for machine learning by 2020.</a:t>
          </a:r>
          <a:endParaRPr lang="en-US" dirty="0"/>
        </a:p>
      </dgm:t>
    </dgm:pt>
    <dgm:pt modelId="{495C0F19-CD83-40A7-A5CB-589E3ED491B2}" type="parTrans" cxnId="{54C7D006-6851-4FCB-AA02-F00398384350}">
      <dgm:prSet/>
      <dgm:spPr/>
      <dgm:t>
        <a:bodyPr/>
        <a:lstStyle/>
        <a:p>
          <a:endParaRPr lang="en-US"/>
        </a:p>
      </dgm:t>
    </dgm:pt>
    <dgm:pt modelId="{FA40B70B-CE72-4524-8BEF-DE4BB688E659}" type="sibTrans" cxnId="{54C7D006-6851-4FCB-AA02-F0039838435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F0B09DC8-1DF5-48A2-A04E-A03F7EAA9F8A}">
      <dgm:prSet/>
      <dgm:spPr/>
      <dgm:t>
        <a:bodyPr/>
        <a:lstStyle/>
        <a:p>
          <a:r>
            <a:rPr lang="en-IN"/>
            <a:t>55% of companies will adopt machine learning within the next two years.</a:t>
          </a:r>
          <a:endParaRPr lang="en-US"/>
        </a:p>
      </dgm:t>
    </dgm:pt>
    <dgm:pt modelId="{FA220BBF-743F-47BC-BC7B-540E4627B8ED}" type="parTrans" cxnId="{6BA453AC-46E2-49B9-A60A-2048C6115E96}">
      <dgm:prSet/>
      <dgm:spPr/>
      <dgm:t>
        <a:bodyPr/>
        <a:lstStyle/>
        <a:p>
          <a:endParaRPr lang="en-US"/>
        </a:p>
      </dgm:t>
    </dgm:pt>
    <dgm:pt modelId="{C58413B5-E658-4669-B835-477710E3C819}" type="sibTrans" cxnId="{6BA453AC-46E2-49B9-A60A-2048C6115E9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738FAB0-6C73-438F-A0D6-38FEDEEE4537}">
      <dgm:prSet/>
      <dgm:spPr/>
      <dgm:t>
        <a:bodyPr/>
        <a:lstStyle/>
        <a:p>
          <a:r>
            <a:rPr lang="en-IN"/>
            <a:t>94% of companies believe machine learning is key to competitive advantage.</a:t>
          </a:r>
          <a:endParaRPr lang="en-US"/>
        </a:p>
      </dgm:t>
    </dgm:pt>
    <dgm:pt modelId="{916FF674-AA90-4E7D-9498-2A6E3357D03D}" type="parTrans" cxnId="{70CBA7F9-CB53-453C-9562-115F7718E9A4}">
      <dgm:prSet/>
      <dgm:spPr/>
      <dgm:t>
        <a:bodyPr/>
        <a:lstStyle/>
        <a:p>
          <a:endParaRPr lang="en-US"/>
        </a:p>
      </dgm:t>
    </dgm:pt>
    <dgm:pt modelId="{F0AF4C8D-35F2-47C0-A6AC-52A005719292}" type="sibTrans" cxnId="{70CBA7F9-CB53-453C-9562-115F7718E9A4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815FFA4-8AEF-47AF-A052-1F3B54AFF1BD}">
      <dgm:prSet/>
      <dgm:spPr/>
      <dgm:t>
        <a:bodyPr/>
        <a:lstStyle/>
        <a:p>
          <a:r>
            <a:rPr lang="en-US" i="1"/>
            <a:t>(</a:t>
          </a:r>
          <a:r>
            <a:rPr lang="en-IN" i="1"/>
            <a:t>Source : IDC)</a:t>
          </a:r>
          <a:endParaRPr lang="en-US"/>
        </a:p>
      </dgm:t>
    </dgm:pt>
    <dgm:pt modelId="{F0466409-F13A-4E19-97CA-F8C9B84123B6}" type="parTrans" cxnId="{A9F1012D-0FBB-443C-B244-66F9350AC178}">
      <dgm:prSet/>
      <dgm:spPr/>
      <dgm:t>
        <a:bodyPr/>
        <a:lstStyle/>
        <a:p>
          <a:endParaRPr lang="en-US"/>
        </a:p>
      </dgm:t>
    </dgm:pt>
    <dgm:pt modelId="{CB7A8E61-33E1-415D-AFCA-80F7D00D7009}" type="sibTrans" cxnId="{A9F1012D-0FBB-443C-B244-66F9350AC178}">
      <dgm:prSet/>
      <dgm:spPr/>
      <dgm:t>
        <a:bodyPr/>
        <a:lstStyle/>
        <a:p>
          <a:endParaRPr lang="en-US"/>
        </a:p>
      </dgm:t>
    </dgm:pt>
    <dgm:pt modelId="{AC6E6E28-DB30-45C4-BA66-7EC11ECD5313}" type="pres">
      <dgm:prSet presAssocID="{7CD0C6DB-D869-4FD7-9628-21325CE5A7A6}" presName="Name0" presStyleCnt="0">
        <dgm:presLayoutVars>
          <dgm:animLvl val="lvl"/>
          <dgm:resizeHandles val="exact"/>
        </dgm:presLayoutVars>
      </dgm:prSet>
      <dgm:spPr/>
    </dgm:pt>
    <dgm:pt modelId="{B609979F-7EC9-4945-B147-01AF95C3A61D}" type="pres">
      <dgm:prSet presAssocID="{7AC9515B-3AB7-44F6-877A-382FC8726649}" presName="compositeNode" presStyleCnt="0">
        <dgm:presLayoutVars>
          <dgm:bulletEnabled val="1"/>
        </dgm:presLayoutVars>
      </dgm:prSet>
      <dgm:spPr/>
    </dgm:pt>
    <dgm:pt modelId="{DB40A6F6-FBAA-454A-BFED-9CCA8BEB9060}" type="pres">
      <dgm:prSet presAssocID="{7AC9515B-3AB7-44F6-877A-382FC8726649}" presName="bgRect" presStyleLbl="bgAccFollowNode1" presStyleIdx="0" presStyleCnt="3"/>
      <dgm:spPr/>
    </dgm:pt>
    <dgm:pt modelId="{59CF3BCC-0D3C-4764-A1CB-16FF60608301}" type="pres">
      <dgm:prSet presAssocID="{FA40B70B-CE72-4524-8BEF-DE4BB688E65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878D732-3DCA-48C6-8580-84611377FB79}" type="pres">
      <dgm:prSet presAssocID="{7AC9515B-3AB7-44F6-877A-382FC8726649}" presName="bottomLine" presStyleLbl="alignNode1" presStyleIdx="1" presStyleCnt="6">
        <dgm:presLayoutVars/>
      </dgm:prSet>
      <dgm:spPr/>
    </dgm:pt>
    <dgm:pt modelId="{B132DA66-A47C-4E66-B385-33D2834B81AE}" type="pres">
      <dgm:prSet presAssocID="{7AC9515B-3AB7-44F6-877A-382FC8726649}" presName="nodeText" presStyleLbl="bgAccFollowNode1" presStyleIdx="0" presStyleCnt="3">
        <dgm:presLayoutVars>
          <dgm:bulletEnabled val="1"/>
        </dgm:presLayoutVars>
      </dgm:prSet>
      <dgm:spPr/>
    </dgm:pt>
    <dgm:pt modelId="{2AC7B302-FD47-448D-A125-259D837824B5}" type="pres">
      <dgm:prSet presAssocID="{FA40B70B-CE72-4524-8BEF-DE4BB688E659}" presName="sibTrans" presStyleCnt="0"/>
      <dgm:spPr/>
    </dgm:pt>
    <dgm:pt modelId="{8B47B67B-515A-46C7-9265-B33EE3850123}" type="pres">
      <dgm:prSet presAssocID="{F0B09DC8-1DF5-48A2-A04E-A03F7EAA9F8A}" presName="compositeNode" presStyleCnt="0">
        <dgm:presLayoutVars>
          <dgm:bulletEnabled val="1"/>
        </dgm:presLayoutVars>
      </dgm:prSet>
      <dgm:spPr/>
    </dgm:pt>
    <dgm:pt modelId="{8D462C79-E85A-4630-81CD-D19B8E64B0E4}" type="pres">
      <dgm:prSet presAssocID="{F0B09DC8-1DF5-48A2-A04E-A03F7EAA9F8A}" presName="bgRect" presStyleLbl="bgAccFollowNode1" presStyleIdx="1" presStyleCnt="3"/>
      <dgm:spPr/>
    </dgm:pt>
    <dgm:pt modelId="{94ECA845-6842-4781-A680-DF7431704486}" type="pres">
      <dgm:prSet presAssocID="{C58413B5-E658-4669-B835-477710E3C81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01A303-6F75-4950-ABF5-924F3406A91F}" type="pres">
      <dgm:prSet presAssocID="{F0B09DC8-1DF5-48A2-A04E-A03F7EAA9F8A}" presName="bottomLine" presStyleLbl="alignNode1" presStyleIdx="3" presStyleCnt="6">
        <dgm:presLayoutVars/>
      </dgm:prSet>
      <dgm:spPr/>
    </dgm:pt>
    <dgm:pt modelId="{CBC51625-2F14-466B-B28D-70E5188322B8}" type="pres">
      <dgm:prSet presAssocID="{F0B09DC8-1DF5-48A2-A04E-A03F7EAA9F8A}" presName="nodeText" presStyleLbl="bgAccFollowNode1" presStyleIdx="1" presStyleCnt="3">
        <dgm:presLayoutVars>
          <dgm:bulletEnabled val="1"/>
        </dgm:presLayoutVars>
      </dgm:prSet>
      <dgm:spPr/>
    </dgm:pt>
    <dgm:pt modelId="{3F8F1605-44B9-4097-AAF0-F0D2874614A8}" type="pres">
      <dgm:prSet presAssocID="{C58413B5-E658-4669-B835-477710E3C819}" presName="sibTrans" presStyleCnt="0"/>
      <dgm:spPr/>
    </dgm:pt>
    <dgm:pt modelId="{183A7042-BA2C-43A9-A934-64107D3772F1}" type="pres">
      <dgm:prSet presAssocID="{F738FAB0-6C73-438F-A0D6-38FEDEEE4537}" presName="compositeNode" presStyleCnt="0">
        <dgm:presLayoutVars>
          <dgm:bulletEnabled val="1"/>
        </dgm:presLayoutVars>
      </dgm:prSet>
      <dgm:spPr/>
    </dgm:pt>
    <dgm:pt modelId="{833B5493-18C8-42A8-89FB-3FFCAC7FF835}" type="pres">
      <dgm:prSet presAssocID="{F738FAB0-6C73-438F-A0D6-38FEDEEE4537}" presName="bgRect" presStyleLbl="bgAccFollowNode1" presStyleIdx="2" presStyleCnt="3"/>
      <dgm:spPr/>
    </dgm:pt>
    <dgm:pt modelId="{A10BE070-415A-415D-BA75-E6ACF0FC57F5}" type="pres">
      <dgm:prSet presAssocID="{F0AF4C8D-35F2-47C0-A6AC-52A00571929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2DEE559-6953-4506-9F66-9DC3A8557BB2}" type="pres">
      <dgm:prSet presAssocID="{F738FAB0-6C73-438F-A0D6-38FEDEEE4537}" presName="bottomLine" presStyleLbl="alignNode1" presStyleIdx="5" presStyleCnt="6">
        <dgm:presLayoutVars/>
      </dgm:prSet>
      <dgm:spPr/>
    </dgm:pt>
    <dgm:pt modelId="{C1856E2A-5F39-41C7-A466-A296592B2148}" type="pres">
      <dgm:prSet presAssocID="{F738FAB0-6C73-438F-A0D6-38FEDEEE453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4C7D006-6851-4FCB-AA02-F00398384350}" srcId="{7CD0C6DB-D869-4FD7-9628-21325CE5A7A6}" destId="{7AC9515B-3AB7-44F6-877A-382FC8726649}" srcOrd="0" destOrd="0" parTransId="{495C0F19-CD83-40A7-A5CB-589E3ED491B2}" sibTransId="{FA40B70B-CE72-4524-8BEF-DE4BB688E659}"/>
    <dgm:cxn modelId="{77FC490C-F787-4AD1-AF61-E19C61A5A9CF}" type="presOf" srcId="{F0B09DC8-1DF5-48A2-A04E-A03F7EAA9F8A}" destId="{8D462C79-E85A-4630-81CD-D19B8E64B0E4}" srcOrd="0" destOrd="0" presId="urn:microsoft.com/office/officeart/2016/7/layout/BasicLinearProcessNumbered"/>
    <dgm:cxn modelId="{295F0213-C583-4188-B3A1-5763E5F93B5C}" type="presOf" srcId="{F0B09DC8-1DF5-48A2-A04E-A03F7EAA9F8A}" destId="{CBC51625-2F14-466B-B28D-70E5188322B8}" srcOrd="1" destOrd="0" presId="urn:microsoft.com/office/officeart/2016/7/layout/BasicLinearProcessNumbered"/>
    <dgm:cxn modelId="{C56CEF1C-C742-4842-B3F7-B44D77643232}" type="presOf" srcId="{8815FFA4-8AEF-47AF-A052-1F3B54AFF1BD}" destId="{C1856E2A-5F39-41C7-A466-A296592B2148}" srcOrd="0" destOrd="1" presId="urn:microsoft.com/office/officeart/2016/7/layout/BasicLinearProcessNumbered"/>
    <dgm:cxn modelId="{A9F1012D-0FBB-443C-B244-66F9350AC178}" srcId="{F738FAB0-6C73-438F-A0D6-38FEDEEE4537}" destId="{8815FFA4-8AEF-47AF-A052-1F3B54AFF1BD}" srcOrd="0" destOrd="0" parTransId="{F0466409-F13A-4E19-97CA-F8C9B84123B6}" sibTransId="{CB7A8E61-33E1-415D-AFCA-80F7D00D7009}"/>
    <dgm:cxn modelId="{AF8C8B2F-C760-4B98-8D01-9419BB99E82E}" type="presOf" srcId="{7AC9515B-3AB7-44F6-877A-382FC8726649}" destId="{B132DA66-A47C-4E66-B385-33D2834B81AE}" srcOrd="1" destOrd="0" presId="urn:microsoft.com/office/officeart/2016/7/layout/BasicLinearProcessNumbered"/>
    <dgm:cxn modelId="{8155A763-0223-4E0B-B806-751849690F21}" type="presOf" srcId="{FA40B70B-CE72-4524-8BEF-DE4BB688E659}" destId="{59CF3BCC-0D3C-4764-A1CB-16FF60608301}" srcOrd="0" destOrd="0" presId="urn:microsoft.com/office/officeart/2016/7/layout/BasicLinearProcessNumbered"/>
    <dgm:cxn modelId="{B7F70E84-8CD8-4B70-9CCD-AA1431D6DC8F}" type="presOf" srcId="{7AC9515B-3AB7-44F6-877A-382FC8726649}" destId="{DB40A6F6-FBAA-454A-BFED-9CCA8BEB9060}" srcOrd="0" destOrd="0" presId="urn:microsoft.com/office/officeart/2016/7/layout/BasicLinearProcessNumbered"/>
    <dgm:cxn modelId="{F560148D-05CA-4457-AF56-840CB86C7AA7}" type="presOf" srcId="{7CD0C6DB-D869-4FD7-9628-21325CE5A7A6}" destId="{AC6E6E28-DB30-45C4-BA66-7EC11ECD5313}" srcOrd="0" destOrd="0" presId="urn:microsoft.com/office/officeart/2016/7/layout/BasicLinearProcessNumbered"/>
    <dgm:cxn modelId="{DA36D196-5CBF-4C7E-9E1B-BDDFE63D059D}" type="presOf" srcId="{F0AF4C8D-35F2-47C0-A6AC-52A005719292}" destId="{A10BE070-415A-415D-BA75-E6ACF0FC57F5}" srcOrd="0" destOrd="0" presId="urn:microsoft.com/office/officeart/2016/7/layout/BasicLinearProcessNumbered"/>
    <dgm:cxn modelId="{6BA453AC-46E2-49B9-A60A-2048C6115E96}" srcId="{7CD0C6DB-D869-4FD7-9628-21325CE5A7A6}" destId="{F0B09DC8-1DF5-48A2-A04E-A03F7EAA9F8A}" srcOrd="1" destOrd="0" parTransId="{FA220BBF-743F-47BC-BC7B-540E4627B8ED}" sibTransId="{C58413B5-E658-4669-B835-477710E3C819}"/>
    <dgm:cxn modelId="{E19241C1-D989-44A7-839C-67BFFEC5FA67}" type="presOf" srcId="{C58413B5-E658-4669-B835-477710E3C819}" destId="{94ECA845-6842-4781-A680-DF7431704486}" srcOrd="0" destOrd="0" presId="urn:microsoft.com/office/officeart/2016/7/layout/BasicLinearProcessNumbered"/>
    <dgm:cxn modelId="{D67D45CE-70DE-481F-A3EC-C227FBACC3F8}" type="presOf" srcId="{F738FAB0-6C73-438F-A0D6-38FEDEEE4537}" destId="{C1856E2A-5F39-41C7-A466-A296592B2148}" srcOrd="1" destOrd="0" presId="urn:microsoft.com/office/officeart/2016/7/layout/BasicLinearProcessNumbered"/>
    <dgm:cxn modelId="{358504E9-FEC9-453C-B107-989D948B2467}" type="presOf" srcId="{F738FAB0-6C73-438F-A0D6-38FEDEEE4537}" destId="{833B5493-18C8-42A8-89FB-3FFCAC7FF835}" srcOrd="0" destOrd="0" presId="urn:microsoft.com/office/officeart/2016/7/layout/BasicLinearProcessNumbered"/>
    <dgm:cxn modelId="{70CBA7F9-CB53-453C-9562-115F7718E9A4}" srcId="{7CD0C6DB-D869-4FD7-9628-21325CE5A7A6}" destId="{F738FAB0-6C73-438F-A0D6-38FEDEEE4537}" srcOrd="2" destOrd="0" parTransId="{916FF674-AA90-4E7D-9498-2A6E3357D03D}" sibTransId="{F0AF4C8D-35F2-47C0-A6AC-52A005719292}"/>
    <dgm:cxn modelId="{9BE97140-DA41-41D5-88D8-09851650DCD2}" type="presParOf" srcId="{AC6E6E28-DB30-45C4-BA66-7EC11ECD5313}" destId="{B609979F-7EC9-4945-B147-01AF95C3A61D}" srcOrd="0" destOrd="0" presId="urn:microsoft.com/office/officeart/2016/7/layout/BasicLinearProcessNumbered"/>
    <dgm:cxn modelId="{1FA4EA42-6A2E-4E19-8A79-0C46AD9FE165}" type="presParOf" srcId="{B609979F-7EC9-4945-B147-01AF95C3A61D}" destId="{DB40A6F6-FBAA-454A-BFED-9CCA8BEB9060}" srcOrd="0" destOrd="0" presId="urn:microsoft.com/office/officeart/2016/7/layout/BasicLinearProcessNumbered"/>
    <dgm:cxn modelId="{27636ABE-96EC-4F81-90D7-4A90A1CF4E4E}" type="presParOf" srcId="{B609979F-7EC9-4945-B147-01AF95C3A61D}" destId="{59CF3BCC-0D3C-4764-A1CB-16FF60608301}" srcOrd="1" destOrd="0" presId="urn:microsoft.com/office/officeart/2016/7/layout/BasicLinearProcessNumbered"/>
    <dgm:cxn modelId="{00A8953F-7100-459F-92E3-9197EBB52CC0}" type="presParOf" srcId="{B609979F-7EC9-4945-B147-01AF95C3A61D}" destId="{C878D732-3DCA-48C6-8580-84611377FB79}" srcOrd="2" destOrd="0" presId="urn:microsoft.com/office/officeart/2016/7/layout/BasicLinearProcessNumbered"/>
    <dgm:cxn modelId="{EB52D8BC-6ECB-4194-AE17-D6EA38F3AFCF}" type="presParOf" srcId="{B609979F-7EC9-4945-B147-01AF95C3A61D}" destId="{B132DA66-A47C-4E66-B385-33D2834B81AE}" srcOrd="3" destOrd="0" presId="urn:microsoft.com/office/officeart/2016/7/layout/BasicLinearProcessNumbered"/>
    <dgm:cxn modelId="{D0FA604E-AA89-4244-A1F0-03546F2E7B7C}" type="presParOf" srcId="{AC6E6E28-DB30-45C4-BA66-7EC11ECD5313}" destId="{2AC7B302-FD47-448D-A125-259D837824B5}" srcOrd="1" destOrd="0" presId="urn:microsoft.com/office/officeart/2016/7/layout/BasicLinearProcessNumbered"/>
    <dgm:cxn modelId="{3BD46D28-93A4-433A-8801-9476B4E31475}" type="presParOf" srcId="{AC6E6E28-DB30-45C4-BA66-7EC11ECD5313}" destId="{8B47B67B-515A-46C7-9265-B33EE3850123}" srcOrd="2" destOrd="0" presId="urn:microsoft.com/office/officeart/2016/7/layout/BasicLinearProcessNumbered"/>
    <dgm:cxn modelId="{393812BE-8CF4-4AEB-A59D-7956C31A2E46}" type="presParOf" srcId="{8B47B67B-515A-46C7-9265-B33EE3850123}" destId="{8D462C79-E85A-4630-81CD-D19B8E64B0E4}" srcOrd="0" destOrd="0" presId="urn:microsoft.com/office/officeart/2016/7/layout/BasicLinearProcessNumbered"/>
    <dgm:cxn modelId="{538A10FA-3930-4113-BCA2-74EF865B9612}" type="presParOf" srcId="{8B47B67B-515A-46C7-9265-B33EE3850123}" destId="{94ECA845-6842-4781-A680-DF7431704486}" srcOrd="1" destOrd="0" presId="urn:microsoft.com/office/officeart/2016/7/layout/BasicLinearProcessNumbered"/>
    <dgm:cxn modelId="{F1B75129-2ACA-4601-8A75-80E289F02086}" type="presParOf" srcId="{8B47B67B-515A-46C7-9265-B33EE3850123}" destId="{0501A303-6F75-4950-ABF5-924F3406A91F}" srcOrd="2" destOrd="0" presId="urn:microsoft.com/office/officeart/2016/7/layout/BasicLinearProcessNumbered"/>
    <dgm:cxn modelId="{B7BEE00F-74CF-47DE-AC1E-A67A1A18B21A}" type="presParOf" srcId="{8B47B67B-515A-46C7-9265-B33EE3850123}" destId="{CBC51625-2F14-466B-B28D-70E5188322B8}" srcOrd="3" destOrd="0" presId="urn:microsoft.com/office/officeart/2016/7/layout/BasicLinearProcessNumbered"/>
    <dgm:cxn modelId="{0B9B1230-8B89-4910-A327-57EF3885208A}" type="presParOf" srcId="{AC6E6E28-DB30-45C4-BA66-7EC11ECD5313}" destId="{3F8F1605-44B9-4097-AAF0-F0D2874614A8}" srcOrd="3" destOrd="0" presId="urn:microsoft.com/office/officeart/2016/7/layout/BasicLinearProcessNumbered"/>
    <dgm:cxn modelId="{7C41A8FE-6980-4727-BD18-45CAF14CBD2D}" type="presParOf" srcId="{AC6E6E28-DB30-45C4-BA66-7EC11ECD5313}" destId="{183A7042-BA2C-43A9-A934-64107D3772F1}" srcOrd="4" destOrd="0" presId="urn:microsoft.com/office/officeart/2016/7/layout/BasicLinearProcessNumbered"/>
    <dgm:cxn modelId="{36E1CD78-085A-4A91-8658-219F8EEFF3A2}" type="presParOf" srcId="{183A7042-BA2C-43A9-A934-64107D3772F1}" destId="{833B5493-18C8-42A8-89FB-3FFCAC7FF835}" srcOrd="0" destOrd="0" presId="urn:microsoft.com/office/officeart/2016/7/layout/BasicLinearProcessNumbered"/>
    <dgm:cxn modelId="{B93E714F-EB6B-44A5-83CA-FAEF42A95089}" type="presParOf" srcId="{183A7042-BA2C-43A9-A934-64107D3772F1}" destId="{A10BE070-415A-415D-BA75-E6ACF0FC57F5}" srcOrd="1" destOrd="0" presId="urn:microsoft.com/office/officeart/2016/7/layout/BasicLinearProcessNumbered"/>
    <dgm:cxn modelId="{A95202AC-86EA-40AF-BE4E-367ECB53D664}" type="presParOf" srcId="{183A7042-BA2C-43A9-A934-64107D3772F1}" destId="{B2DEE559-6953-4506-9F66-9DC3A8557BB2}" srcOrd="2" destOrd="0" presId="urn:microsoft.com/office/officeart/2016/7/layout/BasicLinearProcessNumbered"/>
    <dgm:cxn modelId="{16DD54F1-5CFE-4217-A156-5EB13C0732BD}" type="presParOf" srcId="{183A7042-BA2C-43A9-A934-64107D3772F1}" destId="{C1856E2A-5F39-41C7-A466-A296592B214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192AB-7450-4989-B7CA-9F273D3969B7}" type="doc">
      <dgm:prSet loTypeId="urn:microsoft.com/office/officeart/2005/8/layout/hProcess9" loCatId="Inbox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D4B21B1-1269-4953-90B9-B054FE292055}">
      <dgm:prSet/>
      <dgm:spPr/>
      <dgm:t>
        <a:bodyPr/>
        <a:lstStyle/>
        <a:p>
          <a:r>
            <a:rPr lang="en-US"/>
            <a:t>Business Intelligence</a:t>
          </a:r>
        </a:p>
      </dgm:t>
    </dgm:pt>
    <dgm:pt modelId="{FF3980DA-CA71-4C28-AE45-46FDBCA1FBE2}" type="parTrans" cxnId="{6B56A908-4BC7-43DE-8A7D-294FD0BBF063}">
      <dgm:prSet/>
      <dgm:spPr/>
      <dgm:t>
        <a:bodyPr/>
        <a:lstStyle/>
        <a:p>
          <a:endParaRPr lang="en-US"/>
        </a:p>
      </dgm:t>
    </dgm:pt>
    <dgm:pt modelId="{041A6D02-EA32-4676-8CE8-650FDE544F1C}" type="sibTrans" cxnId="{6B56A908-4BC7-43DE-8A7D-294FD0BBF063}">
      <dgm:prSet/>
      <dgm:spPr/>
      <dgm:t>
        <a:bodyPr/>
        <a:lstStyle/>
        <a:p>
          <a:endParaRPr lang="en-US"/>
        </a:p>
      </dgm:t>
    </dgm:pt>
    <dgm:pt modelId="{0CDE33F1-F853-4202-BAF0-919305FAF2BA}">
      <dgm:prSet/>
      <dgm:spPr/>
      <dgm:t>
        <a:bodyPr/>
        <a:lstStyle/>
        <a:p>
          <a:r>
            <a:rPr lang="en-US"/>
            <a:t>Data Science</a:t>
          </a:r>
        </a:p>
      </dgm:t>
    </dgm:pt>
    <dgm:pt modelId="{69BDFFC9-FA21-4B32-A963-4DF9D9DEB917}" type="parTrans" cxnId="{2C437E39-2EE2-4B8E-B6C9-BC6EDE05FDE2}">
      <dgm:prSet/>
      <dgm:spPr/>
      <dgm:t>
        <a:bodyPr/>
        <a:lstStyle/>
        <a:p>
          <a:endParaRPr lang="en-US"/>
        </a:p>
      </dgm:t>
    </dgm:pt>
    <dgm:pt modelId="{B54EA17A-FEBC-46FA-B58E-E87D0C65D4A7}" type="sibTrans" cxnId="{2C437E39-2EE2-4B8E-B6C9-BC6EDE05FDE2}">
      <dgm:prSet/>
      <dgm:spPr/>
      <dgm:t>
        <a:bodyPr/>
        <a:lstStyle/>
        <a:p>
          <a:endParaRPr lang="en-US"/>
        </a:p>
      </dgm:t>
    </dgm:pt>
    <dgm:pt modelId="{00BD1444-84DF-4A98-8793-63A60FB3E9E7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BC68FFBE-98DC-4767-BA74-C31EE9FB2DCD}" type="parTrans" cxnId="{57FB6FFB-434C-4CDA-AEAF-07FA53590D55}">
      <dgm:prSet/>
      <dgm:spPr/>
      <dgm:t>
        <a:bodyPr/>
        <a:lstStyle/>
        <a:p>
          <a:endParaRPr lang="en-US"/>
        </a:p>
      </dgm:t>
    </dgm:pt>
    <dgm:pt modelId="{D36C63F1-205D-4564-BC00-6A72D3056D7C}" type="sibTrans" cxnId="{57FB6FFB-434C-4CDA-AEAF-07FA53590D55}">
      <dgm:prSet/>
      <dgm:spPr/>
      <dgm:t>
        <a:bodyPr/>
        <a:lstStyle/>
        <a:p>
          <a:endParaRPr lang="en-US"/>
        </a:p>
      </dgm:t>
    </dgm:pt>
    <dgm:pt modelId="{81F0A34E-CBA9-42B5-9EC0-BA1881DA9E59}">
      <dgm:prSet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7001157D-EE22-439D-B9D0-6720B2C71BEB}" type="parTrans" cxnId="{EA6654EC-8426-4972-AFD7-92C563935040}">
      <dgm:prSet/>
      <dgm:spPr/>
      <dgm:t>
        <a:bodyPr/>
        <a:lstStyle/>
        <a:p>
          <a:endParaRPr lang="en-US"/>
        </a:p>
      </dgm:t>
    </dgm:pt>
    <dgm:pt modelId="{326F883B-17B7-4CC2-B037-A4AA4B16B050}" type="sibTrans" cxnId="{EA6654EC-8426-4972-AFD7-92C563935040}">
      <dgm:prSet/>
      <dgm:spPr/>
      <dgm:t>
        <a:bodyPr/>
        <a:lstStyle/>
        <a:p>
          <a:endParaRPr lang="en-US"/>
        </a:p>
      </dgm:t>
    </dgm:pt>
    <dgm:pt modelId="{2ACB651C-35D0-4F05-BF5F-CC07AC6DB1CB}">
      <dgm:prSet/>
      <dgm:spPr/>
      <dgm:t>
        <a:bodyPr/>
        <a:lstStyle/>
        <a:p>
          <a:r>
            <a:rPr lang="en-US" dirty="0"/>
            <a:t>IoT</a:t>
          </a:r>
        </a:p>
      </dgm:t>
    </dgm:pt>
    <dgm:pt modelId="{49FC0A6F-B618-4CEF-BEBA-D76224658044}" type="parTrans" cxnId="{2C37613B-C239-4B86-8F8B-1677E6C076E4}">
      <dgm:prSet/>
      <dgm:spPr/>
      <dgm:t>
        <a:bodyPr/>
        <a:lstStyle/>
        <a:p>
          <a:endParaRPr lang="en-US"/>
        </a:p>
      </dgm:t>
    </dgm:pt>
    <dgm:pt modelId="{B54BA99E-B6DA-4A34-8960-589F05EC3399}" type="sibTrans" cxnId="{2C37613B-C239-4B86-8F8B-1677E6C076E4}">
      <dgm:prSet/>
      <dgm:spPr/>
      <dgm:t>
        <a:bodyPr/>
        <a:lstStyle/>
        <a:p>
          <a:endParaRPr lang="en-US"/>
        </a:p>
      </dgm:t>
    </dgm:pt>
    <dgm:pt modelId="{372C2ACA-8169-4295-97A2-AB683AB112EA}" type="pres">
      <dgm:prSet presAssocID="{64D192AB-7450-4989-B7CA-9F273D3969B7}" presName="CompostProcess" presStyleCnt="0">
        <dgm:presLayoutVars>
          <dgm:dir/>
          <dgm:resizeHandles val="exact"/>
        </dgm:presLayoutVars>
      </dgm:prSet>
      <dgm:spPr/>
    </dgm:pt>
    <dgm:pt modelId="{331788CA-3E81-487A-8D1C-641F99935551}" type="pres">
      <dgm:prSet presAssocID="{64D192AB-7450-4989-B7CA-9F273D3969B7}" presName="arrow" presStyleLbl="bgShp" presStyleIdx="0" presStyleCnt="1"/>
      <dgm:spPr/>
    </dgm:pt>
    <dgm:pt modelId="{7763D710-60C1-4964-B423-EEA517A88B0F}" type="pres">
      <dgm:prSet presAssocID="{64D192AB-7450-4989-B7CA-9F273D3969B7}" presName="linearProcess" presStyleCnt="0"/>
      <dgm:spPr/>
    </dgm:pt>
    <dgm:pt modelId="{19CAED09-9334-42B5-9E8B-E182C4672F48}" type="pres">
      <dgm:prSet presAssocID="{DD4B21B1-1269-4953-90B9-B054FE292055}" presName="textNode" presStyleLbl="node1" presStyleIdx="0" presStyleCnt="5">
        <dgm:presLayoutVars>
          <dgm:bulletEnabled val="1"/>
        </dgm:presLayoutVars>
      </dgm:prSet>
      <dgm:spPr/>
    </dgm:pt>
    <dgm:pt modelId="{931DAB7F-3F77-4877-856D-B91B6DF64872}" type="pres">
      <dgm:prSet presAssocID="{041A6D02-EA32-4676-8CE8-650FDE544F1C}" presName="sibTrans" presStyleCnt="0"/>
      <dgm:spPr/>
    </dgm:pt>
    <dgm:pt modelId="{140A5655-AE70-48F4-9A68-7749CFF8970F}" type="pres">
      <dgm:prSet presAssocID="{0CDE33F1-F853-4202-BAF0-919305FAF2BA}" presName="textNode" presStyleLbl="node1" presStyleIdx="1" presStyleCnt="5">
        <dgm:presLayoutVars>
          <dgm:bulletEnabled val="1"/>
        </dgm:presLayoutVars>
      </dgm:prSet>
      <dgm:spPr/>
    </dgm:pt>
    <dgm:pt modelId="{94CD3629-5A04-45DA-A6FF-0041A173FE6F}" type="pres">
      <dgm:prSet presAssocID="{B54EA17A-FEBC-46FA-B58E-E87D0C65D4A7}" presName="sibTrans" presStyleCnt="0"/>
      <dgm:spPr/>
    </dgm:pt>
    <dgm:pt modelId="{807F0626-EA53-47E6-95AA-CCAC1772A36B}" type="pres">
      <dgm:prSet presAssocID="{00BD1444-84DF-4A98-8793-63A60FB3E9E7}" presName="textNode" presStyleLbl="node1" presStyleIdx="2" presStyleCnt="5">
        <dgm:presLayoutVars>
          <dgm:bulletEnabled val="1"/>
        </dgm:presLayoutVars>
      </dgm:prSet>
      <dgm:spPr/>
    </dgm:pt>
    <dgm:pt modelId="{E7A1239E-F51E-4F19-9E97-0B20F81D1C5F}" type="pres">
      <dgm:prSet presAssocID="{D36C63F1-205D-4564-BC00-6A72D3056D7C}" presName="sibTrans" presStyleCnt="0"/>
      <dgm:spPr/>
    </dgm:pt>
    <dgm:pt modelId="{D2299FE7-7163-4C49-B05B-02E8D1B4CA58}" type="pres">
      <dgm:prSet presAssocID="{81F0A34E-CBA9-42B5-9EC0-BA1881DA9E59}" presName="textNode" presStyleLbl="node1" presStyleIdx="3" presStyleCnt="5" custScaleX="68229" custScaleY="60030" custLinFactX="16276" custLinFactNeighborX="100000" custLinFactNeighborY="-28564">
        <dgm:presLayoutVars>
          <dgm:bulletEnabled val="1"/>
        </dgm:presLayoutVars>
      </dgm:prSet>
      <dgm:spPr/>
    </dgm:pt>
    <dgm:pt modelId="{A60DA2FB-20E1-418E-85A3-0F852F19E766}" type="pres">
      <dgm:prSet presAssocID="{326F883B-17B7-4CC2-B037-A4AA4B16B050}" presName="sibTrans" presStyleCnt="0"/>
      <dgm:spPr/>
    </dgm:pt>
    <dgm:pt modelId="{8BC673F7-2C1C-48E5-A8A5-0CC8700FCE99}" type="pres">
      <dgm:prSet presAssocID="{2ACB651C-35D0-4F05-BF5F-CC07AC6DB1CB}" presName="textNode" presStyleLbl="node1" presStyleIdx="4" presStyleCnt="5" custScaleX="72860" custScaleY="66392" custLinFactX="-45530" custLinFactNeighborX="-100000" custLinFactNeighborY="46001">
        <dgm:presLayoutVars>
          <dgm:bulletEnabled val="1"/>
        </dgm:presLayoutVars>
      </dgm:prSet>
      <dgm:spPr/>
    </dgm:pt>
  </dgm:ptLst>
  <dgm:cxnLst>
    <dgm:cxn modelId="{6B56A908-4BC7-43DE-8A7D-294FD0BBF063}" srcId="{64D192AB-7450-4989-B7CA-9F273D3969B7}" destId="{DD4B21B1-1269-4953-90B9-B054FE292055}" srcOrd="0" destOrd="0" parTransId="{FF3980DA-CA71-4C28-AE45-46FDBCA1FBE2}" sibTransId="{041A6D02-EA32-4676-8CE8-650FDE544F1C}"/>
    <dgm:cxn modelId="{2C437E39-2EE2-4B8E-B6C9-BC6EDE05FDE2}" srcId="{64D192AB-7450-4989-B7CA-9F273D3969B7}" destId="{0CDE33F1-F853-4202-BAF0-919305FAF2BA}" srcOrd="1" destOrd="0" parTransId="{69BDFFC9-FA21-4B32-A963-4DF9D9DEB917}" sibTransId="{B54EA17A-FEBC-46FA-B58E-E87D0C65D4A7}"/>
    <dgm:cxn modelId="{0A7A4B3A-671E-4046-B6F2-726C8EE43855}" type="presOf" srcId="{DD4B21B1-1269-4953-90B9-B054FE292055}" destId="{19CAED09-9334-42B5-9E8B-E182C4672F48}" srcOrd="0" destOrd="0" presId="urn:microsoft.com/office/officeart/2005/8/layout/hProcess9"/>
    <dgm:cxn modelId="{2C37613B-C239-4B86-8F8B-1677E6C076E4}" srcId="{64D192AB-7450-4989-B7CA-9F273D3969B7}" destId="{2ACB651C-35D0-4F05-BF5F-CC07AC6DB1CB}" srcOrd="4" destOrd="0" parTransId="{49FC0A6F-B618-4CEF-BEBA-D76224658044}" sibTransId="{B54BA99E-B6DA-4A34-8960-589F05EC3399}"/>
    <dgm:cxn modelId="{F542CE56-F35E-44F7-A0BD-DAD7419881A9}" type="presOf" srcId="{0CDE33F1-F853-4202-BAF0-919305FAF2BA}" destId="{140A5655-AE70-48F4-9A68-7749CFF8970F}" srcOrd="0" destOrd="0" presId="urn:microsoft.com/office/officeart/2005/8/layout/hProcess9"/>
    <dgm:cxn modelId="{D43CF778-44DA-4A6F-B03E-646E2366DB96}" type="presOf" srcId="{81F0A34E-CBA9-42B5-9EC0-BA1881DA9E59}" destId="{D2299FE7-7163-4C49-B05B-02E8D1B4CA58}" srcOrd="0" destOrd="0" presId="urn:microsoft.com/office/officeart/2005/8/layout/hProcess9"/>
    <dgm:cxn modelId="{BE60727E-E5A7-4682-AC1A-0B9FE4E4ED32}" type="presOf" srcId="{00BD1444-84DF-4A98-8793-63A60FB3E9E7}" destId="{807F0626-EA53-47E6-95AA-CCAC1772A36B}" srcOrd="0" destOrd="0" presId="urn:microsoft.com/office/officeart/2005/8/layout/hProcess9"/>
    <dgm:cxn modelId="{812EA390-99DB-48E3-8BCE-39B73246CC65}" type="presOf" srcId="{2ACB651C-35D0-4F05-BF5F-CC07AC6DB1CB}" destId="{8BC673F7-2C1C-48E5-A8A5-0CC8700FCE99}" srcOrd="0" destOrd="0" presId="urn:microsoft.com/office/officeart/2005/8/layout/hProcess9"/>
    <dgm:cxn modelId="{19B447B2-5B53-4E8A-9471-33B44B35165A}" type="presOf" srcId="{64D192AB-7450-4989-B7CA-9F273D3969B7}" destId="{372C2ACA-8169-4295-97A2-AB683AB112EA}" srcOrd="0" destOrd="0" presId="urn:microsoft.com/office/officeart/2005/8/layout/hProcess9"/>
    <dgm:cxn modelId="{EA6654EC-8426-4972-AFD7-92C563935040}" srcId="{64D192AB-7450-4989-B7CA-9F273D3969B7}" destId="{81F0A34E-CBA9-42B5-9EC0-BA1881DA9E59}" srcOrd="3" destOrd="0" parTransId="{7001157D-EE22-439D-B9D0-6720B2C71BEB}" sibTransId="{326F883B-17B7-4CC2-B037-A4AA4B16B050}"/>
    <dgm:cxn modelId="{57FB6FFB-434C-4CDA-AEAF-07FA53590D55}" srcId="{64D192AB-7450-4989-B7CA-9F273D3969B7}" destId="{00BD1444-84DF-4A98-8793-63A60FB3E9E7}" srcOrd="2" destOrd="0" parTransId="{BC68FFBE-98DC-4767-BA74-C31EE9FB2DCD}" sibTransId="{D36C63F1-205D-4564-BC00-6A72D3056D7C}"/>
    <dgm:cxn modelId="{B32272C7-837E-46AF-8D07-64F7C101B4D2}" type="presParOf" srcId="{372C2ACA-8169-4295-97A2-AB683AB112EA}" destId="{331788CA-3E81-487A-8D1C-641F99935551}" srcOrd="0" destOrd="0" presId="urn:microsoft.com/office/officeart/2005/8/layout/hProcess9"/>
    <dgm:cxn modelId="{85F99795-8001-4213-99B6-2BDF7E02741F}" type="presParOf" srcId="{372C2ACA-8169-4295-97A2-AB683AB112EA}" destId="{7763D710-60C1-4964-B423-EEA517A88B0F}" srcOrd="1" destOrd="0" presId="urn:microsoft.com/office/officeart/2005/8/layout/hProcess9"/>
    <dgm:cxn modelId="{E5F802CC-1743-47C5-A15B-B8509BFA6301}" type="presParOf" srcId="{7763D710-60C1-4964-B423-EEA517A88B0F}" destId="{19CAED09-9334-42B5-9E8B-E182C4672F48}" srcOrd="0" destOrd="0" presId="urn:microsoft.com/office/officeart/2005/8/layout/hProcess9"/>
    <dgm:cxn modelId="{CEB0EFF1-F807-4399-AAB6-7D3A5347CD2C}" type="presParOf" srcId="{7763D710-60C1-4964-B423-EEA517A88B0F}" destId="{931DAB7F-3F77-4877-856D-B91B6DF64872}" srcOrd="1" destOrd="0" presId="urn:microsoft.com/office/officeart/2005/8/layout/hProcess9"/>
    <dgm:cxn modelId="{8E5DB0CC-313E-4751-986D-4A6B276EA379}" type="presParOf" srcId="{7763D710-60C1-4964-B423-EEA517A88B0F}" destId="{140A5655-AE70-48F4-9A68-7749CFF8970F}" srcOrd="2" destOrd="0" presId="urn:microsoft.com/office/officeart/2005/8/layout/hProcess9"/>
    <dgm:cxn modelId="{3B01E900-7C7A-41CD-B885-C2063381DB8F}" type="presParOf" srcId="{7763D710-60C1-4964-B423-EEA517A88B0F}" destId="{94CD3629-5A04-45DA-A6FF-0041A173FE6F}" srcOrd="3" destOrd="0" presId="urn:microsoft.com/office/officeart/2005/8/layout/hProcess9"/>
    <dgm:cxn modelId="{833F55D5-87EC-4BAC-93D4-AE947E6B1E61}" type="presParOf" srcId="{7763D710-60C1-4964-B423-EEA517A88B0F}" destId="{807F0626-EA53-47E6-95AA-CCAC1772A36B}" srcOrd="4" destOrd="0" presId="urn:microsoft.com/office/officeart/2005/8/layout/hProcess9"/>
    <dgm:cxn modelId="{AB4F9C00-2C1C-4FE6-AD7D-E3DE4AEC6048}" type="presParOf" srcId="{7763D710-60C1-4964-B423-EEA517A88B0F}" destId="{E7A1239E-F51E-4F19-9E97-0B20F81D1C5F}" srcOrd="5" destOrd="0" presId="urn:microsoft.com/office/officeart/2005/8/layout/hProcess9"/>
    <dgm:cxn modelId="{A7774251-DFE3-43CA-A0BA-2C1A2468315C}" type="presParOf" srcId="{7763D710-60C1-4964-B423-EEA517A88B0F}" destId="{D2299FE7-7163-4C49-B05B-02E8D1B4CA58}" srcOrd="6" destOrd="0" presId="urn:microsoft.com/office/officeart/2005/8/layout/hProcess9"/>
    <dgm:cxn modelId="{8247402B-750B-497C-9174-7025CB745568}" type="presParOf" srcId="{7763D710-60C1-4964-B423-EEA517A88B0F}" destId="{A60DA2FB-20E1-418E-85A3-0F852F19E766}" srcOrd="7" destOrd="0" presId="urn:microsoft.com/office/officeart/2005/8/layout/hProcess9"/>
    <dgm:cxn modelId="{77D82B50-AB41-4DCA-8D28-E61DE06E2B64}" type="presParOf" srcId="{7763D710-60C1-4964-B423-EEA517A88B0F}" destId="{8BC673F7-2C1C-48E5-A8A5-0CC8700FCE9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4D273-F328-4763-A769-314094FD57FF}" type="doc">
      <dgm:prSet loTypeId="urn:microsoft.com/office/officeart/2005/8/layout/chevron1" loCatId="Inbox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C9CAC279-4371-4CF6-B823-10BD11E75858}">
      <dgm:prSet/>
      <dgm:spPr/>
      <dgm:t>
        <a:bodyPr/>
        <a:lstStyle/>
        <a:p>
          <a:r>
            <a:rPr lang="en-US"/>
            <a:t>Learn Basics – Stats, Machine Learning, Deep Learning</a:t>
          </a:r>
        </a:p>
      </dgm:t>
    </dgm:pt>
    <dgm:pt modelId="{073613FA-C4D3-4047-B842-49C735CA48A7}" type="parTrans" cxnId="{C9BD6004-F9F5-4D4B-9A9F-1D358318CC8C}">
      <dgm:prSet/>
      <dgm:spPr/>
      <dgm:t>
        <a:bodyPr/>
        <a:lstStyle/>
        <a:p>
          <a:endParaRPr lang="en-US"/>
        </a:p>
      </dgm:t>
    </dgm:pt>
    <dgm:pt modelId="{2917B4E8-0EE8-43DB-93B1-FF28271722D8}" type="sibTrans" cxnId="{C9BD6004-F9F5-4D4B-9A9F-1D358318CC8C}">
      <dgm:prSet/>
      <dgm:spPr/>
      <dgm:t>
        <a:bodyPr/>
        <a:lstStyle/>
        <a:p>
          <a:endParaRPr lang="en-US"/>
        </a:p>
      </dgm:t>
    </dgm:pt>
    <dgm:pt modelId="{B58FA16E-8783-46DF-ADC9-BD09F5C8EC7D}">
      <dgm:prSet/>
      <dgm:spPr/>
      <dgm:t>
        <a:bodyPr/>
        <a:lstStyle/>
        <a:p>
          <a:r>
            <a:rPr lang="en-US" dirty="0"/>
            <a:t>Application and Development </a:t>
          </a:r>
        </a:p>
      </dgm:t>
    </dgm:pt>
    <dgm:pt modelId="{AF95C0B5-243B-4E8F-A746-06E7B1138608}" type="parTrans" cxnId="{6BC21BED-8119-4C9B-ABD5-F3BCE6225A83}">
      <dgm:prSet/>
      <dgm:spPr/>
      <dgm:t>
        <a:bodyPr/>
        <a:lstStyle/>
        <a:p>
          <a:endParaRPr lang="en-US"/>
        </a:p>
      </dgm:t>
    </dgm:pt>
    <dgm:pt modelId="{84D6C8C1-A032-4331-A2F2-53CA084E4A57}" type="sibTrans" cxnId="{6BC21BED-8119-4C9B-ABD5-F3BCE6225A83}">
      <dgm:prSet/>
      <dgm:spPr/>
      <dgm:t>
        <a:bodyPr/>
        <a:lstStyle/>
        <a:p>
          <a:endParaRPr lang="en-US"/>
        </a:p>
      </dgm:t>
    </dgm:pt>
    <dgm:pt modelId="{CB6F1EED-CA4D-4A0E-8888-D2F556FD2C04}">
      <dgm:prSet/>
      <dgm:spPr/>
      <dgm:t>
        <a:bodyPr/>
        <a:lstStyle/>
        <a:p>
          <a:pPr marL="342900" lvl="2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Python</a:t>
          </a:r>
        </a:p>
      </dgm:t>
    </dgm:pt>
    <dgm:pt modelId="{EC641292-7363-41EF-91DC-7881C308FC45}" type="parTrans" cxnId="{60AC1007-2AFA-4697-A3D4-28E526F37FE9}">
      <dgm:prSet/>
      <dgm:spPr/>
      <dgm:t>
        <a:bodyPr/>
        <a:lstStyle/>
        <a:p>
          <a:endParaRPr lang="en-US"/>
        </a:p>
      </dgm:t>
    </dgm:pt>
    <dgm:pt modelId="{036B8ED5-D287-4C24-BEE0-D5BF85480BA8}" type="sibTrans" cxnId="{60AC1007-2AFA-4697-A3D4-28E526F37FE9}">
      <dgm:prSet/>
      <dgm:spPr/>
      <dgm:t>
        <a:bodyPr/>
        <a:lstStyle/>
        <a:p>
          <a:endParaRPr lang="en-US"/>
        </a:p>
      </dgm:t>
    </dgm:pt>
    <dgm:pt modelId="{FCC0BC11-F600-44A3-BBE8-4494CF33CC27}">
      <dgm:prSet/>
      <dgm:spPr/>
      <dgm:t>
        <a:bodyPr/>
        <a:lstStyle/>
        <a:p>
          <a:pPr marL="342900" lvl="2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R</a:t>
          </a:r>
        </a:p>
      </dgm:t>
    </dgm:pt>
    <dgm:pt modelId="{6A16A39E-C9B8-4542-AD61-919EE733DD11}" type="parTrans" cxnId="{5AE4E5EB-200C-4350-AE49-F2A430A8F005}">
      <dgm:prSet/>
      <dgm:spPr/>
      <dgm:t>
        <a:bodyPr/>
        <a:lstStyle/>
        <a:p>
          <a:endParaRPr lang="en-US"/>
        </a:p>
      </dgm:t>
    </dgm:pt>
    <dgm:pt modelId="{3025EC36-74FE-4B07-A66F-C7DA3BD5E3A9}" type="sibTrans" cxnId="{5AE4E5EB-200C-4350-AE49-F2A430A8F005}">
      <dgm:prSet/>
      <dgm:spPr/>
      <dgm:t>
        <a:bodyPr/>
        <a:lstStyle/>
        <a:p>
          <a:endParaRPr lang="en-US"/>
        </a:p>
      </dgm:t>
    </dgm:pt>
    <dgm:pt modelId="{F4A7BAB1-5DDB-4740-9B64-03F1003BCE2A}">
      <dgm:prSet/>
      <dgm:spPr/>
      <dgm:t>
        <a:bodyPr/>
        <a:lstStyle/>
        <a:p>
          <a:pPr marL="171450" lvl="1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SAP - Leonardo</a:t>
          </a:r>
        </a:p>
      </dgm:t>
    </dgm:pt>
    <dgm:pt modelId="{7DE02039-1CBA-429B-9855-A2B32AF362D6}" type="parTrans" cxnId="{F66ED385-2816-49EF-951B-7FBD917D63AA}">
      <dgm:prSet/>
      <dgm:spPr/>
      <dgm:t>
        <a:bodyPr/>
        <a:lstStyle/>
        <a:p>
          <a:endParaRPr lang="en-US"/>
        </a:p>
      </dgm:t>
    </dgm:pt>
    <dgm:pt modelId="{DC056405-CB4C-4343-B1A3-51E93AC4F733}" type="sibTrans" cxnId="{F66ED385-2816-49EF-951B-7FBD917D63AA}">
      <dgm:prSet/>
      <dgm:spPr/>
      <dgm:t>
        <a:bodyPr/>
        <a:lstStyle/>
        <a:p>
          <a:endParaRPr lang="en-US"/>
        </a:p>
      </dgm:t>
    </dgm:pt>
    <dgm:pt modelId="{A51B02D5-9403-42D0-B345-44F6E243AC39}">
      <dgm:prSet/>
      <dgm:spPr/>
      <dgm:t>
        <a:bodyPr/>
        <a:lstStyle/>
        <a:p>
          <a:pPr marL="171450" lvl="1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SAS – Enterprise Miner/Guide</a:t>
          </a:r>
        </a:p>
      </dgm:t>
    </dgm:pt>
    <dgm:pt modelId="{963280CD-1785-4F03-AA51-47930CB6C4BD}" type="parTrans" cxnId="{BBF56CBF-8167-4831-9048-6EEC6555C549}">
      <dgm:prSet/>
      <dgm:spPr/>
      <dgm:t>
        <a:bodyPr/>
        <a:lstStyle/>
        <a:p>
          <a:endParaRPr lang="en-US"/>
        </a:p>
      </dgm:t>
    </dgm:pt>
    <dgm:pt modelId="{D7610AD7-6536-41CA-8B19-EDC49DA8CF75}" type="sibTrans" cxnId="{BBF56CBF-8167-4831-9048-6EEC6555C549}">
      <dgm:prSet/>
      <dgm:spPr/>
      <dgm:t>
        <a:bodyPr/>
        <a:lstStyle/>
        <a:p>
          <a:endParaRPr lang="en-US"/>
        </a:p>
      </dgm:t>
    </dgm:pt>
    <dgm:pt modelId="{98EDB9BD-D47A-4B19-B406-237691104A08}">
      <dgm:prSet/>
      <dgm:spPr/>
      <dgm:t>
        <a:bodyPr/>
        <a:lstStyle/>
        <a:p>
          <a:r>
            <a:rPr lang="en-US" dirty="0"/>
            <a:t>Hands On</a:t>
          </a:r>
        </a:p>
      </dgm:t>
    </dgm:pt>
    <dgm:pt modelId="{487D2DFE-47A3-4600-A63B-54A350057CEB}" type="parTrans" cxnId="{79226EC0-E45D-4B93-8504-BD20D4D5D3D4}">
      <dgm:prSet/>
      <dgm:spPr/>
      <dgm:t>
        <a:bodyPr/>
        <a:lstStyle/>
        <a:p>
          <a:endParaRPr lang="en-US"/>
        </a:p>
      </dgm:t>
    </dgm:pt>
    <dgm:pt modelId="{6AB24818-F8CF-4A24-80F1-C1D90B38E176}" type="sibTrans" cxnId="{79226EC0-E45D-4B93-8504-BD20D4D5D3D4}">
      <dgm:prSet/>
      <dgm:spPr/>
      <dgm:t>
        <a:bodyPr/>
        <a:lstStyle/>
        <a:p>
          <a:endParaRPr lang="en-US"/>
        </a:p>
      </dgm:t>
    </dgm:pt>
    <dgm:pt modelId="{95FB806F-84DC-4E3F-B541-14A929B16CB8}">
      <dgm:prSet/>
      <dgm:spPr/>
      <dgm:t>
        <a:bodyPr/>
        <a:lstStyle/>
        <a:p>
          <a:pPr marL="342900" lvl="2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GO</a:t>
          </a:r>
        </a:p>
      </dgm:t>
    </dgm:pt>
    <dgm:pt modelId="{B3A347DC-96BD-4658-AC61-840562C2FAA1}" type="parTrans" cxnId="{904B945C-5272-4AAB-BA08-854702DACC3D}">
      <dgm:prSet/>
      <dgm:spPr/>
      <dgm:t>
        <a:bodyPr/>
        <a:lstStyle/>
        <a:p>
          <a:endParaRPr lang="en-US"/>
        </a:p>
      </dgm:t>
    </dgm:pt>
    <dgm:pt modelId="{817F08CA-B70D-4BA7-ACFD-9ABA9A21DFAB}" type="sibTrans" cxnId="{904B945C-5272-4AAB-BA08-854702DACC3D}">
      <dgm:prSet/>
      <dgm:spPr/>
      <dgm:t>
        <a:bodyPr/>
        <a:lstStyle/>
        <a:p>
          <a:endParaRPr lang="en-US"/>
        </a:p>
      </dgm:t>
    </dgm:pt>
    <dgm:pt modelId="{CE509E87-6082-43A8-8900-AFC637878D58}">
      <dgm:prSet/>
      <dgm:spPr/>
      <dgm:t>
        <a:bodyPr/>
        <a:lstStyle/>
        <a:p>
          <a:pPr marL="342900" lvl="2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Julia</a:t>
          </a:r>
        </a:p>
      </dgm:t>
    </dgm:pt>
    <dgm:pt modelId="{3C1F62ED-7342-4627-936F-5AA596C22332}" type="parTrans" cxnId="{A0F79976-D82E-4D27-AB56-5A14331DB0D9}">
      <dgm:prSet/>
      <dgm:spPr/>
      <dgm:t>
        <a:bodyPr/>
        <a:lstStyle/>
        <a:p>
          <a:endParaRPr lang="en-US"/>
        </a:p>
      </dgm:t>
    </dgm:pt>
    <dgm:pt modelId="{D3B10626-FA4F-4192-972C-9937CD5A068B}" type="sibTrans" cxnId="{A0F79976-D82E-4D27-AB56-5A14331DB0D9}">
      <dgm:prSet/>
      <dgm:spPr/>
      <dgm:t>
        <a:bodyPr/>
        <a:lstStyle/>
        <a:p>
          <a:endParaRPr lang="en-US"/>
        </a:p>
      </dgm:t>
    </dgm:pt>
    <dgm:pt modelId="{BE8FCC72-D7EA-4D3D-A480-55A3F8C14F11}">
      <dgm:prSet/>
      <dgm:spPr/>
      <dgm:t>
        <a:bodyPr/>
        <a:lstStyle/>
        <a:p>
          <a:pPr marL="342900" lvl="2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Scala</a:t>
          </a:r>
        </a:p>
      </dgm:t>
    </dgm:pt>
    <dgm:pt modelId="{D9BD5374-381C-43C9-AA12-06532AAA7190}" type="parTrans" cxnId="{DE6142CF-BA39-4695-BFC4-698D4D7E1545}">
      <dgm:prSet/>
      <dgm:spPr/>
      <dgm:t>
        <a:bodyPr/>
        <a:lstStyle/>
        <a:p>
          <a:endParaRPr lang="en-US"/>
        </a:p>
      </dgm:t>
    </dgm:pt>
    <dgm:pt modelId="{19E8CED7-7F12-4058-8691-35A125851283}" type="sibTrans" cxnId="{DE6142CF-BA39-4695-BFC4-698D4D7E1545}">
      <dgm:prSet/>
      <dgm:spPr/>
      <dgm:t>
        <a:bodyPr/>
        <a:lstStyle/>
        <a:p>
          <a:endParaRPr lang="en-US"/>
        </a:p>
      </dgm:t>
    </dgm:pt>
    <dgm:pt modelId="{80277C64-6689-4D47-B24F-CC41C21FC02A}">
      <dgm:prSet/>
      <dgm:spPr/>
      <dgm:t>
        <a:bodyPr/>
        <a:lstStyle/>
        <a:p>
          <a:pPr marL="171450" lvl="1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Tableau – Data Visualization</a:t>
          </a:r>
        </a:p>
      </dgm:t>
    </dgm:pt>
    <dgm:pt modelId="{93939C69-0C87-4E38-A979-72294F4B1A9D}" type="parTrans" cxnId="{342D6950-C825-4E93-8271-F4FD8EE53BE0}">
      <dgm:prSet/>
      <dgm:spPr/>
      <dgm:t>
        <a:bodyPr/>
        <a:lstStyle/>
        <a:p>
          <a:endParaRPr lang="en-US"/>
        </a:p>
      </dgm:t>
    </dgm:pt>
    <dgm:pt modelId="{659B445A-4BF9-4B8A-A6AB-E37FD64ED9C7}" type="sibTrans" cxnId="{342D6950-C825-4E93-8271-F4FD8EE53BE0}">
      <dgm:prSet/>
      <dgm:spPr/>
      <dgm:t>
        <a:bodyPr/>
        <a:lstStyle/>
        <a:p>
          <a:endParaRPr lang="en-US"/>
        </a:p>
      </dgm:t>
    </dgm:pt>
    <dgm:pt modelId="{4E5744E6-1F24-43FE-A395-915C32F6C937}">
      <dgm:prSet/>
      <dgm:spPr/>
      <dgm:t>
        <a:bodyPr/>
        <a:lstStyle/>
        <a:p>
          <a:pPr marL="171450" lvl="1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Big Data</a:t>
          </a:r>
        </a:p>
      </dgm:t>
    </dgm:pt>
    <dgm:pt modelId="{B59878EA-A679-4DD1-9913-41E89B052540}" type="parTrans" cxnId="{082596B8-A881-492B-BB56-FA08818C9112}">
      <dgm:prSet/>
      <dgm:spPr/>
      <dgm:t>
        <a:bodyPr/>
        <a:lstStyle/>
        <a:p>
          <a:endParaRPr lang="en-US"/>
        </a:p>
      </dgm:t>
    </dgm:pt>
    <dgm:pt modelId="{F44812E0-12C5-4637-8B52-92E468514060}" type="sibTrans" cxnId="{082596B8-A881-492B-BB56-FA08818C9112}">
      <dgm:prSet/>
      <dgm:spPr/>
      <dgm:t>
        <a:bodyPr/>
        <a:lstStyle/>
        <a:p>
          <a:endParaRPr lang="en-US"/>
        </a:p>
      </dgm:t>
    </dgm:pt>
    <dgm:pt modelId="{B632518D-7CD3-41C7-824F-C07FD9F30423}">
      <dgm:prSet/>
      <dgm:spPr/>
      <dgm:t>
        <a:bodyPr/>
        <a:lstStyle/>
        <a:p>
          <a:pPr marL="171450" lvl="1" indent="0" defTabSz="711200">
            <a:spcBef>
              <a:spcPct val="0"/>
            </a:spcBef>
            <a:spcAft>
              <a:spcPct val="15000"/>
            </a:spcAft>
          </a:pPr>
          <a:r>
            <a:rPr lang="en-US" kern="1200"/>
            <a:t>Languages</a:t>
          </a:r>
        </a:p>
      </dgm:t>
    </dgm:pt>
    <dgm:pt modelId="{2895E81E-8352-4A8D-93B8-C83FFDF1C6F6}" type="parTrans" cxnId="{FD6FDEEF-1158-4DE7-BB20-03A6C28668CC}">
      <dgm:prSet/>
      <dgm:spPr/>
      <dgm:t>
        <a:bodyPr/>
        <a:lstStyle/>
        <a:p>
          <a:endParaRPr lang="en-US"/>
        </a:p>
      </dgm:t>
    </dgm:pt>
    <dgm:pt modelId="{5CD66390-3008-4391-B738-2B9CEA34BF38}" type="sibTrans" cxnId="{FD6FDEEF-1158-4DE7-BB20-03A6C28668CC}">
      <dgm:prSet/>
      <dgm:spPr/>
      <dgm:t>
        <a:bodyPr/>
        <a:lstStyle/>
        <a:p>
          <a:endParaRPr lang="en-US"/>
        </a:p>
      </dgm:t>
    </dgm:pt>
    <dgm:pt modelId="{4EABB476-B109-43C1-ABF3-CCBF105A8516}">
      <dgm:prSet/>
      <dgm:spPr/>
      <dgm:t>
        <a:bodyPr/>
        <a:lstStyle/>
        <a:p>
          <a:pPr marL="171450" lvl="1" indent="-171450" defTabSz="711200">
            <a:spcBef>
              <a:spcPct val="0"/>
            </a:spcBef>
            <a:spcAft>
              <a:spcPct val="15000"/>
            </a:spcAft>
            <a:buChar char="•"/>
          </a:pPr>
          <a:r>
            <a:rPr lang="en-US" kern="1200">
              <a:latin typeface="Calibri" panose="020F0502020204030204"/>
              <a:ea typeface="+mn-ea"/>
              <a:cs typeface="+mn-cs"/>
            </a:rPr>
            <a:t>Enterprise tools</a:t>
          </a:r>
        </a:p>
      </dgm:t>
    </dgm:pt>
    <dgm:pt modelId="{4C84866D-1967-4E3B-9E13-6BCD8E787653}" type="parTrans" cxnId="{F2DBBAB7-D136-4976-A399-F3FED04BB77E}">
      <dgm:prSet/>
      <dgm:spPr/>
      <dgm:t>
        <a:bodyPr/>
        <a:lstStyle/>
        <a:p>
          <a:endParaRPr lang="en-US"/>
        </a:p>
      </dgm:t>
    </dgm:pt>
    <dgm:pt modelId="{56BF0733-8B62-4F38-B066-59E6F8459A47}" type="sibTrans" cxnId="{F2DBBAB7-D136-4976-A399-F3FED04BB77E}">
      <dgm:prSet/>
      <dgm:spPr/>
      <dgm:t>
        <a:bodyPr/>
        <a:lstStyle/>
        <a:p>
          <a:endParaRPr lang="en-US"/>
        </a:p>
      </dgm:t>
    </dgm:pt>
    <dgm:pt modelId="{9884EB66-828F-48D1-B3B5-606F14B6C6EA}" type="pres">
      <dgm:prSet presAssocID="{93E4D273-F328-4763-A769-314094FD57FF}" presName="Name0" presStyleCnt="0">
        <dgm:presLayoutVars>
          <dgm:dir/>
          <dgm:animLvl val="lvl"/>
          <dgm:resizeHandles val="exact"/>
        </dgm:presLayoutVars>
      </dgm:prSet>
      <dgm:spPr/>
    </dgm:pt>
    <dgm:pt modelId="{197C027A-0D04-4A31-BDCC-6FBEB8748A51}" type="pres">
      <dgm:prSet presAssocID="{C9CAC279-4371-4CF6-B823-10BD11E75858}" presName="composite" presStyleCnt="0"/>
      <dgm:spPr/>
    </dgm:pt>
    <dgm:pt modelId="{74378BF6-7892-42F9-9B54-E5705FF4651C}" type="pres">
      <dgm:prSet presAssocID="{C9CAC279-4371-4CF6-B823-10BD11E7585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3B30793-5A4A-4FA8-AD9F-C82BDCCAB706}" type="pres">
      <dgm:prSet presAssocID="{C9CAC279-4371-4CF6-B823-10BD11E75858}" presName="desTx" presStyleLbl="revTx" presStyleIdx="0" presStyleCnt="1">
        <dgm:presLayoutVars>
          <dgm:bulletEnabled val="1"/>
        </dgm:presLayoutVars>
      </dgm:prSet>
      <dgm:spPr/>
    </dgm:pt>
    <dgm:pt modelId="{6DE255F1-E452-4BD1-B8F0-2BC140C36097}" type="pres">
      <dgm:prSet presAssocID="{2917B4E8-0EE8-43DB-93B1-FF28271722D8}" presName="space" presStyleCnt="0"/>
      <dgm:spPr/>
    </dgm:pt>
    <dgm:pt modelId="{12E743BC-2B5F-4BEB-AC50-F759884F496E}" type="pres">
      <dgm:prSet presAssocID="{B58FA16E-8783-46DF-ADC9-BD09F5C8EC7D}" presName="composite" presStyleCnt="0"/>
      <dgm:spPr/>
    </dgm:pt>
    <dgm:pt modelId="{8EA27B1C-3978-400B-AB03-DC4FC208030B}" type="pres">
      <dgm:prSet presAssocID="{B58FA16E-8783-46DF-ADC9-BD09F5C8EC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1BB0FDA-6D9B-446E-B942-5FC3E5F0A910}" type="pres">
      <dgm:prSet presAssocID="{B58FA16E-8783-46DF-ADC9-BD09F5C8EC7D}" presName="desTx" presStyleLbl="revTx" presStyleIdx="0" presStyleCnt="1">
        <dgm:presLayoutVars>
          <dgm:bulletEnabled val="1"/>
        </dgm:presLayoutVars>
      </dgm:prSet>
      <dgm:spPr/>
    </dgm:pt>
    <dgm:pt modelId="{4A1511AB-DCD9-4499-AC7C-EBBE1EADC85D}" type="pres">
      <dgm:prSet presAssocID="{84D6C8C1-A032-4331-A2F2-53CA084E4A57}" presName="space" presStyleCnt="0"/>
      <dgm:spPr/>
    </dgm:pt>
    <dgm:pt modelId="{981F547C-3D1D-4069-83F5-BF608C18E325}" type="pres">
      <dgm:prSet presAssocID="{98EDB9BD-D47A-4B19-B406-237691104A08}" presName="composite" presStyleCnt="0"/>
      <dgm:spPr/>
    </dgm:pt>
    <dgm:pt modelId="{4D538577-7D7F-44D6-869C-DD2F3C34E43C}" type="pres">
      <dgm:prSet presAssocID="{98EDB9BD-D47A-4B19-B406-237691104A08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B8F1285-D873-47E2-93CB-3E8B3FB9F1B6}" type="pres">
      <dgm:prSet presAssocID="{98EDB9BD-D47A-4B19-B406-237691104A08}" presName="desTx" presStyleLbl="revTx" presStyleIdx="0" presStyleCnt="1">
        <dgm:presLayoutVars>
          <dgm:bulletEnabled val="1"/>
        </dgm:presLayoutVars>
      </dgm:prSet>
      <dgm:spPr/>
    </dgm:pt>
  </dgm:ptLst>
  <dgm:cxnLst>
    <dgm:cxn modelId="{C9BD6004-F9F5-4D4B-9A9F-1D358318CC8C}" srcId="{93E4D273-F328-4763-A769-314094FD57FF}" destId="{C9CAC279-4371-4CF6-B823-10BD11E75858}" srcOrd="0" destOrd="0" parTransId="{073613FA-C4D3-4047-B842-49C735CA48A7}" sibTransId="{2917B4E8-0EE8-43DB-93B1-FF28271722D8}"/>
    <dgm:cxn modelId="{60AC1007-2AFA-4697-A3D4-28E526F37FE9}" srcId="{B632518D-7CD3-41C7-824F-C07FD9F30423}" destId="{CB6F1EED-CA4D-4A0E-8888-D2F556FD2C04}" srcOrd="0" destOrd="0" parTransId="{EC641292-7363-41EF-91DC-7881C308FC45}" sibTransId="{036B8ED5-D287-4C24-BEE0-D5BF85480BA8}"/>
    <dgm:cxn modelId="{044AE30D-604D-4DDD-A999-55DEA2D1ABF0}" type="presOf" srcId="{CE509E87-6082-43A8-8900-AFC637878D58}" destId="{E1BB0FDA-6D9B-446E-B942-5FC3E5F0A910}" srcOrd="0" destOrd="4" presId="urn:microsoft.com/office/officeart/2005/8/layout/chevron1"/>
    <dgm:cxn modelId="{B37E920E-22E8-4D23-B5F3-0CA20E391BB5}" type="presOf" srcId="{4EABB476-B109-43C1-ABF3-CCBF105A8516}" destId="{E1BB0FDA-6D9B-446E-B942-5FC3E5F0A910}" srcOrd="0" destOrd="6" presId="urn:microsoft.com/office/officeart/2005/8/layout/chevron1"/>
    <dgm:cxn modelId="{80681A17-9285-4244-B27B-4202BCF6F722}" type="presOf" srcId="{CB6F1EED-CA4D-4A0E-8888-D2F556FD2C04}" destId="{E1BB0FDA-6D9B-446E-B942-5FC3E5F0A910}" srcOrd="0" destOrd="1" presId="urn:microsoft.com/office/officeart/2005/8/layout/chevron1"/>
    <dgm:cxn modelId="{C9436631-EA7F-49BE-9C9E-F69C1F80D32E}" type="presOf" srcId="{95FB806F-84DC-4E3F-B541-14A929B16CB8}" destId="{E1BB0FDA-6D9B-446E-B942-5FC3E5F0A910}" srcOrd="0" destOrd="3" presId="urn:microsoft.com/office/officeart/2005/8/layout/chevron1"/>
    <dgm:cxn modelId="{904B945C-5272-4AAB-BA08-854702DACC3D}" srcId="{B632518D-7CD3-41C7-824F-C07FD9F30423}" destId="{95FB806F-84DC-4E3F-B541-14A929B16CB8}" srcOrd="2" destOrd="0" parTransId="{B3A347DC-96BD-4658-AC61-840562C2FAA1}" sibTransId="{817F08CA-B70D-4BA7-ACFD-9ABA9A21DFAB}"/>
    <dgm:cxn modelId="{EB042062-591A-48CE-B4EB-77AE43E8A87F}" type="presOf" srcId="{4E5744E6-1F24-43FE-A395-915C32F6C937}" destId="{E1BB0FDA-6D9B-446E-B942-5FC3E5F0A910}" srcOrd="0" destOrd="10" presId="urn:microsoft.com/office/officeart/2005/8/layout/chevron1"/>
    <dgm:cxn modelId="{342D6950-C825-4E93-8271-F4FD8EE53BE0}" srcId="{B58FA16E-8783-46DF-ADC9-BD09F5C8EC7D}" destId="{80277C64-6689-4D47-B24F-CC41C21FC02A}" srcOrd="1" destOrd="0" parTransId="{93939C69-0C87-4E38-A979-72294F4B1A9D}" sibTransId="{659B445A-4BF9-4B8A-A6AB-E37FD64ED9C7}"/>
    <dgm:cxn modelId="{E82E2E55-BBBA-4F1E-BBCF-ECC4DB851431}" type="presOf" srcId="{F4A7BAB1-5DDB-4740-9B64-03F1003BCE2A}" destId="{E1BB0FDA-6D9B-446E-B942-5FC3E5F0A910}" srcOrd="0" destOrd="8" presId="urn:microsoft.com/office/officeart/2005/8/layout/chevron1"/>
    <dgm:cxn modelId="{A0F79976-D82E-4D27-AB56-5A14331DB0D9}" srcId="{B632518D-7CD3-41C7-824F-C07FD9F30423}" destId="{CE509E87-6082-43A8-8900-AFC637878D58}" srcOrd="3" destOrd="0" parTransId="{3C1F62ED-7342-4627-936F-5AA596C22332}" sibTransId="{D3B10626-FA4F-4192-972C-9937CD5A068B}"/>
    <dgm:cxn modelId="{2CB0AD57-3043-4DBF-9996-B603A2B4B00C}" type="presOf" srcId="{98EDB9BD-D47A-4B19-B406-237691104A08}" destId="{4D538577-7D7F-44D6-869C-DD2F3C34E43C}" srcOrd="0" destOrd="0" presId="urn:microsoft.com/office/officeart/2005/8/layout/chevron1"/>
    <dgm:cxn modelId="{F66ED385-2816-49EF-951B-7FBD917D63AA}" srcId="{B58FA16E-8783-46DF-ADC9-BD09F5C8EC7D}" destId="{F4A7BAB1-5DDB-4740-9B64-03F1003BCE2A}" srcOrd="2" destOrd="0" parTransId="{7DE02039-1CBA-429B-9855-A2B32AF362D6}" sibTransId="{DC056405-CB4C-4343-B1A3-51E93AC4F733}"/>
    <dgm:cxn modelId="{CD64158D-4237-46EA-8F58-E8E0BE84D927}" type="presOf" srcId="{93E4D273-F328-4763-A769-314094FD57FF}" destId="{9884EB66-828F-48D1-B3B5-606F14B6C6EA}" srcOrd="0" destOrd="0" presId="urn:microsoft.com/office/officeart/2005/8/layout/chevron1"/>
    <dgm:cxn modelId="{53340998-A740-4389-8EFD-8C6727533EE4}" type="presOf" srcId="{80277C64-6689-4D47-B24F-CC41C21FC02A}" destId="{E1BB0FDA-6D9B-446E-B942-5FC3E5F0A910}" srcOrd="0" destOrd="7" presId="urn:microsoft.com/office/officeart/2005/8/layout/chevron1"/>
    <dgm:cxn modelId="{0D512B9F-C44C-4EC2-821B-7281EE4EFBD1}" type="presOf" srcId="{B58FA16E-8783-46DF-ADC9-BD09F5C8EC7D}" destId="{8EA27B1C-3978-400B-AB03-DC4FC208030B}" srcOrd="0" destOrd="0" presId="urn:microsoft.com/office/officeart/2005/8/layout/chevron1"/>
    <dgm:cxn modelId="{937413AD-01EE-4C10-A1AD-B3CE4360CFBD}" type="presOf" srcId="{A51B02D5-9403-42D0-B345-44F6E243AC39}" destId="{E1BB0FDA-6D9B-446E-B942-5FC3E5F0A910}" srcOrd="0" destOrd="9" presId="urn:microsoft.com/office/officeart/2005/8/layout/chevron1"/>
    <dgm:cxn modelId="{F2DBBAB7-D136-4976-A399-F3FED04BB77E}" srcId="{B632518D-7CD3-41C7-824F-C07FD9F30423}" destId="{4EABB476-B109-43C1-ABF3-CCBF105A8516}" srcOrd="5" destOrd="0" parTransId="{4C84866D-1967-4E3B-9E13-6BCD8E787653}" sibTransId="{56BF0733-8B62-4F38-B066-59E6F8459A47}"/>
    <dgm:cxn modelId="{082596B8-A881-492B-BB56-FA08818C9112}" srcId="{B58FA16E-8783-46DF-ADC9-BD09F5C8EC7D}" destId="{4E5744E6-1F24-43FE-A395-915C32F6C937}" srcOrd="4" destOrd="0" parTransId="{B59878EA-A679-4DD1-9913-41E89B052540}" sibTransId="{F44812E0-12C5-4637-8B52-92E468514060}"/>
    <dgm:cxn modelId="{BBF56CBF-8167-4831-9048-6EEC6555C549}" srcId="{B58FA16E-8783-46DF-ADC9-BD09F5C8EC7D}" destId="{A51B02D5-9403-42D0-B345-44F6E243AC39}" srcOrd="3" destOrd="0" parTransId="{963280CD-1785-4F03-AA51-47930CB6C4BD}" sibTransId="{D7610AD7-6536-41CA-8B19-EDC49DA8CF75}"/>
    <dgm:cxn modelId="{79226EC0-E45D-4B93-8504-BD20D4D5D3D4}" srcId="{93E4D273-F328-4763-A769-314094FD57FF}" destId="{98EDB9BD-D47A-4B19-B406-237691104A08}" srcOrd="2" destOrd="0" parTransId="{487D2DFE-47A3-4600-A63B-54A350057CEB}" sibTransId="{6AB24818-F8CF-4A24-80F1-C1D90B38E176}"/>
    <dgm:cxn modelId="{B28169C3-58E1-4AD9-8D4A-B3863C67F9A6}" type="presOf" srcId="{BE8FCC72-D7EA-4D3D-A480-55A3F8C14F11}" destId="{E1BB0FDA-6D9B-446E-B942-5FC3E5F0A910}" srcOrd="0" destOrd="5" presId="urn:microsoft.com/office/officeart/2005/8/layout/chevron1"/>
    <dgm:cxn modelId="{E1A4F7C4-7DFC-4F28-94C6-8F138D18BA7F}" type="presOf" srcId="{FCC0BC11-F600-44A3-BBE8-4494CF33CC27}" destId="{E1BB0FDA-6D9B-446E-B942-5FC3E5F0A910}" srcOrd="0" destOrd="2" presId="urn:microsoft.com/office/officeart/2005/8/layout/chevron1"/>
    <dgm:cxn modelId="{DE6142CF-BA39-4695-BFC4-698D4D7E1545}" srcId="{B632518D-7CD3-41C7-824F-C07FD9F30423}" destId="{BE8FCC72-D7EA-4D3D-A480-55A3F8C14F11}" srcOrd="4" destOrd="0" parTransId="{D9BD5374-381C-43C9-AA12-06532AAA7190}" sibTransId="{19E8CED7-7F12-4058-8691-35A125851283}"/>
    <dgm:cxn modelId="{0DE690DF-B6CD-41B7-BA50-5463952464C7}" type="presOf" srcId="{B632518D-7CD3-41C7-824F-C07FD9F30423}" destId="{E1BB0FDA-6D9B-446E-B942-5FC3E5F0A910}" srcOrd="0" destOrd="0" presId="urn:microsoft.com/office/officeart/2005/8/layout/chevron1"/>
    <dgm:cxn modelId="{5AE4E5EB-200C-4350-AE49-F2A430A8F005}" srcId="{B632518D-7CD3-41C7-824F-C07FD9F30423}" destId="{FCC0BC11-F600-44A3-BBE8-4494CF33CC27}" srcOrd="1" destOrd="0" parTransId="{6A16A39E-C9B8-4542-AD61-919EE733DD11}" sibTransId="{3025EC36-74FE-4B07-A66F-C7DA3BD5E3A9}"/>
    <dgm:cxn modelId="{6BC21BED-8119-4C9B-ABD5-F3BCE6225A83}" srcId="{93E4D273-F328-4763-A769-314094FD57FF}" destId="{B58FA16E-8783-46DF-ADC9-BD09F5C8EC7D}" srcOrd="1" destOrd="0" parTransId="{AF95C0B5-243B-4E8F-A746-06E7B1138608}" sibTransId="{84D6C8C1-A032-4331-A2F2-53CA084E4A57}"/>
    <dgm:cxn modelId="{FD6FDEEF-1158-4DE7-BB20-03A6C28668CC}" srcId="{B58FA16E-8783-46DF-ADC9-BD09F5C8EC7D}" destId="{B632518D-7CD3-41C7-824F-C07FD9F30423}" srcOrd="0" destOrd="0" parTransId="{2895E81E-8352-4A8D-93B8-C83FFDF1C6F6}" sibTransId="{5CD66390-3008-4391-B738-2B9CEA34BF38}"/>
    <dgm:cxn modelId="{5267FAF4-B671-487E-A626-DA14DD68E6D6}" type="presOf" srcId="{C9CAC279-4371-4CF6-B823-10BD11E75858}" destId="{74378BF6-7892-42F9-9B54-E5705FF4651C}" srcOrd="0" destOrd="0" presId="urn:microsoft.com/office/officeart/2005/8/layout/chevron1"/>
    <dgm:cxn modelId="{A1189E07-34E9-4216-B20A-1EB044AF3513}" type="presParOf" srcId="{9884EB66-828F-48D1-B3B5-606F14B6C6EA}" destId="{197C027A-0D04-4A31-BDCC-6FBEB8748A51}" srcOrd="0" destOrd="0" presId="urn:microsoft.com/office/officeart/2005/8/layout/chevron1"/>
    <dgm:cxn modelId="{4262600E-28E9-4098-8B6E-1CB1F6FEE02B}" type="presParOf" srcId="{197C027A-0D04-4A31-BDCC-6FBEB8748A51}" destId="{74378BF6-7892-42F9-9B54-E5705FF4651C}" srcOrd="0" destOrd="0" presId="urn:microsoft.com/office/officeart/2005/8/layout/chevron1"/>
    <dgm:cxn modelId="{3A7BC9F3-78CD-43E7-85C6-AFC06E9E324D}" type="presParOf" srcId="{197C027A-0D04-4A31-BDCC-6FBEB8748A51}" destId="{93B30793-5A4A-4FA8-AD9F-C82BDCCAB706}" srcOrd="1" destOrd="0" presId="urn:microsoft.com/office/officeart/2005/8/layout/chevron1"/>
    <dgm:cxn modelId="{9AC32626-FFAE-4E79-9BFB-A6D611E83B45}" type="presParOf" srcId="{9884EB66-828F-48D1-B3B5-606F14B6C6EA}" destId="{6DE255F1-E452-4BD1-B8F0-2BC140C36097}" srcOrd="1" destOrd="0" presId="urn:microsoft.com/office/officeart/2005/8/layout/chevron1"/>
    <dgm:cxn modelId="{9BED1942-07ED-40FB-93BF-3D660CBF4C67}" type="presParOf" srcId="{9884EB66-828F-48D1-B3B5-606F14B6C6EA}" destId="{12E743BC-2B5F-4BEB-AC50-F759884F496E}" srcOrd="2" destOrd="0" presId="urn:microsoft.com/office/officeart/2005/8/layout/chevron1"/>
    <dgm:cxn modelId="{47665019-5B68-4893-B782-5053B315F2F6}" type="presParOf" srcId="{12E743BC-2B5F-4BEB-AC50-F759884F496E}" destId="{8EA27B1C-3978-400B-AB03-DC4FC208030B}" srcOrd="0" destOrd="0" presId="urn:microsoft.com/office/officeart/2005/8/layout/chevron1"/>
    <dgm:cxn modelId="{2B1897D6-418B-4350-85EA-72FFC66CB827}" type="presParOf" srcId="{12E743BC-2B5F-4BEB-AC50-F759884F496E}" destId="{E1BB0FDA-6D9B-446E-B942-5FC3E5F0A910}" srcOrd="1" destOrd="0" presId="urn:microsoft.com/office/officeart/2005/8/layout/chevron1"/>
    <dgm:cxn modelId="{95F20D30-FF3B-434B-93D4-EE63B5B7AF19}" type="presParOf" srcId="{9884EB66-828F-48D1-B3B5-606F14B6C6EA}" destId="{4A1511AB-DCD9-4499-AC7C-EBBE1EADC85D}" srcOrd="3" destOrd="0" presId="urn:microsoft.com/office/officeart/2005/8/layout/chevron1"/>
    <dgm:cxn modelId="{8003EC89-1BBF-414D-85EF-748DD7815B3B}" type="presParOf" srcId="{9884EB66-828F-48D1-B3B5-606F14B6C6EA}" destId="{981F547C-3D1D-4069-83F5-BF608C18E325}" srcOrd="4" destOrd="0" presId="urn:microsoft.com/office/officeart/2005/8/layout/chevron1"/>
    <dgm:cxn modelId="{71364227-4816-4224-8AA5-540FAF00C241}" type="presParOf" srcId="{981F547C-3D1D-4069-83F5-BF608C18E325}" destId="{4D538577-7D7F-44D6-869C-DD2F3C34E43C}" srcOrd="0" destOrd="0" presId="urn:microsoft.com/office/officeart/2005/8/layout/chevron1"/>
    <dgm:cxn modelId="{10D6F76C-6974-44BA-A993-A48392150F9C}" type="presParOf" srcId="{981F547C-3D1D-4069-83F5-BF608C18E325}" destId="{3B8F1285-D873-47E2-93CB-3E8B3FB9F1B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FAD425-F595-4645-B9BC-A759FB1F4191}" type="doc">
      <dgm:prSet loTypeId="urn:microsoft.com/office/officeart/2005/8/layout/hProcess9" loCatId="Inbox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F1FD70AA-8720-4CFD-BE02-ABED8EB5B3A4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D79B8822-38B2-4136-BC69-338B1727C197}" type="parTrans" cxnId="{3857E2D1-17B1-4253-AFCD-04C03D9EC6A6}">
      <dgm:prSet/>
      <dgm:spPr/>
      <dgm:t>
        <a:bodyPr/>
        <a:lstStyle/>
        <a:p>
          <a:endParaRPr lang="en-US"/>
        </a:p>
      </dgm:t>
    </dgm:pt>
    <dgm:pt modelId="{D03C74B8-C434-4A68-9EDC-B9FFAC76FF5D}" type="sibTrans" cxnId="{3857E2D1-17B1-4253-AFCD-04C03D9EC6A6}">
      <dgm:prSet/>
      <dgm:spPr/>
      <dgm:t>
        <a:bodyPr/>
        <a:lstStyle/>
        <a:p>
          <a:endParaRPr lang="en-US"/>
        </a:p>
      </dgm:t>
    </dgm:pt>
    <dgm:pt modelId="{20327498-B7C1-4984-AC55-25AF95B39628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9A669FD1-9063-4940-A5E7-D0C17EC06AE4}" type="parTrans" cxnId="{F17B596C-A54C-49CE-AD66-3CCBFC95E40A}">
      <dgm:prSet/>
      <dgm:spPr/>
      <dgm:t>
        <a:bodyPr/>
        <a:lstStyle/>
        <a:p>
          <a:endParaRPr lang="en-US"/>
        </a:p>
      </dgm:t>
    </dgm:pt>
    <dgm:pt modelId="{0D71611E-0DB1-4B7C-A365-6CFCDD0BB86D}" type="sibTrans" cxnId="{F17B596C-A54C-49CE-AD66-3CCBFC95E40A}">
      <dgm:prSet/>
      <dgm:spPr/>
      <dgm:t>
        <a:bodyPr/>
        <a:lstStyle/>
        <a:p>
          <a:endParaRPr lang="en-US"/>
        </a:p>
      </dgm:t>
    </dgm:pt>
    <dgm:pt modelId="{6A974B1A-2C73-446C-A43A-1398CE21FEA2}">
      <dgm:prSet/>
      <dgm:spPr/>
      <dgm:t>
        <a:bodyPr/>
        <a:lstStyle/>
        <a:p>
          <a:r>
            <a:rPr lang="en-US"/>
            <a:t>Data Exploration</a:t>
          </a:r>
        </a:p>
      </dgm:t>
    </dgm:pt>
    <dgm:pt modelId="{E054430D-1E0E-4E6B-BD5B-D8F6728E71C5}" type="parTrans" cxnId="{72D5D182-FEA5-4DBE-BD58-BD6F5097457C}">
      <dgm:prSet/>
      <dgm:spPr/>
      <dgm:t>
        <a:bodyPr/>
        <a:lstStyle/>
        <a:p>
          <a:endParaRPr lang="en-US"/>
        </a:p>
      </dgm:t>
    </dgm:pt>
    <dgm:pt modelId="{6D4BCF90-8965-4AB5-92CA-48D63D2F9BEE}" type="sibTrans" cxnId="{72D5D182-FEA5-4DBE-BD58-BD6F5097457C}">
      <dgm:prSet/>
      <dgm:spPr/>
      <dgm:t>
        <a:bodyPr/>
        <a:lstStyle/>
        <a:p>
          <a:endParaRPr lang="en-US"/>
        </a:p>
      </dgm:t>
    </dgm:pt>
    <dgm:pt modelId="{402F9E32-2D78-434A-8526-47054AF5C7CA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662C3DBE-1924-4A72-B64C-742192E9E0FA}" type="parTrans" cxnId="{DEC53612-1119-4F01-8C9D-CEC156257612}">
      <dgm:prSet/>
      <dgm:spPr/>
      <dgm:t>
        <a:bodyPr/>
        <a:lstStyle/>
        <a:p>
          <a:endParaRPr lang="en-US"/>
        </a:p>
      </dgm:t>
    </dgm:pt>
    <dgm:pt modelId="{163051AB-0458-417A-944C-8606D767C593}" type="sibTrans" cxnId="{DEC53612-1119-4F01-8C9D-CEC156257612}">
      <dgm:prSet/>
      <dgm:spPr/>
      <dgm:t>
        <a:bodyPr/>
        <a:lstStyle/>
        <a:p>
          <a:endParaRPr lang="en-US"/>
        </a:p>
      </dgm:t>
    </dgm:pt>
    <dgm:pt modelId="{D522F629-E047-4EF5-BE98-1624D5AEA251}">
      <dgm:prSet/>
      <dgm:spPr/>
      <dgm:t>
        <a:bodyPr/>
        <a:lstStyle/>
        <a:p>
          <a:r>
            <a:rPr lang="en-US"/>
            <a:t>Model Validation</a:t>
          </a:r>
        </a:p>
      </dgm:t>
    </dgm:pt>
    <dgm:pt modelId="{9784AAD7-20B4-454E-89AA-FFDFBCEA0AFA}" type="parTrans" cxnId="{F88CD324-C34C-40E2-9AD6-0989E701680D}">
      <dgm:prSet/>
      <dgm:spPr/>
      <dgm:t>
        <a:bodyPr/>
        <a:lstStyle/>
        <a:p>
          <a:endParaRPr lang="en-US"/>
        </a:p>
      </dgm:t>
    </dgm:pt>
    <dgm:pt modelId="{54EE8CA0-A9B9-4ABE-85B9-1BD659E36D7A}" type="sibTrans" cxnId="{F88CD324-C34C-40E2-9AD6-0989E701680D}">
      <dgm:prSet/>
      <dgm:spPr/>
      <dgm:t>
        <a:bodyPr/>
        <a:lstStyle/>
        <a:p>
          <a:endParaRPr lang="en-US"/>
        </a:p>
      </dgm:t>
    </dgm:pt>
    <dgm:pt modelId="{F1A1EB4A-52BD-496B-8FD8-C76316866A4E}">
      <dgm:prSet/>
      <dgm:spPr/>
      <dgm:t>
        <a:bodyPr/>
        <a:lstStyle/>
        <a:p>
          <a:r>
            <a:rPr lang="en-US"/>
            <a:t>Productionalization</a:t>
          </a:r>
        </a:p>
      </dgm:t>
    </dgm:pt>
    <dgm:pt modelId="{918093E2-3F73-4FAD-9C4D-47B7B9533C37}" type="parTrans" cxnId="{667A0BAB-7280-4675-9847-FBA1B8DB58CF}">
      <dgm:prSet/>
      <dgm:spPr/>
      <dgm:t>
        <a:bodyPr/>
        <a:lstStyle/>
        <a:p>
          <a:endParaRPr lang="en-US"/>
        </a:p>
      </dgm:t>
    </dgm:pt>
    <dgm:pt modelId="{F8D4E49B-83EC-4755-8021-CEE94BAADB20}" type="sibTrans" cxnId="{667A0BAB-7280-4675-9847-FBA1B8DB58CF}">
      <dgm:prSet/>
      <dgm:spPr/>
      <dgm:t>
        <a:bodyPr/>
        <a:lstStyle/>
        <a:p>
          <a:endParaRPr lang="en-US"/>
        </a:p>
      </dgm:t>
    </dgm:pt>
    <dgm:pt modelId="{7CB6B34C-030D-4352-ABB8-F30B657CD9AD}" type="pres">
      <dgm:prSet presAssocID="{6FFAD425-F595-4645-B9BC-A759FB1F4191}" presName="CompostProcess" presStyleCnt="0">
        <dgm:presLayoutVars>
          <dgm:dir/>
          <dgm:resizeHandles val="exact"/>
        </dgm:presLayoutVars>
      </dgm:prSet>
      <dgm:spPr/>
    </dgm:pt>
    <dgm:pt modelId="{67E14B31-BB33-4929-9D40-A55EE9CFD97C}" type="pres">
      <dgm:prSet presAssocID="{6FFAD425-F595-4645-B9BC-A759FB1F4191}" presName="arrow" presStyleLbl="bgShp" presStyleIdx="0" presStyleCnt="1"/>
      <dgm:spPr/>
    </dgm:pt>
    <dgm:pt modelId="{FCBC3142-A738-4A51-8024-79BE69288B75}" type="pres">
      <dgm:prSet presAssocID="{6FFAD425-F595-4645-B9BC-A759FB1F4191}" presName="linearProcess" presStyleCnt="0"/>
      <dgm:spPr/>
    </dgm:pt>
    <dgm:pt modelId="{E55CBE1D-7C8B-403B-8F3D-DF3F08294D4A}" type="pres">
      <dgm:prSet presAssocID="{F1FD70AA-8720-4CFD-BE02-ABED8EB5B3A4}" presName="textNode" presStyleLbl="node1" presStyleIdx="0" presStyleCnt="6">
        <dgm:presLayoutVars>
          <dgm:bulletEnabled val="1"/>
        </dgm:presLayoutVars>
      </dgm:prSet>
      <dgm:spPr/>
    </dgm:pt>
    <dgm:pt modelId="{DFD950E1-41EE-4BB5-8BA4-646B29A58934}" type="pres">
      <dgm:prSet presAssocID="{D03C74B8-C434-4A68-9EDC-B9FFAC76FF5D}" presName="sibTrans" presStyleCnt="0"/>
      <dgm:spPr/>
    </dgm:pt>
    <dgm:pt modelId="{ADE8A149-E425-40D7-B989-68B5A0795087}" type="pres">
      <dgm:prSet presAssocID="{20327498-B7C1-4984-AC55-25AF95B39628}" presName="textNode" presStyleLbl="node1" presStyleIdx="1" presStyleCnt="6">
        <dgm:presLayoutVars>
          <dgm:bulletEnabled val="1"/>
        </dgm:presLayoutVars>
      </dgm:prSet>
      <dgm:spPr/>
    </dgm:pt>
    <dgm:pt modelId="{918D0469-4AA8-4CE6-8BC3-F174ACF1509A}" type="pres">
      <dgm:prSet presAssocID="{0D71611E-0DB1-4B7C-A365-6CFCDD0BB86D}" presName="sibTrans" presStyleCnt="0"/>
      <dgm:spPr/>
    </dgm:pt>
    <dgm:pt modelId="{33021878-4266-4F51-B222-4E821C39397F}" type="pres">
      <dgm:prSet presAssocID="{6A974B1A-2C73-446C-A43A-1398CE21FEA2}" presName="textNode" presStyleLbl="node1" presStyleIdx="2" presStyleCnt="6">
        <dgm:presLayoutVars>
          <dgm:bulletEnabled val="1"/>
        </dgm:presLayoutVars>
      </dgm:prSet>
      <dgm:spPr/>
    </dgm:pt>
    <dgm:pt modelId="{FD836562-F178-4BD5-8EF8-45211498D88D}" type="pres">
      <dgm:prSet presAssocID="{6D4BCF90-8965-4AB5-92CA-48D63D2F9BEE}" presName="sibTrans" presStyleCnt="0"/>
      <dgm:spPr/>
    </dgm:pt>
    <dgm:pt modelId="{CE71DBBC-CA66-49BA-8E11-ED04A0D8B835}" type="pres">
      <dgm:prSet presAssocID="{402F9E32-2D78-434A-8526-47054AF5C7CA}" presName="textNode" presStyleLbl="node1" presStyleIdx="3" presStyleCnt="6">
        <dgm:presLayoutVars>
          <dgm:bulletEnabled val="1"/>
        </dgm:presLayoutVars>
      </dgm:prSet>
      <dgm:spPr/>
    </dgm:pt>
    <dgm:pt modelId="{A1570169-2CEE-4EC1-BB3F-25877F61C44A}" type="pres">
      <dgm:prSet presAssocID="{163051AB-0458-417A-944C-8606D767C593}" presName="sibTrans" presStyleCnt="0"/>
      <dgm:spPr/>
    </dgm:pt>
    <dgm:pt modelId="{369873D4-3311-41C2-9CFB-F0168A7D6391}" type="pres">
      <dgm:prSet presAssocID="{D522F629-E047-4EF5-BE98-1624D5AEA251}" presName="textNode" presStyleLbl="node1" presStyleIdx="4" presStyleCnt="6">
        <dgm:presLayoutVars>
          <dgm:bulletEnabled val="1"/>
        </dgm:presLayoutVars>
      </dgm:prSet>
      <dgm:spPr/>
    </dgm:pt>
    <dgm:pt modelId="{3C9EE46B-C717-403D-99EC-575869FDCBAB}" type="pres">
      <dgm:prSet presAssocID="{54EE8CA0-A9B9-4ABE-85B9-1BD659E36D7A}" presName="sibTrans" presStyleCnt="0"/>
      <dgm:spPr/>
    </dgm:pt>
    <dgm:pt modelId="{93E955C8-C371-4A47-B41B-2CF3B0C709E0}" type="pres">
      <dgm:prSet presAssocID="{F1A1EB4A-52BD-496B-8FD8-C76316866A4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3669302-343C-49C8-A92D-4A49E9D0C5C1}" type="presOf" srcId="{F1FD70AA-8720-4CFD-BE02-ABED8EB5B3A4}" destId="{E55CBE1D-7C8B-403B-8F3D-DF3F08294D4A}" srcOrd="0" destOrd="0" presId="urn:microsoft.com/office/officeart/2005/8/layout/hProcess9"/>
    <dgm:cxn modelId="{DEC53612-1119-4F01-8C9D-CEC156257612}" srcId="{6FFAD425-F595-4645-B9BC-A759FB1F4191}" destId="{402F9E32-2D78-434A-8526-47054AF5C7CA}" srcOrd="3" destOrd="0" parTransId="{662C3DBE-1924-4A72-B64C-742192E9E0FA}" sibTransId="{163051AB-0458-417A-944C-8606D767C593}"/>
    <dgm:cxn modelId="{F88CD324-C34C-40E2-9AD6-0989E701680D}" srcId="{6FFAD425-F595-4645-B9BC-A759FB1F4191}" destId="{D522F629-E047-4EF5-BE98-1624D5AEA251}" srcOrd="4" destOrd="0" parTransId="{9784AAD7-20B4-454E-89AA-FFDFBCEA0AFA}" sibTransId="{54EE8CA0-A9B9-4ABE-85B9-1BD659E36D7A}"/>
    <dgm:cxn modelId="{DFB76D41-9A86-488D-AD17-3665BD68FDFB}" type="presOf" srcId="{402F9E32-2D78-434A-8526-47054AF5C7CA}" destId="{CE71DBBC-CA66-49BA-8E11-ED04A0D8B835}" srcOrd="0" destOrd="0" presId="urn:microsoft.com/office/officeart/2005/8/layout/hProcess9"/>
    <dgm:cxn modelId="{F17B596C-A54C-49CE-AD66-3CCBFC95E40A}" srcId="{6FFAD425-F595-4645-B9BC-A759FB1F4191}" destId="{20327498-B7C1-4984-AC55-25AF95B39628}" srcOrd="1" destOrd="0" parTransId="{9A669FD1-9063-4940-A5E7-D0C17EC06AE4}" sibTransId="{0D71611E-0DB1-4B7C-A365-6CFCDD0BB86D}"/>
    <dgm:cxn modelId="{72D5D182-FEA5-4DBE-BD58-BD6F5097457C}" srcId="{6FFAD425-F595-4645-B9BC-A759FB1F4191}" destId="{6A974B1A-2C73-446C-A43A-1398CE21FEA2}" srcOrd="2" destOrd="0" parTransId="{E054430D-1E0E-4E6B-BD5B-D8F6728E71C5}" sibTransId="{6D4BCF90-8965-4AB5-92CA-48D63D2F9BEE}"/>
    <dgm:cxn modelId="{667A0BAB-7280-4675-9847-FBA1B8DB58CF}" srcId="{6FFAD425-F595-4645-B9BC-A759FB1F4191}" destId="{F1A1EB4A-52BD-496B-8FD8-C76316866A4E}" srcOrd="5" destOrd="0" parTransId="{918093E2-3F73-4FAD-9C4D-47B7B9533C37}" sibTransId="{F8D4E49B-83EC-4755-8021-CEE94BAADB20}"/>
    <dgm:cxn modelId="{B65446B1-64F6-4FE7-9E26-98844A5D5957}" type="presOf" srcId="{20327498-B7C1-4984-AC55-25AF95B39628}" destId="{ADE8A149-E425-40D7-B989-68B5A0795087}" srcOrd="0" destOrd="0" presId="urn:microsoft.com/office/officeart/2005/8/layout/hProcess9"/>
    <dgm:cxn modelId="{C7DE95C8-35E3-4553-AC9D-036CDE1E285A}" type="presOf" srcId="{6FFAD425-F595-4645-B9BC-A759FB1F4191}" destId="{7CB6B34C-030D-4352-ABB8-F30B657CD9AD}" srcOrd="0" destOrd="0" presId="urn:microsoft.com/office/officeart/2005/8/layout/hProcess9"/>
    <dgm:cxn modelId="{3857E2D1-17B1-4253-AFCD-04C03D9EC6A6}" srcId="{6FFAD425-F595-4645-B9BC-A759FB1F4191}" destId="{F1FD70AA-8720-4CFD-BE02-ABED8EB5B3A4}" srcOrd="0" destOrd="0" parTransId="{D79B8822-38B2-4136-BC69-338B1727C197}" sibTransId="{D03C74B8-C434-4A68-9EDC-B9FFAC76FF5D}"/>
    <dgm:cxn modelId="{FEEB52D2-C782-4808-A157-AD1BC226D177}" type="presOf" srcId="{6A974B1A-2C73-446C-A43A-1398CE21FEA2}" destId="{33021878-4266-4F51-B222-4E821C39397F}" srcOrd="0" destOrd="0" presId="urn:microsoft.com/office/officeart/2005/8/layout/hProcess9"/>
    <dgm:cxn modelId="{F31E1ADB-E9F3-46C0-B9D1-9BB50FF5A979}" type="presOf" srcId="{D522F629-E047-4EF5-BE98-1624D5AEA251}" destId="{369873D4-3311-41C2-9CFB-F0168A7D6391}" srcOrd="0" destOrd="0" presId="urn:microsoft.com/office/officeart/2005/8/layout/hProcess9"/>
    <dgm:cxn modelId="{458ACBDD-8CDE-4829-96C0-11D87FD422E5}" type="presOf" srcId="{F1A1EB4A-52BD-496B-8FD8-C76316866A4E}" destId="{93E955C8-C371-4A47-B41B-2CF3B0C709E0}" srcOrd="0" destOrd="0" presId="urn:microsoft.com/office/officeart/2005/8/layout/hProcess9"/>
    <dgm:cxn modelId="{18D83F7F-EB32-44F1-B147-1E4BE374DB26}" type="presParOf" srcId="{7CB6B34C-030D-4352-ABB8-F30B657CD9AD}" destId="{67E14B31-BB33-4929-9D40-A55EE9CFD97C}" srcOrd="0" destOrd="0" presId="urn:microsoft.com/office/officeart/2005/8/layout/hProcess9"/>
    <dgm:cxn modelId="{BBF851A6-CD3C-455E-A379-B9B8462ED002}" type="presParOf" srcId="{7CB6B34C-030D-4352-ABB8-F30B657CD9AD}" destId="{FCBC3142-A738-4A51-8024-79BE69288B75}" srcOrd="1" destOrd="0" presId="urn:microsoft.com/office/officeart/2005/8/layout/hProcess9"/>
    <dgm:cxn modelId="{5B0A9BFE-C8A2-49D5-9EDC-CF6FEE1AFC95}" type="presParOf" srcId="{FCBC3142-A738-4A51-8024-79BE69288B75}" destId="{E55CBE1D-7C8B-403B-8F3D-DF3F08294D4A}" srcOrd="0" destOrd="0" presId="urn:microsoft.com/office/officeart/2005/8/layout/hProcess9"/>
    <dgm:cxn modelId="{4DDA736A-9F29-43E3-9F9E-AB634823E04A}" type="presParOf" srcId="{FCBC3142-A738-4A51-8024-79BE69288B75}" destId="{DFD950E1-41EE-4BB5-8BA4-646B29A58934}" srcOrd="1" destOrd="0" presId="urn:microsoft.com/office/officeart/2005/8/layout/hProcess9"/>
    <dgm:cxn modelId="{589EA88F-D199-45E1-812A-55FF0104CC09}" type="presParOf" srcId="{FCBC3142-A738-4A51-8024-79BE69288B75}" destId="{ADE8A149-E425-40D7-B989-68B5A0795087}" srcOrd="2" destOrd="0" presId="urn:microsoft.com/office/officeart/2005/8/layout/hProcess9"/>
    <dgm:cxn modelId="{6FA5AB28-D1C0-462C-8A68-16D7A7EEFD70}" type="presParOf" srcId="{FCBC3142-A738-4A51-8024-79BE69288B75}" destId="{918D0469-4AA8-4CE6-8BC3-F174ACF1509A}" srcOrd="3" destOrd="0" presId="urn:microsoft.com/office/officeart/2005/8/layout/hProcess9"/>
    <dgm:cxn modelId="{850B96C8-3C99-4987-A0E3-1BDC244A9637}" type="presParOf" srcId="{FCBC3142-A738-4A51-8024-79BE69288B75}" destId="{33021878-4266-4F51-B222-4E821C39397F}" srcOrd="4" destOrd="0" presId="urn:microsoft.com/office/officeart/2005/8/layout/hProcess9"/>
    <dgm:cxn modelId="{1E116F55-BF00-4BF7-84BC-89637CAD17D6}" type="presParOf" srcId="{FCBC3142-A738-4A51-8024-79BE69288B75}" destId="{FD836562-F178-4BD5-8EF8-45211498D88D}" srcOrd="5" destOrd="0" presId="urn:microsoft.com/office/officeart/2005/8/layout/hProcess9"/>
    <dgm:cxn modelId="{831DF7B8-A990-46EB-B178-443BBFBC9817}" type="presParOf" srcId="{FCBC3142-A738-4A51-8024-79BE69288B75}" destId="{CE71DBBC-CA66-49BA-8E11-ED04A0D8B835}" srcOrd="6" destOrd="0" presId="urn:microsoft.com/office/officeart/2005/8/layout/hProcess9"/>
    <dgm:cxn modelId="{28E59528-A430-4D19-979E-18F7F40074C4}" type="presParOf" srcId="{FCBC3142-A738-4A51-8024-79BE69288B75}" destId="{A1570169-2CEE-4EC1-BB3F-25877F61C44A}" srcOrd="7" destOrd="0" presId="urn:microsoft.com/office/officeart/2005/8/layout/hProcess9"/>
    <dgm:cxn modelId="{62D7E163-B1E2-4F8A-9026-06B8FE68F7BF}" type="presParOf" srcId="{FCBC3142-A738-4A51-8024-79BE69288B75}" destId="{369873D4-3311-41C2-9CFB-F0168A7D6391}" srcOrd="8" destOrd="0" presId="urn:microsoft.com/office/officeart/2005/8/layout/hProcess9"/>
    <dgm:cxn modelId="{930D8D65-EDDD-40FF-B777-9CDDB7F26464}" type="presParOf" srcId="{FCBC3142-A738-4A51-8024-79BE69288B75}" destId="{3C9EE46B-C717-403D-99EC-575869FDCBAB}" srcOrd="9" destOrd="0" presId="urn:microsoft.com/office/officeart/2005/8/layout/hProcess9"/>
    <dgm:cxn modelId="{84EAA4DA-A6E8-4607-92BA-F12DFA391C4F}" type="presParOf" srcId="{FCBC3142-A738-4A51-8024-79BE69288B75}" destId="{93E955C8-C371-4A47-B41B-2CF3B0C709E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0A6F6-FBAA-454A-BFED-9CCA8BEB9060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$47B is the estimated market value for machine learning by 2020.</a:t>
          </a:r>
          <a:endParaRPr lang="en-US" sz="2200" kern="1200" dirty="0"/>
        </a:p>
      </dsp:txBody>
      <dsp:txXfrm>
        <a:off x="0" y="1578705"/>
        <a:ext cx="3286125" cy="2492692"/>
      </dsp:txXfrm>
    </dsp:sp>
    <dsp:sp modelId="{59CF3BCC-0D3C-4764-A1CB-16FF60608301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C878D732-3DCA-48C6-8580-84611377FB79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111419"/>
                <a:satOff val="2985"/>
                <a:lumOff val="13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1419"/>
                <a:satOff val="2985"/>
                <a:lumOff val="13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1419"/>
                <a:satOff val="2985"/>
                <a:lumOff val="13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62C79-E85A-4630-81CD-D19B8E64B0E4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55% of companies will adopt machine learning within the next two years.</a:t>
          </a:r>
          <a:endParaRPr lang="en-US" sz="2200" kern="1200"/>
        </a:p>
      </dsp:txBody>
      <dsp:txXfrm>
        <a:off x="3614737" y="1578705"/>
        <a:ext cx="3286125" cy="2492692"/>
      </dsp:txXfrm>
    </dsp:sp>
    <dsp:sp modelId="{94ECA845-6842-4781-A680-DF7431704486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0501A303-6F75-4950-ABF5-924F3406A91F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3B5493-18C8-42A8-89FB-3FFCAC7FF835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94% of companies believe machine learning is key to competitive advantage.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/>
            <a:t>(</a:t>
          </a:r>
          <a:r>
            <a:rPr lang="en-IN" sz="1700" i="1" kern="1200"/>
            <a:t>Source : IDC)</a:t>
          </a:r>
          <a:endParaRPr lang="en-US" sz="1700" kern="1200"/>
        </a:p>
      </dsp:txBody>
      <dsp:txXfrm>
        <a:off x="7229475" y="1578705"/>
        <a:ext cx="3286125" cy="2492692"/>
      </dsp:txXfrm>
    </dsp:sp>
    <dsp:sp modelId="{A10BE070-415A-415D-BA75-E6ACF0FC57F5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B2DEE559-6953-4506-9F66-9DC3A8557BB2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111419"/>
                <a:satOff val="2985"/>
                <a:lumOff val="13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1419"/>
                <a:satOff val="2985"/>
                <a:lumOff val="13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1419"/>
                <a:satOff val="2985"/>
                <a:lumOff val="13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788CA-3E81-487A-8D1C-641F99935551}">
      <dsp:nvSpPr>
        <dsp:cNvPr id="0" name=""/>
        <dsp:cNvSpPr/>
      </dsp:nvSpPr>
      <dsp:spPr>
        <a:xfrm>
          <a:off x="788669" y="0"/>
          <a:ext cx="8938260" cy="41544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CAED09-9334-42B5-9E8B-E182C4672F48}">
      <dsp:nvSpPr>
        <dsp:cNvPr id="0" name=""/>
        <dsp:cNvSpPr/>
      </dsp:nvSpPr>
      <dsp:spPr>
        <a:xfrm>
          <a:off x="551906" y="1246346"/>
          <a:ext cx="2011455" cy="16617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Intelligence</a:t>
          </a:r>
        </a:p>
      </dsp:txBody>
      <dsp:txXfrm>
        <a:off x="633028" y="1327468"/>
        <a:ext cx="1849211" cy="1499551"/>
      </dsp:txXfrm>
    </dsp:sp>
    <dsp:sp modelId="{140A5655-AE70-48F4-9A68-7749CFF8970F}">
      <dsp:nvSpPr>
        <dsp:cNvPr id="0" name=""/>
        <dsp:cNvSpPr/>
      </dsp:nvSpPr>
      <dsp:spPr>
        <a:xfrm>
          <a:off x="2698231" y="1246346"/>
          <a:ext cx="2011455" cy="16617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Science</a:t>
          </a:r>
        </a:p>
      </dsp:txBody>
      <dsp:txXfrm>
        <a:off x="2779353" y="1327468"/>
        <a:ext cx="1849211" cy="1499551"/>
      </dsp:txXfrm>
    </dsp:sp>
    <dsp:sp modelId="{807F0626-EA53-47E6-95AA-CCAC1772A36B}">
      <dsp:nvSpPr>
        <dsp:cNvPr id="0" name=""/>
        <dsp:cNvSpPr/>
      </dsp:nvSpPr>
      <dsp:spPr>
        <a:xfrm>
          <a:off x="4844556" y="1246346"/>
          <a:ext cx="2011455" cy="16617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 Learning</a:t>
          </a:r>
        </a:p>
      </dsp:txBody>
      <dsp:txXfrm>
        <a:off x="4925678" y="1327468"/>
        <a:ext cx="1849211" cy="1499551"/>
      </dsp:txXfrm>
    </dsp:sp>
    <dsp:sp modelId="{D2299FE7-7163-4C49-B05B-02E8D1B4CA58}">
      <dsp:nvSpPr>
        <dsp:cNvPr id="0" name=""/>
        <dsp:cNvSpPr/>
      </dsp:nvSpPr>
      <dsp:spPr>
        <a:xfrm>
          <a:off x="7453135" y="1103780"/>
          <a:ext cx="1372395" cy="99757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Artificial Intelligence</a:t>
          </a:r>
        </a:p>
      </dsp:txBody>
      <dsp:txXfrm>
        <a:off x="7501833" y="1152478"/>
        <a:ext cx="1274999" cy="900179"/>
      </dsp:txXfrm>
    </dsp:sp>
    <dsp:sp modelId="{8BC673F7-2C1C-48E5-A8A5-0CC8700FCE99}">
      <dsp:nvSpPr>
        <dsp:cNvPr id="0" name=""/>
        <dsp:cNvSpPr/>
      </dsp:nvSpPr>
      <dsp:spPr>
        <a:xfrm>
          <a:off x="7447461" y="2290036"/>
          <a:ext cx="1465546" cy="110329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IoT</a:t>
          </a:r>
        </a:p>
      </dsp:txBody>
      <dsp:txXfrm>
        <a:off x="7501320" y="2343895"/>
        <a:ext cx="1357828" cy="995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78BF6-7892-42F9-9B54-E5705FF4651C}">
      <dsp:nvSpPr>
        <dsp:cNvPr id="0" name=""/>
        <dsp:cNvSpPr/>
      </dsp:nvSpPr>
      <dsp:spPr>
        <a:xfrm>
          <a:off x="5482" y="30868"/>
          <a:ext cx="3645544" cy="918000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Basics – Stats, Machine Learning, Deep Learning</a:t>
          </a:r>
        </a:p>
      </dsp:txBody>
      <dsp:txXfrm>
        <a:off x="464482" y="30868"/>
        <a:ext cx="2727544" cy="918000"/>
      </dsp:txXfrm>
    </dsp:sp>
    <dsp:sp modelId="{8EA27B1C-3978-400B-AB03-DC4FC208030B}">
      <dsp:nvSpPr>
        <dsp:cNvPr id="0" name=""/>
        <dsp:cNvSpPr/>
      </dsp:nvSpPr>
      <dsp:spPr>
        <a:xfrm>
          <a:off x="3435027" y="30868"/>
          <a:ext cx="3645544" cy="918000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 and Development </a:t>
          </a:r>
        </a:p>
      </dsp:txBody>
      <dsp:txXfrm>
        <a:off x="3894027" y="30868"/>
        <a:ext cx="2727544" cy="918000"/>
      </dsp:txXfrm>
    </dsp:sp>
    <dsp:sp modelId="{E1BB0FDA-6D9B-446E-B942-5FC3E5F0A910}">
      <dsp:nvSpPr>
        <dsp:cNvPr id="0" name=""/>
        <dsp:cNvSpPr/>
      </dsp:nvSpPr>
      <dsp:spPr>
        <a:xfrm>
          <a:off x="3435027" y="1063619"/>
          <a:ext cx="2916435" cy="30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Languages</a:t>
          </a:r>
        </a:p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Python</a:t>
          </a:r>
        </a:p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</a:t>
          </a:r>
        </a:p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GO</a:t>
          </a:r>
        </a:p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Julia</a:t>
          </a:r>
        </a:p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Scala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" panose="020F0502020204030204"/>
              <a:ea typeface="+mn-ea"/>
              <a:cs typeface="+mn-cs"/>
            </a:rPr>
            <a:t>Enterprise tools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Tableau – Data Visualization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SAP - Leonardo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SAS – Enterprise Miner/Guide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Big Data</a:t>
          </a:r>
        </a:p>
      </dsp:txBody>
      <dsp:txXfrm>
        <a:off x="3435027" y="1063619"/>
        <a:ext cx="2916435" cy="3060000"/>
      </dsp:txXfrm>
    </dsp:sp>
    <dsp:sp modelId="{4D538577-7D7F-44D6-869C-DD2F3C34E43C}">
      <dsp:nvSpPr>
        <dsp:cNvPr id="0" name=""/>
        <dsp:cNvSpPr/>
      </dsp:nvSpPr>
      <dsp:spPr>
        <a:xfrm>
          <a:off x="6864572" y="30868"/>
          <a:ext cx="3645544" cy="918000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 On</a:t>
          </a:r>
        </a:p>
      </dsp:txBody>
      <dsp:txXfrm>
        <a:off x="7323572" y="30868"/>
        <a:ext cx="2727544" cy="91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14B31-BB33-4929-9D40-A55EE9CFD97C}">
      <dsp:nvSpPr>
        <dsp:cNvPr id="0" name=""/>
        <dsp:cNvSpPr/>
      </dsp:nvSpPr>
      <dsp:spPr>
        <a:xfrm>
          <a:off x="788669" y="0"/>
          <a:ext cx="8938260" cy="415448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5CBE1D-7C8B-403B-8F3D-DF3F08294D4A}">
      <dsp:nvSpPr>
        <dsp:cNvPr id="0" name=""/>
        <dsp:cNvSpPr/>
      </dsp:nvSpPr>
      <dsp:spPr>
        <a:xfrm>
          <a:off x="3850" y="1246346"/>
          <a:ext cx="1651299" cy="166179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</a:t>
          </a:r>
        </a:p>
      </dsp:txBody>
      <dsp:txXfrm>
        <a:off x="84460" y="1326956"/>
        <a:ext cx="1490079" cy="1500575"/>
      </dsp:txXfrm>
    </dsp:sp>
    <dsp:sp modelId="{ADE8A149-E425-40D7-B989-68B5A0795087}">
      <dsp:nvSpPr>
        <dsp:cNvPr id="0" name=""/>
        <dsp:cNvSpPr/>
      </dsp:nvSpPr>
      <dsp:spPr>
        <a:xfrm>
          <a:off x="1775170" y="1246346"/>
          <a:ext cx="1651299" cy="166179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Cleaning</a:t>
          </a:r>
        </a:p>
      </dsp:txBody>
      <dsp:txXfrm>
        <a:off x="1855780" y="1326956"/>
        <a:ext cx="1490079" cy="1500575"/>
      </dsp:txXfrm>
    </dsp:sp>
    <dsp:sp modelId="{33021878-4266-4F51-B222-4E821C39397F}">
      <dsp:nvSpPr>
        <dsp:cNvPr id="0" name=""/>
        <dsp:cNvSpPr/>
      </dsp:nvSpPr>
      <dsp:spPr>
        <a:xfrm>
          <a:off x="3546490" y="1246346"/>
          <a:ext cx="1651299" cy="166179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Exploration</a:t>
          </a:r>
        </a:p>
      </dsp:txBody>
      <dsp:txXfrm>
        <a:off x="3627100" y="1326956"/>
        <a:ext cx="1490079" cy="1500575"/>
      </dsp:txXfrm>
    </dsp:sp>
    <dsp:sp modelId="{CE71DBBC-CA66-49BA-8E11-ED04A0D8B835}">
      <dsp:nvSpPr>
        <dsp:cNvPr id="0" name=""/>
        <dsp:cNvSpPr/>
      </dsp:nvSpPr>
      <dsp:spPr>
        <a:xfrm>
          <a:off x="5317810" y="1246346"/>
          <a:ext cx="1651299" cy="166179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Modeling</a:t>
          </a:r>
        </a:p>
      </dsp:txBody>
      <dsp:txXfrm>
        <a:off x="5398420" y="1326956"/>
        <a:ext cx="1490079" cy="1500575"/>
      </dsp:txXfrm>
    </dsp:sp>
    <dsp:sp modelId="{369873D4-3311-41C2-9CFB-F0168A7D6391}">
      <dsp:nvSpPr>
        <dsp:cNvPr id="0" name=""/>
        <dsp:cNvSpPr/>
      </dsp:nvSpPr>
      <dsp:spPr>
        <a:xfrm>
          <a:off x="7089130" y="1246346"/>
          <a:ext cx="1651299" cy="166179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Validation</a:t>
          </a:r>
        </a:p>
      </dsp:txBody>
      <dsp:txXfrm>
        <a:off x="7169740" y="1326956"/>
        <a:ext cx="1490079" cy="1500575"/>
      </dsp:txXfrm>
    </dsp:sp>
    <dsp:sp modelId="{93E955C8-C371-4A47-B41B-2CF3B0C709E0}">
      <dsp:nvSpPr>
        <dsp:cNvPr id="0" name=""/>
        <dsp:cNvSpPr/>
      </dsp:nvSpPr>
      <dsp:spPr>
        <a:xfrm>
          <a:off x="8860450" y="1246346"/>
          <a:ext cx="1651299" cy="166179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Productionalization</a:t>
          </a:r>
        </a:p>
      </dsp:txBody>
      <dsp:txXfrm>
        <a:off x="8941060" y="1326956"/>
        <a:ext cx="1490079" cy="150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1691-60AA-4CF0-A2E0-CA2C91CA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9B7F3-A152-493E-B95F-AA774C40F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B7EF-0A51-4075-BB17-1EAF2DC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25A9-A7AA-45F5-B4F5-1173524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6277-D97C-435F-AEBF-2F7EB7BC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1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8B1B-9AEF-4099-B293-A3E31108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F7B8F-258A-49D0-924B-8886FDFD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E541-26C2-4558-8BC5-45E356FE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4126-EDB7-4BFF-AC6F-6A787FEA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B1E4-7A5D-4520-82B3-265CC29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9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A53AE-2038-4B7B-B0C0-3166F7879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E350C-0D79-40D9-9B7A-B57035F4D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256A-39BF-44E3-8C01-FCB99DE9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886E-53C4-44A8-B378-7EEEFA1F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08F4-0B5F-4666-B975-DFE9513F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8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B909-536E-4F37-AE11-232807AF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1279-7D4A-4CA7-98B4-A7927385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6C6D-AE34-42CF-A9F0-F5953E42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BB63-6239-44F8-9597-021EED19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F925-9298-4F74-ACA3-5D7736C1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9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9D2F-C7C9-48E2-A3E6-94FB0F82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D216D-3545-4E06-BBBE-D0380D65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FF84-A3F0-4088-BD7A-7A1C59EF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3756-E848-4E67-907C-62B6B854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F6D2-7701-4408-91F9-58884BFD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250C-43B5-46CC-BE0C-3FC25A1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BA3C-5770-42B6-88DC-B090AD171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DCB9D-C6DA-4D15-98D1-27C13A18F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B4BF6-F1C6-4901-98D5-47E24EBD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BCF0-8075-43F4-BC94-423C625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C52EE-637F-4205-8EB9-56B214D0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35BF-07A8-40CD-B02E-B38248DE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4D1-DBA9-4FD6-AB20-6AEFA96C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A5B15-F406-47CD-B111-F0ACD699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436E4-5F2F-4AF2-8125-CEB4B322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AC1C-A4AE-4334-BA47-32ED98561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3995E-4D0B-4E90-912D-759BB1DD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8FFCF-B72C-4D61-82AD-7B31797F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4E4A7-ED6C-4D5E-87D0-4058140E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E5DF-C58E-40FD-AFCD-7AC90016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8BDF8-F9BB-4845-A501-CB34384D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ED336-72EF-4744-A3AC-146D3556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C65DB-BC9B-4749-B012-63708EC1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3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10373-26A8-4CEC-A221-CA54D8D9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56816-BAF2-4CBE-AAC9-C4023A2B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1E988-2E32-433E-BFAA-2EFB2B94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8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6AFE-2868-4181-B0CA-B9E30ECE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4C3D-FF45-482D-BDF4-65A02F1E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10DDD-CCCC-489C-8A16-191BA745D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5C756-F16A-4108-ADC9-5777B625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1534-C9DA-4886-9A64-C3AF8C74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7E82C-ECCA-4A62-9F5C-9CDFDE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0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3F33-7BDA-4081-9725-016044DC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2C71C-0386-4B93-A4AC-0DBF4F93A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4B148-34DD-4E82-8E74-601031737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9EF19-674F-424D-AB5A-BE4FFB8E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F5C49-5B18-4F03-B360-F541E361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6B80D-C28E-4300-9587-F3672421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8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193F2-3517-48A7-837E-5EDEEF9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6A1D-9906-4206-A498-2CF40229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5D9E-123A-46F6-A1DB-B2E5C4DE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B7A7-C9D7-4146-94BE-5015CD0E7D38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C790-7429-4691-8458-DE74EC81B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F204-6C6A-4D9A-BA02-8FCC6A88D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CC9D-D131-44CB-ADE7-CFF7B517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5327-EB72-4F06-9E8C-88DC3E97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Introduction DSML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414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A95F6-8CA4-4E6F-AC91-9AA39A29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Why</a:t>
            </a:r>
            <a:r>
              <a:rPr lang="en-US" b="1" dirty="0">
                <a:latin typeface="+mn-lt"/>
              </a:rPr>
              <a:t>	</a:t>
            </a:r>
            <a:endParaRPr lang="en-IN" b="1" dirty="0">
              <a:latin typeface="+mn-lt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89471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88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9D95A-8FD2-44C5-AB81-C93242A1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What</a:t>
            </a:r>
            <a:endParaRPr lang="en-IN" b="1" dirty="0"/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54289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6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B35A-FBBA-4A7F-BF4B-0B8B731F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How</a:t>
            </a:r>
            <a:endParaRPr lang="en-IN" b="1" dirty="0"/>
          </a:p>
        </p:txBody>
      </p:sp>
      <p:graphicFrame>
        <p:nvGraphicFramePr>
          <p:cNvPr id="2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12632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9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63047-D195-4FBA-B8AD-EBBB0766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Stages</a:t>
            </a:r>
            <a:endParaRPr lang="en-IN" b="1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11636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68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112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DSML</vt:lpstr>
      <vt:lpstr>Why </vt:lpstr>
      <vt:lpstr>What</vt:lpstr>
      <vt:lpstr>How</vt:lpstr>
      <vt:lpstr>Stages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Sahu</dc:creator>
  <cp:lastModifiedBy>Vaibhav Sahu</cp:lastModifiedBy>
  <cp:revision>6</cp:revision>
  <dcterms:created xsi:type="dcterms:W3CDTF">2017-10-28T15:55:05Z</dcterms:created>
  <dcterms:modified xsi:type="dcterms:W3CDTF">2017-10-29T04:29:04Z</dcterms:modified>
</cp:coreProperties>
</file>