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709" autoAdjust="0"/>
  </p:normalViewPr>
  <p:slideViewPr>
    <p:cSldViewPr>
      <p:cViewPr varScale="1">
        <p:scale>
          <a:sx n="84" d="100"/>
          <a:sy n="84" d="100"/>
        </p:scale>
        <p:origin x="1426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6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65135-AC18-48F1-B78D-AD1A5F045566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D8636F-3DE8-44EF-8033-8DF082D498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822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7714B-194D-4192-AEEE-A089C7A03BE2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B333D-6038-4842-9706-B8453C272A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7714B-194D-4192-AEEE-A089C7A03BE2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B333D-6038-4842-9706-B8453C272A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7714B-194D-4192-AEEE-A089C7A03BE2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B333D-6038-4842-9706-B8453C272A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7714B-194D-4192-AEEE-A089C7A03BE2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B333D-6038-4842-9706-B8453C272A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7714B-194D-4192-AEEE-A089C7A03BE2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B333D-6038-4842-9706-B8453C272A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7714B-194D-4192-AEEE-A089C7A03BE2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B333D-6038-4842-9706-B8453C272A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7714B-194D-4192-AEEE-A089C7A03BE2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B333D-6038-4842-9706-B8453C272A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7714B-194D-4192-AEEE-A089C7A03BE2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B333D-6038-4842-9706-B8453C272A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7714B-194D-4192-AEEE-A089C7A03BE2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B333D-6038-4842-9706-B8453C272A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7714B-194D-4192-AEEE-A089C7A03BE2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B333D-6038-4842-9706-B8453C272A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7714B-194D-4192-AEEE-A089C7A03BE2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B333D-6038-4842-9706-B8453C272A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7714B-194D-4192-AEEE-A089C7A03BE2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B333D-6038-4842-9706-B8453C272A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2381251"/>
          </a:xfrm>
        </p:spPr>
        <p:txBody>
          <a:bodyPr>
            <a:normAutofit/>
          </a:bodyPr>
          <a:lstStyle/>
          <a:p>
            <a:r>
              <a:rPr lang="en-US" sz="5400" b="1" u="sng" dirty="0" smtClean="0"/>
              <a:t>Implementation of LAN using VHDL</a:t>
            </a:r>
            <a:endParaRPr lang="en-US" sz="5400" b="1" u="sng" dirty="0"/>
          </a:p>
        </p:txBody>
      </p:sp>
      <p:sp useBgFill="1"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543800" cy="2209800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                                         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                                          </a:t>
            </a:r>
            <a:r>
              <a:rPr lang="en-US" sz="2400" b="1" dirty="0" smtClean="0">
                <a:solidFill>
                  <a:schemeClr val="tx1"/>
                </a:solidFill>
              </a:rPr>
              <a:t>Vaibhav </a:t>
            </a:r>
            <a:r>
              <a:rPr lang="en-US" sz="2400" b="1" smtClean="0">
                <a:solidFill>
                  <a:schemeClr val="tx1"/>
                </a:solidFill>
              </a:rPr>
              <a:t>Sahu</a:t>
            </a:r>
            <a:endParaRPr lang="en-US" sz="2400" b="1" dirty="0" smtClean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                  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What we have done?</a:t>
            </a:r>
            <a:endParaRPr lang="en-US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implementation of this LAN structure contains 22 modules to code.</a:t>
            </a:r>
          </a:p>
          <a:p>
            <a:endParaRPr lang="en-US" sz="2800" dirty="0" smtClean="0"/>
          </a:p>
          <a:p>
            <a:r>
              <a:rPr lang="en-US" sz="2800" dirty="0" smtClean="0"/>
              <a:t>We have coded all the modules to work as required.</a:t>
            </a:r>
          </a:p>
          <a:p>
            <a:endParaRPr lang="en-US" sz="2800" dirty="0" smtClean="0"/>
          </a:p>
          <a:p>
            <a:r>
              <a:rPr lang="en-US" sz="2800" dirty="0" smtClean="0"/>
              <a:t>All the coding has been done on </a:t>
            </a:r>
            <a:r>
              <a:rPr lang="en-US" sz="2800" b="1" dirty="0" smtClean="0"/>
              <a:t>VHDL(very high speed integrated circuits’ hardware description language)</a:t>
            </a:r>
            <a:endParaRPr lang="en-US" sz="28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Modules 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447800"/>
            <a:ext cx="42672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 smtClean="0"/>
              <a:t>ack_nack.vhd</a:t>
            </a:r>
          </a:p>
          <a:p>
            <a:r>
              <a:rPr lang="en-US" sz="2600" dirty="0" smtClean="0"/>
              <a:t>bus_clock_generator.vhd</a:t>
            </a:r>
          </a:p>
          <a:p>
            <a:r>
              <a:rPr lang="en-US" sz="2600" dirty="0" smtClean="0"/>
              <a:t>cmmunication_control.vhd</a:t>
            </a:r>
          </a:p>
          <a:p>
            <a:r>
              <a:rPr lang="en-US" sz="2600" dirty="0" smtClean="0"/>
              <a:t>data_shift_component.vhd</a:t>
            </a:r>
          </a:p>
          <a:p>
            <a:r>
              <a:rPr lang="en-US" sz="2600" dirty="0" smtClean="0"/>
              <a:t>five_bit_counter.vhd</a:t>
            </a:r>
          </a:p>
          <a:p>
            <a:r>
              <a:rPr lang="en-US" sz="2600" dirty="0" smtClean="0"/>
              <a:t>input_control_component.vhd</a:t>
            </a:r>
          </a:p>
          <a:p>
            <a:r>
              <a:rPr lang="en-US" sz="2600" dirty="0" smtClean="0"/>
              <a:t>output_control_component.vhd</a:t>
            </a:r>
          </a:p>
          <a:p>
            <a:r>
              <a:rPr lang="en-US" sz="2600" dirty="0" smtClean="0"/>
              <a:t>output_ready_shift_signal_control.vhd</a:t>
            </a:r>
          </a:p>
          <a:p>
            <a:r>
              <a:rPr lang="en-US" sz="2600" dirty="0" smtClean="0"/>
              <a:t>parallel_series_cnverter.vhd</a:t>
            </a:r>
          </a:p>
          <a:p>
            <a:r>
              <a:rPr lang="en-US" sz="2600" dirty="0" smtClean="0"/>
              <a:t>preamble_identifier.vhd</a:t>
            </a:r>
          </a:p>
          <a:p>
            <a:r>
              <a:rPr lang="en-US" sz="2600" dirty="0" smtClean="0"/>
              <a:t>preclear_signal_generator_1.vhd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71600"/>
            <a:ext cx="4498975" cy="5257800"/>
          </a:xfrm>
        </p:spPr>
        <p:txBody>
          <a:bodyPr/>
          <a:lstStyle/>
          <a:p>
            <a:r>
              <a:rPr lang="en-US" dirty="0" smtClean="0"/>
              <a:t>Preclearsignalgenerator.vhd</a:t>
            </a:r>
          </a:p>
          <a:p>
            <a:r>
              <a:rPr lang="en-US" dirty="0" smtClean="0"/>
              <a:t>receive_signal_control.vhd</a:t>
            </a:r>
          </a:p>
          <a:p>
            <a:r>
              <a:rPr lang="en-US" dirty="0" smtClean="0"/>
              <a:t>sation_latch.vhd</a:t>
            </a:r>
          </a:p>
          <a:p>
            <a:r>
              <a:rPr lang="en-US" dirty="0" smtClean="0"/>
              <a:t>send_signal_control.vhd</a:t>
            </a:r>
          </a:p>
          <a:p>
            <a:r>
              <a:rPr lang="en-US" dirty="0" smtClean="0"/>
              <a:t>series_parallel_converter.vhd</a:t>
            </a:r>
          </a:p>
          <a:p>
            <a:r>
              <a:rPr lang="en-US" dirty="0" smtClean="0"/>
              <a:t>shift_control.vhd</a:t>
            </a:r>
          </a:p>
          <a:p>
            <a:r>
              <a:rPr lang="en-US" dirty="0" smtClean="0"/>
              <a:t>static_RAM.vhd</a:t>
            </a:r>
          </a:p>
          <a:p>
            <a:r>
              <a:rPr lang="en-US" dirty="0" smtClean="0"/>
              <a:t>three_bit_counter.vhd</a:t>
            </a:r>
          </a:p>
          <a:p>
            <a:r>
              <a:rPr lang="en-US" dirty="0" smtClean="0"/>
              <a:t>mac_address_converter.vhd</a:t>
            </a:r>
          </a:p>
          <a:p>
            <a:r>
              <a:rPr lang="en-US" dirty="0" smtClean="0"/>
              <a:t>mac_address_register.vhd</a:t>
            </a:r>
          </a:p>
          <a:p>
            <a:r>
              <a:rPr lang="en-US" b="1" dirty="0" smtClean="0"/>
              <a:t>LAN.vhd</a:t>
            </a:r>
            <a:endParaRPr lang="en-US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Conclusion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686800" cy="5715000"/>
          </a:xfrm>
        </p:spPr>
        <p:txBody>
          <a:bodyPr>
            <a:normAutofit fontScale="62500" lnSpcReduction="20000"/>
          </a:bodyPr>
          <a:lstStyle/>
          <a:p>
            <a:r>
              <a:rPr lang="en-US" sz="4000" b="1" dirty="0" smtClean="0"/>
              <a:t>LAN</a:t>
            </a:r>
            <a:r>
              <a:rPr lang="en-US" sz="4000" dirty="0" smtClean="0"/>
              <a:t> on a chip architecture a possible candidate for the future LAN architecture for real-tune applications </a:t>
            </a:r>
          </a:p>
          <a:p>
            <a:pPr>
              <a:buNone/>
            </a:pPr>
            <a:r>
              <a:rPr lang="en-US" sz="4000" dirty="0" smtClean="0"/>
              <a:t>     because-</a:t>
            </a:r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r>
              <a:rPr lang="en-US" sz="4000" dirty="0" smtClean="0"/>
              <a:t>       1-</a:t>
            </a:r>
            <a:r>
              <a:rPr lang="en-US" sz="4000" b="1" dirty="0" smtClean="0"/>
              <a:t> </a:t>
            </a:r>
            <a:r>
              <a:rPr lang="en-US" sz="4000" dirty="0" smtClean="0"/>
              <a:t>there was no collision when each transmission </a:t>
            </a:r>
          </a:p>
          <a:p>
            <a:pPr>
              <a:buNone/>
            </a:pPr>
            <a:r>
              <a:rPr lang="en-US" sz="4000" dirty="0" smtClean="0"/>
              <a:t>              has different destination station.   </a:t>
            </a:r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r>
              <a:rPr lang="en-US" sz="4000" dirty="0" smtClean="0"/>
              <a:t>       2-</a:t>
            </a:r>
            <a:r>
              <a:rPr lang="en-US" sz="4000" b="1" dirty="0" smtClean="0"/>
              <a:t> </a:t>
            </a:r>
            <a:r>
              <a:rPr lang="en-US" sz="4000" dirty="0" smtClean="0"/>
              <a:t>The time delay caused by the collision varies,       </a:t>
            </a:r>
            <a:endParaRPr lang="en-US" sz="4000" b="1" dirty="0" smtClean="0"/>
          </a:p>
          <a:p>
            <a:pPr>
              <a:buNone/>
            </a:pPr>
            <a:r>
              <a:rPr lang="en-US" sz="4000" dirty="0" smtClean="0"/>
              <a:t>              but is not random, with the maximum delay.</a:t>
            </a:r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r>
              <a:rPr lang="en-US" sz="4000" dirty="0" smtClean="0"/>
              <a:t>      3-</a:t>
            </a:r>
            <a:r>
              <a:rPr lang="en-US" sz="4000" b="1" dirty="0" smtClean="0"/>
              <a:t> </a:t>
            </a:r>
            <a:r>
              <a:rPr lang="en-US" sz="4000" dirty="0" smtClean="0"/>
              <a:t>comparing to the Ethernet common data bus architecture, </a:t>
            </a:r>
          </a:p>
          <a:p>
            <a:pPr>
              <a:buNone/>
            </a:pPr>
            <a:r>
              <a:rPr lang="en-US" sz="4000" dirty="0" smtClean="0"/>
              <a:t>           the LAN on a chip architecture causes less time delay</a:t>
            </a:r>
          </a:p>
          <a:p>
            <a:pPr>
              <a:buNone/>
            </a:pPr>
            <a:r>
              <a:rPr lang="en-US" sz="4000" dirty="0" smtClean="0"/>
              <a:t>           increase. </a:t>
            </a:r>
          </a:p>
          <a:p>
            <a:pPr>
              <a:buNone/>
            </a:pPr>
            <a:r>
              <a:rPr lang="en-US" sz="2800" dirty="0" smtClean="0"/>
              <a:t>                                                 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THANK YOU</a:t>
            </a:r>
            <a:endParaRPr lang="en-US" sz="6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Our Proposed LAN Architecture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dirty="0" smtClean="0"/>
              <a:t>The data bus is of the form of the P-Bus</a:t>
            </a:r>
          </a:p>
          <a:p>
            <a:r>
              <a:rPr lang="en-US" sz="2800" dirty="0" smtClean="0"/>
              <a:t>The data bus is a parallel pipelined bus with a width of 33 bits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30" name="Picture 6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4337" y="2057401"/>
            <a:ext cx="4452463" cy="3832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Data Packet Format</a:t>
            </a:r>
            <a:endParaRPr lang="en-US" b="1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8153400" cy="4876799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800" dirty="0" smtClean="0"/>
              <a:t>33 bits is the standard size of a data packet that is transferred on the ring.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76400"/>
            <a:ext cx="8077200" cy="2619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Types of Data Packet</a:t>
            </a:r>
            <a:endParaRPr lang="en-US" b="1" u="sng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876799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sz="3000" dirty="0" smtClean="0"/>
              <a:t>Data packets are of 4 types-</a:t>
            </a:r>
          </a:p>
          <a:p>
            <a:pPr>
              <a:buNone/>
            </a:pPr>
            <a:r>
              <a:rPr lang="en-US" sz="3000" dirty="0" smtClean="0"/>
              <a:t>      1-</a:t>
            </a:r>
            <a:r>
              <a:rPr lang="en-US" sz="3000" b="1" i="1" dirty="0" smtClean="0"/>
              <a:t>real </a:t>
            </a:r>
            <a:r>
              <a:rPr lang="en-US" sz="3000" i="1" dirty="0" smtClean="0"/>
              <a:t>data packet (packet type indicator </a:t>
            </a:r>
            <a:r>
              <a:rPr lang="en-US" sz="3000" b="1" dirty="0" smtClean="0"/>
              <a:t>“ 11“ </a:t>
            </a:r>
            <a:r>
              <a:rPr lang="en-US" sz="3000" i="1" dirty="0" smtClean="0"/>
              <a:t>)</a:t>
            </a:r>
          </a:p>
          <a:p>
            <a:pPr>
              <a:buNone/>
            </a:pPr>
            <a:r>
              <a:rPr lang="en-US" sz="3000" i="1" dirty="0" smtClean="0"/>
              <a:t>      2- </a:t>
            </a:r>
            <a:r>
              <a:rPr lang="en-US" sz="3000" b="1" i="1" dirty="0" smtClean="0"/>
              <a:t>Ack</a:t>
            </a:r>
            <a:r>
              <a:rPr lang="en-US" sz="3000" i="1" dirty="0" smtClean="0"/>
              <a:t> packet (packet type indicator </a:t>
            </a:r>
            <a:r>
              <a:rPr lang="en-US" sz="3000" b="1" dirty="0" smtClean="0"/>
              <a:t>“ 10“ </a:t>
            </a:r>
            <a:r>
              <a:rPr lang="en-US" sz="3000" i="1" dirty="0" smtClean="0"/>
              <a:t>)</a:t>
            </a:r>
          </a:p>
          <a:p>
            <a:pPr>
              <a:buNone/>
            </a:pPr>
            <a:r>
              <a:rPr lang="en-US" sz="3000" i="1" dirty="0" smtClean="0"/>
              <a:t>      3- </a:t>
            </a:r>
            <a:r>
              <a:rPr lang="en-US" sz="3000" b="1" i="1" dirty="0" smtClean="0"/>
              <a:t>Nack</a:t>
            </a:r>
            <a:r>
              <a:rPr lang="en-US" sz="3000" i="1" dirty="0" smtClean="0"/>
              <a:t> packet (packet type indicator </a:t>
            </a:r>
            <a:r>
              <a:rPr lang="en-US" sz="3000" b="1" dirty="0" smtClean="0"/>
              <a:t>“ 01“ </a:t>
            </a:r>
            <a:r>
              <a:rPr lang="en-US" sz="3000" i="1" dirty="0" smtClean="0"/>
              <a:t>) </a:t>
            </a:r>
          </a:p>
          <a:p>
            <a:pPr>
              <a:buNone/>
            </a:pPr>
            <a:r>
              <a:rPr lang="en-US" sz="3000" i="1" dirty="0" smtClean="0"/>
              <a:t>      4- </a:t>
            </a:r>
            <a:r>
              <a:rPr lang="en-US" sz="3000" b="1" i="1" dirty="0" smtClean="0"/>
              <a:t>empty </a:t>
            </a:r>
            <a:r>
              <a:rPr lang="en-US" sz="3000" i="1" dirty="0" smtClean="0"/>
              <a:t>packet (packet type indicator </a:t>
            </a:r>
            <a:r>
              <a:rPr lang="en-US" sz="3000" b="1" dirty="0" smtClean="0"/>
              <a:t>“ 00“ </a:t>
            </a:r>
            <a:r>
              <a:rPr lang="en-US" sz="3000" i="1" dirty="0" smtClean="0"/>
              <a:t>) </a:t>
            </a:r>
          </a:p>
          <a:p>
            <a:pPr>
              <a:buNone/>
            </a:pPr>
            <a:r>
              <a:rPr lang="en-US" sz="2800" i="1" dirty="0" smtClean="0"/>
              <a:t> </a:t>
            </a:r>
          </a:p>
          <a:p>
            <a:pPr>
              <a:buNone/>
            </a:pPr>
            <a:r>
              <a:rPr lang="en-US" sz="2800" i="1" dirty="0" smtClean="0"/>
              <a:t>              </a:t>
            </a:r>
          </a:p>
          <a:p>
            <a:pPr>
              <a:buNone/>
            </a:pPr>
            <a:r>
              <a:rPr lang="en-US" sz="2800" i="1" dirty="0" smtClean="0"/>
              <a:t> </a:t>
            </a:r>
            <a:r>
              <a:rPr lang="en-US" dirty="0" smtClean="0"/>
              <a:t>       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Transcieving station</a:t>
            </a:r>
            <a:endParaRPr lang="en-US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648200" cy="4525963"/>
          </a:xfrm>
        </p:spPr>
        <p:txBody>
          <a:bodyPr/>
          <a:lstStyle/>
          <a:p>
            <a:r>
              <a:rPr lang="en-US" dirty="0" smtClean="0"/>
              <a:t>It has several modules-</a:t>
            </a:r>
          </a:p>
          <a:p>
            <a:pPr>
              <a:buNone/>
            </a:pPr>
            <a:r>
              <a:rPr lang="en-US" dirty="0" smtClean="0"/>
              <a:t>    1- Station control module</a:t>
            </a:r>
          </a:p>
          <a:p>
            <a:pPr>
              <a:buNone/>
            </a:pPr>
            <a:r>
              <a:rPr lang="en-US" dirty="0" smtClean="0"/>
              <a:t>    2- Receive module</a:t>
            </a:r>
          </a:p>
          <a:p>
            <a:pPr>
              <a:buNone/>
            </a:pPr>
            <a:r>
              <a:rPr lang="en-US" dirty="0" smtClean="0"/>
              <a:t>    3- Receive control module</a:t>
            </a:r>
          </a:p>
          <a:p>
            <a:pPr>
              <a:buNone/>
            </a:pPr>
            <a:r>
              <a:rPr lang="en-US" dirty="0" smtClean="0"/>
              <a:t>    4- Transmit module</a:t>
            </a:r>
          </a:p>
          <a:p>
            <a:pPr>
              <a:buNone/>
            </a:pPr>
            <a:r>
              <a:rPr lang="en-US" dirty="0" smtClean="0"/>
              <a:t>    5- Transmit control module</a:t>
            </a:r>
          </a:p>
          <a:p>
            <a:pPr>
              <a:buNone/>
            </a:pPr>
            <a:r>
              <a:rPr lang="en-US" dirty="0" smtClean="0"/>
              <a:t>    6- Output module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876800" y="1447801"/>
            <a:ext cx="4267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Station control Module</a:t>
            </a:r>
            <a:endParaRPr lang="en-US" b="1" u="sn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Station control module examines the destination</a:t>
            </a:r>
            <a:r>
              <a:rPr lang="en-US" sz="2800" b="1" dirty="0" smtClean="0"/>
              <a:t> </a:t>
            </a:r>
            <a:r>
              <a:rPr lang="en-US" sz="2800" dirty="0" smtClean="0"/>
              <a:t>address field and the packet type indicator field.</a:t>
            </a:r>
          </a:p>
          <a:p>
            <a:endParaRPr lang="en-US" sz="2800" dirty="0" smtClean="0"/>
          </a:p>
          <a:p>
            <a:r>
              <a:rPr lang="en-US" sz="2800" dirty="0" smtClean="0"/>
              <a:t>If  destination station address doesn’t matches the</a:t>
            </a:r>
          </a:p>
          <a:p>
            <a:pPr>
              <a:buNone/>
            </a:pPr>
            <a:r>
              <a:rPr lang="en-US" sz="2800" dirty="0" smtClean="0"/>
              <a:t>   station’s address it passes the packet to next station.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If it matches ,it checks packet type indicator field to get the type of the packet       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lnSpcReduction="10000"/>
          </a:bodyPr>
          <a:lstStyle/>
          <a:p>
            <a:endParaRPr lang="en-US" sz="2800" dirty="0" smtClean="0"/>
          </a:p>
          <a:p>
            <a:r>
              <a:rPr lang="en-US" sz="2800" dirty="0" smtClean="0"/>
              <a:t>If it is a </a:t>
            </a:r>
            <a:r>
              <a:rPr lang="en-US" sz="2800" b="1" i="1" dirty="0" smtClean="0"/>
              <a:t>real data packet </a:t>
            </a:r>
            <a:r>
              <a:rPr lang="en-US" sz="2800" dirty="0" smtClean="0"/>
              <a:t>it sends </a:t>
            </a:r>
            <a:r>
              <a:rPr lang="en-US" sz="2800" b="1" i="1" dirty="0" smtClean="0"/>
              <a:t>receive</a:t>
            </a:r>
            <a:r>
              <a:rPr lang="en-US" sz="2800" dirty="0" smtClean="0"/>
              <a:t> signal to receive control module.</a:t>
            </a:r>
          </a:p>
          <a:p>
            <a:endParaRPr lang="en-US" sz="2800" dirty="0" smtClean="0"/>
          </a:p>
          <a:p>
            <a:r>
              <a:rPr lang="en-US" sz="2800" dirty="0" smtClean="0"/>
              <a:t>If it is an </a:t>
            </a:r>
            <a:r>
              <a:rPr lang="en-US" sz="2800" b="1" i="1" dirty="0" smtClean="0"/>
              <a:t>empty packet </a:t>
            </a:r>
            <a:r>
              <a:rPr lang="en-US" sz="2800" dirty="0" smtClean="0"/>
              <a:t>it sends </a:t>
            </a:r>
            <a:r>
              <a:rPr lang="en-US" sz="2800" b="1" i="1" dirty="0" smtClean="0"/>
              <a:t>transmit</a:t>
            </a:r>
            <a:r>
              <a:rPr lang="en-US" sz="2800" dirty="0" smtClean="0"/>
              <a:t> signal to transmit control module.</a:t>
            </a:r>
          </a:p>
          <a:p>
            <a:endParaRPr lang="en-US" sz="2800" dirty="0" smtClean="0"/>
          </a:p>
          <a:p>
            <a:r>
              <a:rPr lang="en-US" sz="2800" dirty="0" smtClean="0"/>
              <a:t>If it is an </a:t>
            </a:r>
            <a:r>
              <a:rPr lang="en-US" sz="2800" b="1" i="1" dirty="0" smtClean="0"/>
              <a:t>Ack packet </a:t>
            </a:r>
            <a:r>
              <a:rPr lang="en-US" sz="2800" dirty="0" smtClean="0"/>
              <a:t>it sends </a:t>
            </a:r>
            <a:r>
              <a:rPr lang="en-US" sz="2800" b="1" i="1" dirty="0" smtClean="0"/>
              <a:t>send-empty </a:t>
            </a:r>
            <a:r>
              <a:rPr lang="en-US" sz="2800" dirty="0" smtClean="0"/>
              <a:t>signal to the output module.</a:t>
            </a:r>
          </a:p>
          <a:p>
            <a:endParaRPr lang="en-US" sz="2800" dirty="0" smtClean="0"/>
          </a:p>
          <a:p>
            <a:r>
              <a:rPr lang="en-US" sz="2800" dirty="0" smtClean="0"/>
              <a:t>If it is an </a:t>
            </a:r>
            <a:r>
              <a:rPr lang="en-US" sz="2800" b="1" i="1" dirty="0" smtClean="0"/>
              <a:t>Nack packet </a:t>
            </a:r>
            <a:r>
              <a:rPr lang="en-US" sz="2800" dirty="0" smtClean="0"/>
              <a:t>it sends </a:t>
            </a:r>
            <a:r>
              <a:rPr lang="en-US" sz="2800" b="1" i="1" dirty="0" smtClean="0"/>
              <a:t>retransmit</a:t>
            </a:r>
            <a:r>
              <a:rPr lang="en-US" sz="2800" dirty="0" smtClean="0"/>
              <a:t> signal to the transmit control module.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Receiving Data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After getting </a:t>
            </a:r>
            <a:r>
              <a:rPr lang="en-US" sz="2800" b="1" i="1" dirty="0" smtClean="0"/>
              <a:t>receive </a:t>
            </a:r>
            <a:r>
              <a:rPr lang="en-US" sz="2800" dirty="0" smtClean="0"/>
              <a:t>signal from station control module ,it starts receiving data.</a:t>
            </a:r>
          </a:p>
          <a:p>
            <a:endParaRPr lang="en-US" dirty="0" smtClean="0"/>
          </a:p>
          <a:p>
            <a:r>
              <a:rPr lang="en-US" sz="2800" dirty="0" smtClean="0"/>
              <a:t>If </a:t>
            </a:r>
            <a:r>
              <a:rPr lang="en-US" sz="2800" b="1" i="1" dirty="0" smtClean="0"/>
              <a:t>FIFO</a:t>
            </a:r>
            <a:r>
              <a:rPr lang="en-US" sz="2800" dirty="0" smtClean="0"/>
              <a:t> buffer becomes full during receiving ,it requests a </a:t>
            </a:r>
            <a:r>
              <a:rPr lang="en-US" sz="2800" b="1" i="1" dirty="0" smtClean="0"/>
              <a:t>Nack packet </a:t>
            </a:r>
            <a:r>
              <a:rPr lang="en-US" sz="2800" dirty="0" smtClean="0"/>
              <a:t>to be sent to source station.</a:t>
            </a:r>
          </a:p>
          <a:p>
            <a:endParaRPr lang="en-US" sz="2800" dirty="0" smtClean="0"/>
          </a:p>
          <a:p>
            <a:r>
              <a:rPr lang="en-US" sz="2800" dirty="0" smtClean="0"/>
              <a:t>If receives the 24 bit data successfully it requests an </a:t>
            </a:r>
            <a:r>
              <a:rPr lang="en-US" sz="2800" b="1" i="1" dirty="0" err="1" smtClean="0"/>
              <a:t>ack</a:t>
            </a:r>
            <a:r>
              <a:rPr lang="en-US" sz="2800" b="1" i="1" dirty="0" smtClean="0"/>
              <a:t> packet </a:t>
            </a:r>
            <a:r>
              <a:rPr lang="en-US" sz="2800" dirty="0" smtClean="0"/>
              <a:t>to be sent to source station.</a:t>
            </a:r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Transmitting Data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915400" cy="5257800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The transmit control module performs the following functions :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detects the beginning of an </a:t>
            </a:r>
            <a:r>
              <a:rPr lang="en-US" sz="2800" b="1" dirty="0" smtClean="0"/>
              <a:t>Ethernet packet.</a:t>
            </a:r>
            <a:endParaRPr lang="en-US" sz="2800" dirty="0" smtClean="0"/>
          </a:p>
          <a:p>
            <a:r>
              <a:rPr lang="en-US" sz="2800" dirty="0" smtClean="0"/>
              <a:t>determines the destination station address.</a:t>
            </a:r>
          </a:p>
          <a:p>
            <a:r>
              <a:rPr lang="en-US" sz="2800" dirty="0" smtClean="0"/>
              <a:t>segments the Ethernet data packet into 24 bits segment.</a:t>
            </a:r>
          </a:p>
          <a:p>
            <a:r>
              <a:rPr lang="en-US" sz="2800" dirty="0" smtClean="0"/>
              <a:t>assembles the real data packet that will be transferred </a:t>
            </a:r>
          </a:p>
          <a:p>
            <a:pPr>
              <a:buNone/>
            </a:pPr>
            <a:r>
              <a:rPr lang="en-US" sz="2800" dirty="0" smtClean="0"/>
              <a:t>     on the data bus.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147</TotalTime>
  <Words>526</Words>
  <Application>Microsoft Office PowerPoint</Application>
  <PresentationFormat>On-screen Show (4:3)</PresentationFormat>
  <Paragraphs>121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Implementation of LAN using VHDL</vt:lpstr>
      <vt:lpstr>Our Proposed LAN Architecture</vt:lpstr>
      <vt:lpstr>Data Packet Format</vt:lpstr>
      <vt:lpstr>Types of Data Packet</vt:lpstr>
      <vt:lpstr>Transcieving station</vt:lpstr>
      <vt:lpstr>Station control Module</vt:lpstr>
      <vt:lpstr>PowerPoint Presentation</vt:lpstr>
      <vt:lpstr>Receiving Data</vt:lpstr>
      <vt:lpstr>Transmitting Data</vt:lpstr>
      <vt:lpstr>What we have done?</vt:lpstr>
      <vt:lpstr>Modules </vt:lpstr>
      <vt:lpstr>Conclusion</vt:lpstr>
      <vt:lpstr>THANK YOU</vt:lpstr>
    </vt:vector>
  </TitlesOfParts>
  <Company>xyz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LAN using VHDL</dc:title>
  <dc:creator>abc</dc:creator>
  <cp:lastModifiedBy>Sahu, Vaibhav</cp:lastModifiedBy>
  <cp:revision>32</cp:revision>
  <dcterms:created xsi:type="dcterms:W3CDTF">2007-05-30T09:02:46Z</dcterms:created>
  <dcterms:modified xsi:type="dcterms:W3CDTF">2016-07-14T08:16:39Z</dcterms:modified>
</cp:coreProperties>
</file>