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two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This is line 1</a:t>
            </a:r>
          </a:p>
          <a:p>
            <a:pPr lvl="1"/>
            <a:r>
              <a:t>Again a line 2</a:t>
            </a:r>
          </a:p>
          <a:p>
            <a:pPr lvl="2"/>
            <a:r>
              <a:t>And this is line 3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