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Yes, it is really awesome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a paragraph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