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089A60-0586-4B2B-9E05-BE1E6DC57377}" type="datetimeFigureOut">
              <a:rPr lang="es-CO" smtClean="0"/>
              <a:pPr/>
              <a:t>10/06/2011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330841-786B-4444-AE8C-F26D61A0C25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 descr="plant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2233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7704" y="476672"/>
            <a:ext cx="52568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5400" b="1" dirty="0" smtClean="0">
                <a:solidFill>
                  <a:srgbClr val="432003"/>
                </a:solidFill>
              </a:rPr>
              <a:t>Sesión </a:t>
            </a:r>
            <a:r>
              <a:rPr lang="es-ES" sz="5400" b="1" dirty="0" smtClean="0">
                <a:solidFill>
                  <a:srgbClr val="432003"/>
                </a:solidFill>
              </a:rPr>
              <a:t>2</a:t>
            </a:r>
            <a:endParaRPr lang="es-ES" sz="5400" b="1" dirty="0">
              <a:solidFill>
                <a:srgbClr val="43200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Caso </a:t>
            </a:r>
            <a:r>
              <a:rPr lang="es-CO" b="1" dirty="0" err="1" smtClean="0">
                <a:solidFill>
                  <a:schemeClr val="bg1"/>
                </a:solidFill>
              </a:rPr>
              <a:t>Skudmart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4176464" cy="189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0112" y="2420888"/>
            <a:ext cx="3353576" cy="3766552"/>
          </a:xfrm>
        </p:spPr>
        <p:txBody>
          <a:bodyPr/>
          <a:lstStyle/>
          <a:p>
            <a:r>
              <a:rPr lang="es-CO" dirty="0" smtClean="0"/>
              <a:t>Producto : </a:t>
            </a:r>
            <a:r>
              <a:rPr lang="es-CO" dirty="0" err="1" smtClean="0"/>
              <a:t>Cavity</a:t>
            </a:r>
            <a:endParaRPr lang="es-CO" dirty="0" smtClean="0"/>
          </a:p>
          <a:p>
            <a:r>
              <a:rPr lang="es-CO" dirty="0" smtClean="0"/>
              <a:t>Función: Humanizar la muerte</a:t>
            </a:r>
            <a:endParaRPr lang="es-CO" dirty="0"/>
          </a:p>
        </p:txBody>
      </p:sp>
      <p:pic>
        <p:nvPicPr>
          <p:cNvPr id="6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Desarrollo de la función empresarial</a:t>
            </a:r>
            <a:endParaRPr lang="es-CO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77686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356992"/>
            <a:ext cx="22145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80283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3 Marcador de contenido" descr="jpg ciudad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 smtClean="0"/>
              <a:t>Función empresarial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447800"/>
            <a:ext cx="802838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  Esencia, misión de la empresa, fin que no se ve evidentemente.</a:t>
            </a:r>
            <a:endParaRPr lang="es-CO" dirty="0" smtClean="0"/>
          </a:p>
          <a:p>
            <a:pPr>
              <a:buNone/>
            </a:pPr>
            <a:r>
              <a:rPr lang="es-MX" dirty="0" smtClean="0"/>
              <a:t>  Debe describir:</a:t>
            </a:r>
            <a:endParaRPr lang="es-CO" b="1" dirty="0" smtClean="0"/>
          </a:p>
          <a:p>
            <a:pPr lvl="0"/>
            <a:r>
              <a:rPr lang="es-MX" dirty="0" smtClean="0"/>
              <a:t>Lo que su empresa    DEBE  saber hacer</a:t>
            </a:r>
            <a:endParaRPr lang="es-CO" dirty="0" smtClean="0"/>
          </a:p>
          <a:p>
            <a:pPr lvl="0"/>
            <a:r>
              <a:rPr lang="es-MX" dirty="0" smtClean="0"/>
              <a:t>Por qué es </a:t>
            </a:r>
            <a:r>
              <a:rPr lang="es-MX" dirty="0" smtClean="0">
                <a:solidFill>
                  <a:srgbClr val="FF0000"/>
                </a:solidFill>
              </a:rPr>
              <a:t>diferente</a:t>
            </a:r>
            <a:endParaRPr lang="es-CO" dirty="0" smtClean="0">
              <a:solidFill>
                <a:srgbClr val="FF0000"/>
              </a:solidFill>
            </a:endParaRPr>
          </a:p>
          <a:p>
            <a:pPr lvl="0"/>
            <a:r>
              <a:rPr lang="es-MX" dirty="0" smtClean="0"/>
              <a:t>De que manera se logra el </a:t>
            </a:r>
            <a:r>
              <a:rPr lang="es-MX" dirty="0" smtClean="0">
                <a:solidFill>
                  <a:srgbClr val="FF0000"/>
                </a:solidFill>
              </a:rPr>
              <a:t>objetivo</a:t>
            </a:r>
            <a:endParaRPr lang="es-CO" dirty="0" smtClean="0">
              <a:solidFill>
                <a:srgbClr val="FF0000"/>
              </a:solidFill>
            </a:endParaRPr>
          </a:p>
          <a:p>
            <a:pPr lvl="0"/>
            <a:r>
              <a:rPr lang="es-MX" dirty="0" smtClean="0"/>
              <a:t>Cuales son las </a:t>
            </a:r>
            <a:r>
              <a:rPr lang="es-MX" dirty="0" smtClean="0">
                <a:solidFill>
                  <a:srgbClr val="FF0000"/>
                </a:solidFill>
              </a:rPr>
              <a:t>propuestas de valor</a:t>
            </a:r>
            <a:endParaRPr lang="es-CO" dirty="0" smtClean="0">
              <a:solidFill>
                <a:srgbClr val="FF0000"/>
              </a:solidFill>
            </a:endParaRPr>
          </a:p>
          <a:p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4" name="3 Marcador de contenido" descr="jpg ciuda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5759624" y="1340768"/>
            <a:ext cx="3384376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620688"/>
            <a:ext cx="7498080" cy="4800600"/>
          </a:xfrm>
        </p:spPr>
        <p:txBody>
          <a:bodyPr>
            <a:normAutofit/>
          </a:bodyPr>
          <a:lstStyle/>
          <a:p>
            <a:r>
              <a:rPr lang="es-MX" dirty="0" smtClean="0"/>
              <a:t>La función empresarial contiene 2 elementos:</a:t>
            </a:r>
            <a:endParaRPr lang="es-CO" dirty="0" smtClean="0"/>
          </a:p>
          <a:p>
            <a:pPr lvl="0"/>
            <a:r>
              <a:rPr lang="es-MX" dirty="0" smtClean="0"/>
              <a:t>Cuál es el conocimiento que domina su empresa y que otros no poseen o les costaría mucho en términos de dinero y tiempo.</a:t>
            </a:r>
            <a:endParaRPr lang="es-CO" dirty="0" smtClean="0"/>
          </a:p>
          <a:p>
            <a:pPr lvl="0"/>
            <a:r>
              <a:rPr lang="es-MX" dirty="0" smtClean="0"/>
              <a:t>Qué le permite gestionar ese conocimiento y como se garantiza la innovación.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3 Marcador de contenido" descr="jpg ciuda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320"/>
            <a:ext cx="7890080" cy="1143000"/>
          </a:xfr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CO" b="1" dirty="0" smtClean="0"/>
              <a:t>Casos de función empresarial</a:t>
            </a:r>
            <a:endParaRPr lang="es-CO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87624" y="2276872"/>
            <a:ext cx="3657600" cy="270677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 smtClean="0"/>
              <a:t>Macdonalds</a:t>
            </a:r>
            <a:endParaRPr lang="es-CO" dirty="0" smtClean="0"/>
          </a:p>
          <a:p>
            <a:r>
              <a:rPr lang="es-CO" dirty="0" smtClean="0"/>
              <a:t>Productos : Comidas rápidas.</a:t>
            </a:r>
          </a:p>
          <a:p>
            <a:r>
              <a:rPr lang="es-CO" dirty="0" smtClean="0"/>
              <a:t>Función en países desarrollados:  Definir un estilo de vida.</a:t>
            </a:r>
          </a:p>
          <a:p>
            <a:r>
              <a:rPr lang="es-CO" dirty="0" smtClean="0"/>
              <a:t>Función en países subdesarrollados: Status</a:t>
            </a:r>
            <a:endParaRPr lang="es-CO" dirty="0"/>
          </a:p>
        </p:txBody>
      </p:sp>
      <p:pic>
        <p:nvPicPr>
          <p:cNvPr id="6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 smtClean="0"/>
              <a:t>Caso de Baterías VARTA</a:t>
            </a:r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01995" y="2722704"/>
            <a:ext cx="2723810" cy="2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5292080" y="2420888"/>
            <a:ext cx="3657600" cy="3384376"/>
          </a:xfrm>
        </p:spPr>
        <p:txBody>
          <a:bodyPr/>
          <a:lstStyle/>
          <a:p>
            <a:r>
              <a:rPr lang="es-CO" dirty="0" smtClean="0"/>
              <a:t>Baterías VARTA</a:t>
            </a:r>
          </a:p>
          <a:p>
            <a:r>
              <a:rPr lang="es-CO" dirty="0" smtClean="0"/>
              <a:t>Producto: Baterías</a:t>
            </a:r>
          </a:p>
          <a:p>
            <a:r>
              <a:rPr lang="es-CO" dirty="0" smtClean="0"/>
              <a:t>Función: Energía Portátil</a:t>
            </a:r>
            <a:endParaRPr lang="es-CO" dirty="0"/>
          </a:p>
        </p:txBody>
      </p:sp>
      <p:pic>
        <p:nvPicPr>
          <p:cNvPr id="8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320"/>
            <a:ext cx="7818072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 smtClean="0"/>
              <a:t>Caso de VICK</a:t>
            </a:r>
            <a:endParaRPr lang="es-C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78185" y="3103656"/>
            <a:ext cx="2971429" cy="15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2492896"/>
            <a:ext cx="3657600" cy="3096344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Producto: Ungüento de fuerte olor, para aliviar la congestión nasal o pastillas VICK</a:t>
            </a:r>
          </a:p>
          <a:p>
            <a:r>
              <a:rPr lang="es-CO" dirty="0" smtClean="0"/>
              <a:t>Función: Ayudar a las personas a respirar mejor</a:t>
            </a:r>
            <a:endParaRPr lang="es-CO" dirty="0"/>
          </a:p>
        </p:txBody>
      </p:sp>
      <p:pic>
        <p:nvPicPr>
          <p:cNvPr id="6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320"/>
            <a:ext cx="7818072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dirty="0" smtClean="0"/>
              <a:t>Caso de XEROX</a:t>
            </a:r>
            <a:endParaRPr lang="es-C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2861835"/>
            <a:ext cx="3657600" cy="198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2492896"/>
            <a:ext cx="3657600" cy="2448272"/>
          </a:xfrm>
        </p:spPr>
        <p:txBody>
          <a:bodyPr/>
          <a:lstStyle/>
          <a:p>
            <a:r>
              <a:rPr lang="es-CO" dirty="0" smtClean="0"/>
              <a:t>Producto: Fotocopiadoras</a:t>
            </a:r>
          </a:p>
          <a:p>
            <a:r>
              <a:rPr lang="es-CO" dirty="0" smtClean="0"/>
              <a:t>Función:  Empresa del documento</a:t>
            </a:r>
            <a:endParaRPr lang="es-CO" dirty="0"/>
          </a:p>
        </p:txBody>
      </p:sp>
      <p:pic>
        <p:nvPicPr>
          <p:cNvPr id="6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2243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Caso de </a:t>
            </a:r>
            <a:r>
              <a:rPr lang="es-CO" dirty="0" err="1" smtClean="0">
                <a:solidFill>
                  <a:schemeClr val="bg1"/>
                </a:solidFill>
              </a:rPr>
              <a:t>walt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disney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3010" name="Picture 2" descr="C:\Users\Carlos\Documents\Imagenes\WaltDisneyWallpaper2102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2484437"/>
            <a:ext cx="3657600" cy="2743200"/>
          </a:xfrm>
          <a:prstGeom prst="rect">
            <a:avLst/>
          </a:prstGeom>
          <a:noFill/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4168" y="1524000"/>
            <a:ext cx="2849520" cy="4663440"/>
          </a:xfrm>
        </p:spPr>
        <p:txBody>
          <a:bodyPr/>
          <a:lstStyle/>
          <a:p>
            <a:r>
              <a:rPr lang="es-CO" dirty="0" smtClean="0"/>
              <a:t>Producto: Servicios de diversión</a:t>
            </a:r>
          </a:p>
          <a:p>
            <a:r>
              <a:rPr lang="es-CO" dirty="0" smtClean="0"/>
              <a:t>Función: Hacer feliz a gente</a:t>
            </a:r>
            <a:endParaRPr lang="es-CO" dirty="0"/>
          </a:p>
        </p:txBody>
      </p:sp>
      <p:pic>
        <p:nvPicPr>
          <p:cNvPr id="8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33CC"/>
          </a:solidFill>
        </p:spPr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Caso AVON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4034" name="Picture 2" descr="C:\Users\Carlos\Documents\Imagenes\avo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4176464" cy="3168352"/>
          </a:xfrm>
          <a:prstGeom prst="rect">
            <a:avLst/>
          </a:prstGeom>
          <a:noFill/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92080" y="2420888"/>
            <a:ext cx="3657600" cy="3799344"/>
          </a:xfrm>
        </p:spPr>
        <p:txBody>
          <a:bodyPr/>
          <a:lstStyle/>
          <a:p>
            <a:r>
              <a:rPr lang="es-CO" dirty="0" smtClean="0"/>
              <a:t>Productos: Labiales, Sombras, Pestañinas etc.</a:t>
            </a:r>
          </a:p>
          <a:p>
            <a:r>
              <a:rPr lang="es-CO" dirty="0" smtClean="0"/>
              <a:t>Función:  Promesas de belleza</a:t>
            </a:r>
            <a:endParaRPr lang="es-CO" dirty="0"/>
          </a:p>
        </p:txBody>
      </p:sp>
      <p:pic>
        <p:nvPicPr>
          <p:cNvPr id="6" name="3 Marcador de contenido" descr="jpg ciuda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99188"/>
            <a:ext cx="91440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</TotalTime>
  <Words>215</Words>
  <Application>Microsoft Office PowerPoint</Application>
  <PresentationFormat>Presentación en pantalla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Diapositiva 1</vt:lpstr>
      <vt:lpstr>Función empresarial</vt:lpstr>
      <vt:lpstr>Diapositiva 3</vt:lpstr>
      <vt:lpstr>Casos de función empresarial</vt:lpstr>
      <vt:lpstr>Caso de Baterías VARTA</vt:lpstr>
      <vt:lpstr>Caso de VICK</vt:lpstr>
      <vt:lpstr>Caso de XEROX</vt:lpstr>
      <vt:lpstr>Caso de walt disney</vt:lpstr>
      <vt:lpstr>Caso AVON</vt:lpstr>
      <vt:lpstr>Caso Skudmart</vt:lpstr>
      <vt:lpstr>Desarrollo de la función empresarial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5</cp:revision>
  <dcterms:created xsi:type="dcterms:W3CDTF">2011-05-24T19:02:19Z</dcterms:created>
  <dcterms:modified xsi:type="dcterms:W3CDTF">2011-06-11T00:35:27Z</dcterms:modified>
</cp:coreProperties>
</file>