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67" r:id="rId2"/>
    <p:sldId id="269" r:id="rId3"/>
    <p:sldId id="275" r:id="rId4"/>
    <p:sldId id="276" r:id="rId5"/>
    <p:sldId id="277" r:id="rId6"/>
    <p:sldId id="278" r:id="rId7"/>
    <p:sldId id="279" r:id="rId8"/>
    <p:sldId id="280"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81" r:id="rId22"/>
    <p:sldId id="265" r:id="rId23"/>
  </p:sldIdLst>
  <p:sldSz cx="9144000" cy="6858000" type="screen4x3"/>
  <p:notesSz cx="6954838" cy="93091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19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00"/>
    <a:srgbClr val="9F1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notesViewPr>
    <p:cSldViewPr>
      <p:cViewPr varScale="1">
        <p:scale>
          <a:sx n="41" d="100"/>
          <a:sy n="41" d="100"/>
        </p:scale>
        <p:origin x="-2381" y="-72"/>
      </p:cViewPr>
      <p:guideLst>
        <p:guide orient="horz" pos="2932"/>
        <p:guide pos="219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L PHADKE" userId="419e470af38bb081" providerId="LiveId" clId="{4985EF4D-8F3C-41FC-8E1E-5E9FBFBF04D0}"/>
    <pc:docChg chg="undo custSel delSld modSld">
      <pc:chgData name="SAHIL PHADKE" userId="419e470af38bb081" providerId="LiveId" clId="{4985EF4D-8F3C-41FC-8E1E-5E9FBFBF04D0}" dt="2025-02-14T06:07:28.682" v="300" actId="5793"/>
      <pc:docMkLst>
        <pc:docMk/>
      </pc:docMkLst>
      <pc:sldChg chg="modSp mod">
        <pc:chgData name="SAHIL PHADKE" userId="419e470af38bb081" providerId="LiveId" clId="{4985EF4D-8F3C-41FC-8E1E-5E9FBFBF04D0}" dt="2025-02-14T05:29:47.955" v="120" actId="1076"/>
        <pc:sldMkLst>
          <pc:docMk/>
          <pc:sldMk cId="0" sldId="267"/>
        </pc:sldMkLst>
        <pc:spChg chg="mod">
          <ac:chgData name="SAHIL PHADKE" userId="419e470af38bb081" providerId="LiveId" clId="{4985EF4D-8F3C-41FC-8E1E-5E9FBFBF04D0}" dt="2025-02-14T05:27:09.800" v="118" actId="20577"/>
          <ac:spMkLst>
            <pc:docMk/>
            <pc:sldMk cId="0" sldId="267"/>
            <ac:spMk id="2" creationId="{5FFFFDE5-4E6A-4D20-A236-D98FC04DA75A}"/>
          </ac:spMkLst>
        </pc:spChg>
        <pc:picChg chg="mod">
          <ac:chgData name="SAHIL PHADKE" userId="419e470af38bb081" providerId="LiveId" clId="{4985EF4D-8F3C-41FC-8E1E-5E9FBFBF04D0}" dt="2025-02-14T05:29:47.955" v="120" actId="1076"/>
          <ac:picMkLst>
            <pc:docMk/>
            <pc:sldMk cId="0" sldId="267"/>
            <ac:picMk id="1026" creationId="{00000000-0000-0000-0000-000000000000}"/>
          </ac:picMkLst>
        </pc:picChg>
      </pc:sldChg>
      <pc:sldChg chg="modSp mod">
        <pc:chgData name="SAHIL PHADKE" userId="419e470af38bb081" providerId="LiveId" clId="{4985EF4D-8F3C-41FC-8E1E-5E9FBFBF04D0}" dt="2025-02-14T05:36:04.604" v="130"/>
        <pc:sldMkLst>
          <pc:docMk/>
          <pc:sldMk cId="3188765189" sldId="275"/>
        </pc:sldMkLst>
        <pc:spChg chg="mod">
          <ac:chgData name="SAHIL PHADKE" userId="419e470af38bb081" providerId="LiveId" clId="{4985EF4D-8F3C-41FC-8E1E-5E9FBFBF04D0}" dt="2025-02-14T05:36:04.604" v="130"/>
          <ac:spMkLst>
            <pc:docMk/>
            <pc:sldMk cId="3188765189" sldId="275"/>
            <ac:spMk id="2" creationId="{00000000-0000-0000-0000-000000000000}"/>
          </ac:spMkLst>
        </pc:spChg>
        <pc:spChg chg="mod">
          <ac:chgData name="SAHIL PHADKE" userId="419e470af38bb081" providerId="LiveId" clId="{4985EF4D-8F3C-41FC-8E1E-5E9FBFBF04D0}" dt="2025-02-14T05:35:29.491" v="129" actId="123"/>
          <ac:spMkLst>
            <pc:docMk/>
            <pc:sldMk cId="3188765189" sldId="275"/>
            <ac:spMk id="3" creationId="{00000000-0000-0000-0000-000000000000}"/>
          </ac:spMkLst>
        </pc:spChg>
      </pc:sldChg>
      <pc:sldChg chg="modSp mod">
        <pc:chgData name="SAHIL PHADKE" userId="419e470af38bb081" providerId="LiveId" clId="{4985EF4D-8F3C-41FC-8E1E-5E9FBFBF04D0}" dt="2025-02-14T05:44:42.839" v="158"/>
        <pc:sldMkLst>
          <pc:docMk/>
          <pc:sldMk cId="163222577" sldId="276"/>
        </pc:sldMkLst>
        <pc:spChg chg="mod">
          <ac:chgData name="SAHIL PHADKE" userId="419e470af38bb081" providerId="LiveId" clId="{4985EF4D-8F3C-41FC-8E1E-5E9FBFBF04D0}" dt="2025-02-14T05:44:42.839" v="158"/>
          <ac:spMkLst>
            <pc:docMk/>
            <pc:sldMk cId="163222577" sldId="276"/>
            <ac:spMk id="2" creationId="{00000000-0000-0000-0000-000000000000}"/>
          </ac:spMkLst>
        </pc:spChg>
        <pc:graphicFrameChg chg="mod modGraphic">
          <ac:chgData name="SAHIL PHADKE" userId="419e470af38bb081" providerId="LiveId" clId="{4985EF4D-8F3C-41FC-8E1E-5E9FBFBF04D0}" dt="2025-02-14T05:43:18.498" v="157" actId="255"/>
          <ac:graphicFrameMkLst>
            <pc:docMk/>
            <pc:sldMk cId="163222577" sldId="276"/>
            <ac:graphicFrameMk id="7" creationId="{2E22C597-73D9-175B-4A92-2BD8FCEAF927}"/>
          </ac:graphicFrameMkLst>
        </pc:graphicFrameChg>
      </pc:sldChg>
      <pc:sldChg chg="modSp mod">
        <pc:chgData name="SAHIL PHADKE" userId="419e470af38bb081" providerId="LiveId" clId="{4985EF4D-8F3C-41FC-8E1E-5E9FBFBF04D0}" dt="2025-02-14T05:44:58.858" v="159"/>
        <pc:sldMkLst>
          <pc:docMk/>
          <pc:sldMk cId="1629935252" sldId="277"/>
        </pc:sldMkLst>
        <pc:spChg chg="mod">
          <ac:chgData name="SAHIL PHADKE" userId="419e470af38bb081" providerId="LiveId" clId="{4985EF4D-8F3C-41FC-8E1E-5E9FBFBF04D0}" dt="2025-02-14T05:44:58.858" v="159"/>
          <ac:spMkLst>
            <pc:docMk/>
            <pc:sldMk cId="1629935252" sldId="277"/>
            <ac:spMk id="2" creationId="{9CEC060E-841C-D1CC-4D30-BB220C199F3A}"/>
          </ac:spMkLst>
        </pc:spChg>
        <pc:graphicFrameChg chg="mod modGraphic">
          <ac:chgData name="SAHIL PHADKE" userId="419e470af38bb081" providerId="LiveId" clId="{4985EF4D-8F3C-41FC-8E1E-5E9FBFBF04D0}" dt="2025-02-14T05:43:09.948" v="156" actId="255"/>
          <ac:graphicFrameMkLst>
            <pc:docMk/>
            <pc:sldMk cId="1629935252" sldId="277"/>
            <ac:graphicFrameMk id="6" creationId="{B5396C65-54B5-E30C-3642-F23615864E94}"/>
          </ac:graphicFrameMkLst>
        </pc:graphicFrameChg>
      </pc:sldChg>
      <pc:sldChg chg="modSp mod">
        <pc:chgData name="SAHIL PHADKE" userId="419e470af38bb081" providerId="LiveId" clId="{4985EF4D-8F3C-41FC-8E1E-5E9FBFBF04D0}" dt="2025-02-14T05:45:04.992" v="160"/>
        <pc:sldMkLst>
          <pc:docMk/>
          <pc:sldMk cId="3984775798" sldId="278"/>
        </pc:sldMkLst>
        <pc:spChg chg="mod">
          <ac:chgData name="SAHIL PHADKE" userId="419e470af38bb081" providerId="LiveId" clId="{4985EF4D-8F3C-41FC-8E1E-5E9FBFBF04D0}" dt="2025-02-14T05:45:04.992" v="160"/>
          <ac:spMkLst>
            <pc:docMk/>
            <pc:sldMk cId="3984775798" sldId="278"/>
            <ac:spMk id="2" creationId="{3868C619-CBE0-1813-5201-491C6132C989}"/>
          </ac:spMkLst>
        </pc:spChg>
        <pc:graphicFrameChg chg="mod modGraphic">
          <ac:chgData name="SAHIL PHADKE" userId="419e470af38bb081" providerId="LiveId" clId="{4985EF4D-8F3C-41FC-8E1E-5E9FBFBF04D0}" dt="2025-02-14T05:42:56.437" v="155" actId="255"/>
          <ac:graphicFrameMkLst>
            <pc:docMk/>
            <pc:sldMk cId="3984775798" sldId="278"/>
            <ac:graphicFrameMk id="6" creationId="{52260C79-5978-29A8-7BFC-214E617BA79F}"/>
          </ac:graphicFrameMkLst>
        </pc:graphicFrameChg>
      </pc:sldChg>
      <pc:sldChg chg="addSp delSp modSp mod">
        <pc:chgData name="SAHIL PHADKE" userId="419e470af38bb081" providerId="LiveId" clId="{4985EF4D-8F3C-41FC-8E1E-5E9FBFBF04D0}" dt="2025-02-14T05:48:06.940" v="174" actId="14100"/>
        <pc:sldMkLst>
          <pc:docMk/>
          <pc:sldMk cId="822558724" sldId="279"/>
        </pc:sldMkLst>
        <pc:spChg chg="mod">
          <ac:chgData name="SAHIL PHADKE" userId="419e470af38bb081" providerId="LiveId" clId="{4985EF4D-8F3C-41FC-8E1E-5E9FBFBF04D0}" dt="2025-02-14T05:45:10.450" v="161"/>
          <ac:spMkLst>
            <pc:docMk/>
            <pc:sldMk cId="822558724" sldId="279"/>
            <ac:spMk id="2" creationId="{2B1B0947-401C-3B95-2DDA-97CE4C67E02C}"/>
          </ac:spMkLst>
        </pc:spChg>
        <pc:picChg chg="del">
          <ac:chgData name="SAHIL PHADKE" userId="419e470af38bb081" providerId="LiveId" clId="{4985EF4D-8F3C-41FC-8E1E-5E9FBFBF04D0}" dt="2025-02-14T05:47:22.696" v="166" actId="21"/>
          <ac:picMkLst>
            <pc:docMk/>
            <pc:sldMk cId="822558724" sldId="279"/>
            <ac:picMk id="6" creationId="{55C9FCFA-1EC2-1FC7-7008-63B1FE30F07C}"/>
          </ac:picMkLst>
        </pc:picChg>
        <pc:picChg chg="add del mod">
          <ac:chgData name="SAHIL PHADKE" userId="419e470af38bb081" providerId="LiveId" clId="{4985EF4D-8F3C-41FC-8E1E-5E9FBFBF04D0}" dt="2025-02-14T05:47:20.728" v="165" actId="22"/>
          <ac:picMkLst>
            <pc:docMk/>
            <pc:sldMk cId="822558724" sldId="279"/>
            <ac:picMk id="8" creationId="{3C37A0DB-B9B1-D048-7C93-0C136717364F}"/>
          </ac:picMkLst>
        </pc:picChg>
        <pc:picChg chg="add mod">
          <ac:chgData name="SAHIL PHADKE" userId="419e470af38bb081" providerId="LiveId" clId="{4985EF4D-8F3C-41FC-8E1E-5E9FBFBF04D0}" dt="2025-02-14T05:48:06.940" v="174" actId="14100"/>
          <ac:picMkLst>
            <pc:docMk/>
            <pc:sldMk cId="822558724" sldId="279"/>
            <ac:picMk id="10" creationId="{375F5E77-862F-3D23-5A1C-278F8896E0B6}"/>
          </ac:picMkLst>
        </pc:picChg>
      </pc:sldChg>
      <pc:sldChg chg="addSp delSp modSp mod">
        <pc:chgData name="SAHIL PHADKE" userId="419e470af38bb081" providerId="LiveId" clId="{4985EF4D-8F3C-41FC-8E1E-5E9FBFBF04D0}" dt="2025-02-14T05:52:33.778" v="215" actId="123"/>
        <pc:sldMkLst>
          <pc:docMk/>
          <pc:sldMk cId="3408947721" sldId="280"/>
        </pc:sldMkLst>
        <pc:spChg chg="mod">
          <ac:chgData name="SAHIL PHADKE" userId="419e470af38bb081" providerId="LiveId" clId="{4985EF4D-8F3C-41FC-8E1E-5E9FBFBF04D0}" dt="2025-02-14T05:48:22.010" v="175"/>
          <ac:spMkLst>
            <pc:docMk/>
            <pc:sldMk cId="3408947721" sldId="280"/>
            <ac:spMk id="2" creationId="{288C5112-8480-2052-53D4-C14630EA6845}"/>
          </ac:spMkLst>
        </pc:spChg>
        <pc:spChg chg="add del mod">
          <ac:chgData name="SAHIL PHADKE" userId="419e470af38bb081" providerId="LiveId" clId="{4985EF4D-8F3C-41FC-8E1E-5E9FBFBF04D0}" dt="2025-02-14T05:52:33.778" v="215" actId="123"/>
          <ac:spMkLst>
            <pc:docMk/>
            <pc:sldMk cId="3408947721" sldId="280"/>
            <ac:spMk id="3" creationId="{428EE26A-3B69-D791-66B1-BF1F6AD5C010}"/>
          </ac:spMkLst>
        </pc:spChg>
        <pc:spChg chg="add mod">
          <ac:chgData name="SAHIL PHADKE" userId="419e470af38bb081" providerId="LiveId" clId="{4985EF4D-8F3C-41FC-8E1E-5E9FBFBF04D0}" dt="2025-02-14T05:51:11.057" v="188"/>
          <ac:spMkLst>
            <pc:docMk/>
            <pc:sldMk cId="3408947721" sldId="280"/>
            <ac:spMk id="6" creationId="{FAFE7A65-A3ED-0C3A-1BE0-FB8B48CE6644}"/>
          </ac:spMkLst>
        </pc:spChg>
        <pc:spChg chg="add">
          <ac:chgData name="SAHIL PHADKE" userId="419e470af38bb081" providerId="LiveId" clId="{4985EF4D-8F3C-41FC-8E1E-5E9FBFBF04D0}" dt="2025-02-14T05:51:13.627" v="191"/>
          <ac:spMkLst>
            <pc:docMk/>
            <pc:sldMk cId="3408947721" sldId="280"/>
            <ac:spMk id="7" creationId="{56CA1D79-A359-AFC4-3B5C-A4B5306EC415}"/>
          </ac:spMkLst>
        </pc:spChg>
        <pc:spChg chg="add">
          <ac:chgData name="SAHIL PHADKE" userId="419e470af38bb081" providerId="LiveId" clId="{4985EF4D-8F3C-41FC-8E1E-5E9FBFBF04D0}" dt="2025-02-14T05:51:34.747" v="196"/>
          <ac:spMkLst>
            <pc:docMk/>
            <pc:sldMk cId="3408947721" sldId="280"/>
            <ac:spMk id="8" creationId="{60AC21B3-BBC6-E8C0-61B2-6AEE856BCFF8}"/>
          </ac:spMkLst>
        </pc:spChg>
        <pc:spChg chg="add">
          <ac:chgData name="SAHIL PHADKE" userId="419e470af38bb081" providerId="LiveId" clId="{4985EF4D-8F3C-41FC-8E1E-5E9FBFBF04D0}" dt="2025-02-14T05:51:44.941" v="197"/>
          <ac:spMkLst>
            <pc:docMk/>
            <pc:sldMk cId="3408947721" sldId="280"/>
            <ac:spMk id="9" creationId="{B130ED80-84FC-A215-BCF3-342B364C6AD5}"/>
          </ac:spMkLst>
        </pc:spChg>
        <pc:spChg chg="add mod">
          <ac:chgData name="SAHIL PHADKE" userId="419e470af38bb081" providerId="LiveId" clId="{4985EF4D-8F3C-41FC-8E1E-5E9FBFBF04D0}" dt="2025-02-14T05:52:02.653" v="199"/>
          <ac:spMkLst>
            <pc:docMk/>
            <pc:sldMk cId="3408947721" sldId="280"/>
            <ac:spMk id="10" creationId="{4C403883-2DDB-DF0B-4C65-9A50727D8A24}"/>
          </ac:spMkLst>
        </pc:spChg>
      </pc:sldChg>
      <pc:sldChg chg="modSp mod">
        <pc:chgData name="SAHIL PHADKE" userId="419e470af38bb081" providerId="LiveId" clId="{4985EF4D-8F3C-41FC-8E1E-5E9FBFBF04D0}" dt="2025-02-14T06:06:45.959" v="290" actId="123"/>
        <pc:sldMkLst>
          <pc:docMk/>
          <pc:sldMk cId="3811745403" sldId="281"/>
        </pc:sldMkLst>
        <pc:spChg chg="mod">
          <ac:chgData name="SAHIL PHADKE" userId="419e470af38bb081" providerId="LiveId" clId="{4985EF4D-8F3C-41FC-8E1E-5E9FBFBF04D0}" dt="2025-02-14T06:06:45.959" v="290" actId="123"/>
          <ac:spMkLst>
            <pc:docMk/>
            <pc:sldMk cId="3811745403" sldId="281"/>
            <ac:spMk id="3" creationId="{3BF134BE-6468-1D20-F4CB-4BD761B27A05}"/>
          </ac:spMkLst>
        </pc:spChg>
      </pc:sldChg>
      <pc:sldChg chg="modSp mod">
        <pc:chgData name="SAHIL PHADKE" userId="419e470af38bb081" providerId="LiveId" clId="{4985EF4D-8F3C-41FC-8E1E-5E9FBFBF04D0}" dt="2025-02-14T05:55:35.771" v="224" actId="123"/>
        <pc:sldMkLst>
          <pc:docMk/>
          <pc:sldMk cId="2214811951" sldId="289"/>
        </pc:sldMkLst>
        <pc:spChg chg="mod">
          <ac:chgData name="SAHIL PHADKE" userId="419e470af38bb081" providerId="LiveId" clId="{4985EF4D-8F3C-41FC-8E1E-5E9FBFBF04D0}" dt="2025-02-14T05:54:30.885" v="219"/>
          <ac:spMkLst>
            <pc:docMk/>
            <pc:sldMk cId="2214811951" sldId="289"/>
            <ac:spMk id="2" creationId="{00000000-0000-0000-0000-000000000000}"/>
          </ac:spMkLst>
        </pc:spChg>
        <pc:spChg chg="mod">
          <ac:chgData name="SAHIL PHADKE" userId="419e470af38bb081" providerId="LiveId" clId="{4985EF4D-8F3C-41FC-8E1E-5E9FBFBF04D0}" dt="2025-02-14T05:55:35.771" v="224" actId="123"/>
          <ac:spMkLst>
            <pc:docMk/>
            <pc:sldMk cId="2214811951" sldId="289"/>
            <ac:spMk id="8" creationId="{6E949F63-4B71-FA24-E325-8E2C04EA9E89}"/>
          </ac:spMkLst>
        </pc:spChg>
      </pc:sldChg>
      <pc:sldChg chg="modSp mod">
        <pc:chgData name="SAHIL PHADKE" userId="419e470af38bb081" providerId="LiveId" clId="{4985EF4D-8F3C-41FC-8E1E-5E9FBFBF04D0}" dt="2025-02-14T05:59:47.261" v="241" actId="255"/>
        <pc:sldMkLst>
          <pc:docMk/>
          <pc:sldMk cId="2533422561" sldId="290"/>
        </pc:sldMkLst>
        <pc:graphicFrameChg chg="mod modGraphic">
          <ac:chgData name="SAHIL PHADKE" userId="419e470af38bb081" providerId="LiveId" clId="{4985EF4D-8F3C-41FC-8E1E-5E9FBFBF04D0}" dt="2025-02-14T05:59:47.261" v="241" actId="255"/>
          <ac:graphicFrameMkLst>
            <pc:docMk/>
            <pc:sldMk cId="2533422561" sldId="290"/>
            <ac:graphicFrameMk id="6" creationId="{0FBCF0B4-5557-3F01-14A3-094C56F7A87B}"/>
          </ac:graphicFrameMkLst>
        </pc:graphicFrameChg>
      </pc:sldChg>
      <pc:sldChg chg="modSp mod">
        <pc:chgData name="SAHIL PHADKE" userId="419e470af38bb081" providerId="LiveId" clId="{4985EF4D-8F3C-41FC-8E1E-5E9FBFBF04D0}" dt="2025-02-14T05:59:54.659" v="242" actId="255"/>
        <pc:sldMkLst>
          <pc:docMk/>
          <pc:sldMk cId="1975493139" sldId="291"/>
        </pc:sldMkLst>
        <pc:graphicFrameChg chg="mod modGraphic">
          <ac:chgData name="SAHIL PHADKE" userId="419e470af38bb081" providerId="LiveId" clId="{4985EF4D-8F3C-41FC-8E1E-5E9FBFBF04D0}" dt="2025-02-14T05:59:54.659" v="242" actId="255"/>
          <ac:graphicFrameMkLst>
            <pc:docMk/>
            <pc:sldMk cId="1975493139" sldId="291"/>
            <ac:graphicFrameMk id="6" creationId="{DB66EA5A-082B-8DD8-E2B6-2FC64DCF3D0A}"/>
          </ac:graphicFrameMkLst>
        </pc:graphicFrameChg>
      </pc:sldChg>
      <pc:sldChg chg="modSp mod">
        <pc:chgData name="SAHIL PHADKE" userId="419e470af38bb081" providerId="LiveId" clId="{4985EF4D-8F3C-41FC-8E1E-5E9FBFBF04D0}" dt="2025-02-14T06:00:37.397" v="246" actId="255"/>
        <pc:sldMkLst>
          <pc:docMk/>
          <pc:sldMk cId="455029545" sldId="292"/>
        </pc:sldMkLst>
        <pc:graphicFrameChg chg="mod modGraphic">
          <ac:chgData name="SAHIL PHADKE" userId="419e470af38bb081" providerId="LiveId" clId="{4985EF4D-8F3C-41FC-8E1E-5E9FBFBF04D0}" dt="2025-02-14T06:00:37.397" v="246" actId="255"/>
          <ac:graphicFrameMkLst>
            <pc:docMk/>
            <pc:sldMk cId="455029545" sldId="292"/>
            <ac:graphicFrameMk id="6" creationId="{A4B0A79C-C9AF-F38D-E040-69B834C05208}"/>
          </ac:graphicFrameMkLst>
        </pc:graphicFrameChg>
      </pc:sldChg>
      <pc:sldChg chg="addSp delSp modSp mod">
        <pc:chgData name="SAHIL PHADKE" userId="419e470af38bb081" providerId="LiveId" clId="{4985EF4D-8F3C-41FC-8E1E-5E9FBFBF04D0}" dt="2025-02-14T06:07:28.682" v="300" actId="5793"/>
        <pc:sldMkLst>
          <pc:docMk/>
          <pc:sldMk cId="3452936340" sldId="293"/>
        </pc:sldMkLst>
        <pc:spChg chg="add del mod">
          <ac:chgData name="SAHIL PHADKE" userId="419e470af38bb081" providerId="LiveId" clId="{4985EF4D-8F3C-41FC-8E1E-5E9FBFBF04D0}" dt="2025-02-14T06:04:44.093" v="252"/>
          <ac:spMkLst>
            <pc:docMk/>
            <pc:sldMk cId="3452936340" sldId="293"/>
            <ac:spMk id="3" creationId="{0479898E-2751-10A7-BD7F-4E54A257A58F}"/>
          </ac:spMkLst>
        </pc:spChg>
        <pc:spChg chg="add">
          <ac:chgData name="SAHIL PHADKE" userId="419e470af38bb081" providerId="LiveId" clId="{4985EF4D-8F3C-41FC-8E1E-5E9FBFBF04D0}" dt="2025-02-14T06:04:41.054" v="250"/>
          <ac:spMkLst>
            <pc:docMk/>
            <pc:sldMk cId="3452936340" sldId="293"/>
            <ac:spMk id="6" creationId="{0DF46ECB-BD88-F80C-E6D1-C5A7EA52EA48}"/>
          </ac:spMkLst>
        </pc:spChg>
        <pc:spChg chg="add del mod">
          <ac:chgData name="SAHIL PHADKE" userId="419e470af38bb081" providerId="LiveId" clId="{4985EF4D-8F3C-41FC-8E1E-5E9FBFBF04D0}" dt="2025-02-14T06:05:12.441" v="257"/>
          <ac:spMkLst>
            <pc:docMk/>
            <pc:sldMk cId="3452936340" sldId="293"/>
            <ac:spMk id="7" creationId="{60CA13F7-17BC-8C1C-3E4E-61ABA3963135}"/>
          </ac:spMkLst>
        </pc:spChg>
        <pc:spChg chg="add mod">
          <ac:chgData name="SAHIL PHADKE" userId="419e470af38bb081" providerId="LiveId" clId="{4985EF4D-8F3C-41FC-8E1E-5E9FBFBF04D0}" dt="2025-02-14T06:07:28.682" v="300" actId="5793"/>
          <ac:spMkLst>
            <pc:docMk/>
            <pc:sldMk cId="3452936340" sldId="293"/>
            <ac:spMk id="8" creationId="{D8B602A0-2175-C5D3-BBDC-2D0810469EB7}"/>
          </ac:spMkLst>
        </pc:spChg>
        <pc:picChg chg="del">
          <ac:chgData name="SAHIL PHADKE" userId="419e470af38bb081" providerId="LiveId" clId="{4985EF4D-8F3C-41FC-8E1E-5E9FBFBF04D0}" dt="2025-02-14T06:04:19.382" v="247" actId="21"/>
          <ac:picMkLst>
            <pc:docMk/>
            <pc:sldMk cId="3452936340" sldId="293"/>
            <ac:picMk id="9" creationId="{A644C488-31D2-27B6-A046-77E4616846E0}"/>
          </ac:picMkLst>
        </pc:picChg>
      </pc:sldChg>
      <pc:sldChg chg="del">
        <pc:chgData name="SAHIL PHADKE" userId="419e470af38bb081" providerId="LiveId" clId="{4985EF4D-8F3C-41FC-8E1E-5E9FBFBF04D0}" dt="2025-02-14T06:04:56.191" v="253" actId="47"/>
        <pc:sldMkLst>
          <pc:docMk/>
          <pc:sldMk cId="558942545" sldId="29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8F8EC5-1888-4535-83E1-EE0BC13B486F}"/>
              </a:ext>
            </a:extLst>
          </p:cNvPr>
          <p:cNvSpPr>
            <a:spLocks noGrp="1"/>
          </p:cNvSpPr>
          <p:nvPr>
            <p:ph type="hdr" sz="quarter"/>
          </p:nvPr>
        </p:nvSpPr>
        <p:spPr>
          <a:xfrm>
            <a:off x="0" y="0"/>
            <a:ext cx="3013075" cy="465138"/>
          </a:xfrm>
          <a:prstGeom prst="rect">
            <a:avLst/>
          </a:prstGeom>
        </p:spPr>
        <p:txBody>
          <a:bodyPr vert="horz" lIns="92930" tIns="46465" rIns="92930" bIns="46465" rtlCol="0"/>
          <a:lstStyle>
            <a:lvl1pPr algn="l" eaLnBrk="1" hangingPunct="1">
              <a:defRPr sz="1200">
                <a:cs typeface="Arial" charset="0"/>
              </a:defRPr>
            </a:lvl1pPr>
          </a:lstStyle>
          <a:p>
            <a:pPr>
              <a:defRPr/>
            </a:pPr>
            <a:endParaRPr lang="en-US"/>
          </a:p>
        </p:txBody>
      </p:sp>
      <p:sp>
        <p:nvSpPr>
          <p:cNvPr id="3" name="Date Placeholder 2">
            <a:extLst>
              <a:ext uri="{FF2B5EF4-FFF2-40B4-BE49-F238E27FC236}">
                <a16:creationId xmlns:a16="http://schemas.microsoft.com/office/drawing/2014/main" id="{09C9719E-FAA9-4BE5-B335-0BDB11666DC3}"/>
              </a:ext>
            </a:extLst>
          </p:cNvPr>
          <p:cNvSpPr>
            <a:spLocks noGrp="1"/>
          </p:cNvSpPr>
          <p:nvPr>
            <p:ph type="dt" sz="quarter" idx="1"/>
          </p:nvPr>
        </p:nvSpPr>
        <p:spPr>
          <a:xfrm>
            <a:off x="3940175" y="0"/>
            <a:ext cx="3013075" cy="465138"/>
          </a:xfrm>
          <a:prstGeom prst="rect">
            <a:avLst/>
          </a:prstGeom>
        </p:spPr>
        <p:txBody>
          <a:bodyPr vert="horz" lIns="92930" tIns="46465" rIns="92930" bIns="46465" rtlCol="0"/>
          <a:lstStyle>
            <a:lvl1pPr algn="r" eaLnBrk="1" hangingPunct="1">
              <a:defRPr sz="1200">
                <a:cs typeface="Arial" charset="0"/>
              </a:defRPr>
            </a:lvl1pPr>
          </a:lstStyle>
          <a:p>
            <a:pPr>
              <a:defRPr/>
            </a:pPr>
            <a:endParaRPr lang="en-US"/>
          </a:p>
        </p:txBody>
      </p:sp>
      <p:sp>
        <p:nvSpPr>
          <p:cNvPr id="4" name="Footer Placeholder 3">
            <a:extLst>
              <a:ext uri="{FF2B5EF4-FFF2-40B4-BE49-F238E27FC236}">
                <a16:creationId xmlns:a16="http://schemas.microsoft.com/office/drawing/2014/main" id="{7CE458CD-7FE6-4DFF-9E3A-6E3C1175D366}"/>
              </a:ext>
            </a:extLst>
          </p:cNvPr>
          <p:cNvSpPr>
            <a:spLocks noGrp="1"/>
          </p:cNvSpPr>
          <p:nvPr>
            <p:ph type="ftr" sz="quarter" idx="2"/>
          </p:nvPr>
        </p:nvSpPr>
        <p:spPr>
          <a:xfrm>
            <a:off x="0" y="8842375"/>
            <a:ext cx="3013075" cy="465138"/>
          </a:xfrm>
          <a:prstGeom prst="rect">
            <a:avLst/>
          </a:prstGeom>
        </p:spPr>
        <p:txBody>
          <a:bodyPr vert="horz" lIns="92930" tIns="46465" rIns="92930" bIns="46465" rtlCol="0" anchor="b"/>
          <a:lstStyle>
            <a:lvl1pPr algn="l" eaLnBrk="1" hangingPunct="1">
              <a:defRPr sz="1200">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746E69C2-99D6-4185-AB9B-81EB905E7348}"/>
              </a:ext>
            </a:extLst>
          </p:cNvPr>
          <p:cNvSpPr>
            <a:spLocks noGrp="1"/>
          </p:cNvSpPr>
          <p:nvPr>
            <p:ph type="sldNum" sz="quarter" idx="3"/>
          </p:nvPr>
        </p:nvSpPr>
        <p:spPr>
          <a:xfrm>
            <a:off x="3940175" y="8842375"/>
            <a:ext cx="3013075" cy="465138"/>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5C3923E9-5A6A-4F9A-8F59-7E0C2FB40B9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F1B7A8-09B6-4DED-B069-FB376B72FABC}"/>
              </a:ext>
            </a:extLst>
          </p:cNvPr>
          <p:cNvSpPr>
            <a:spLocks noGrp="1"/>
          </p:cNvSpPr>
          <p:nvPr>
            <p:ph type="hdr" sz="quarter"/>
          </p:nvPr>
        </p:nvSpPr>
        <p:spPr>
          <a:xfrm>
            <a:off x="0" y="0"/>
            <a:ext cx="3013075" cy="465138"/>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FE8134C2-25D3-4E01-A31C-3BCEEF74D8DE}"/>
              </a:ext>
            </a:extLst>
          </p:cNvPr>
          <p:cNvSpPr>
            <a:spLocks noGrp="1"/>
          </p:cNvSpPr>
          <p:nvPr>
            <p:ph type="dt" idx="1"/>
          </p:nvPr>
        </p:nvSpPr>
        <p:spPr>
          <a:xfrm>
            <a:off x="3940175" y="0"/>
            <a:ext cx="3013075" cy="465138"/>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endParaRPr lang="en-IN"/>
          </a:p>
        </p:txBody>
      </p:sp>
      <p:sp>
        <p:nvSpPr>
          <p:cNvPr id="4" name="Slide Image Placeholder 3">
            <a:extLst>
              <a:ext uri="{FF2B5EF4-FFF2-40B4-BE49-F238E27FC236}">
                <a16:creationId xmlns:a16="http://schemas.microsoft.com/office/drawing/2014/main" id="{867B16A1-AB33-48C4-92B7-62BD9F945D49}"/>
              </a:ext>
            </a:extLst>
          </p:cNvPr>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pPr lvl="0"/>
            <a:endParaRPr lang="en-IN" noProof="0"/>
          </a:p>
        </p:txBody>
      </p:sp>
      <p:sp>
        <p:nvSpPr>
          <p:cNvPr id="5" name="Notes Placeholder 4">
            <a:extLst>
              <a:ext uri="{FF2B5EF4-FFF2-40B4-BE49-F238E27FC236}">
                <a16:creationId xmlns:a16="http://schemas.microsoft.com/office/drawing/2014/main" id="{6CDB63B7-E12C-46F2-BD27-6B497C6F3569}"/>
              </a:ext>
            </a:extLst>
          </p:cNvPr>
          <p:cNvSpPr>
            <a:spLocks noGrp="1"/>
          </p:cNvSpPr>
          <p:nvPr>
            <p:ph type="body" sz="quarter" idx="3"/>
          </p:nvPr>
        </p:nvSpPr>
        <p:spPr>
          <a:xfrm>
            <a:off x="695325" y="4421188"/>
            <a:ext cx="5564188" cy="4189412"/>
          </a:xfrm>
          <a:prstGeom prst="rect">
            <a:avLst/>
          </a:prstGeom>
        </p:spPr>
        <p:txBody>
          <a:bodyPr vert="horz" lIns="92930" tIns="46465" rIns="92930" bIns="46465"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291B17C4-2328-47A2-8527-1D5F0A3A923E}"/>
              </a:ext>
            </a:extLst>
          </p:cNvPr>
          <p:cNvSpPr>
            <a:spLocks noGrp="1"/>
          </p:cNvSpPr>
          <p:nvPr>
            <p:ph type="ftr" sz="quarter" idx="4"/>
          </p:nvPr>
        </p:nvSpPr>
        <p:spPr>
          <a:xfrm>
            <a:off x="0" y="8842375"/>
            <a:ext cx="3013075" cy="465138"/>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E4D23494-5C68-4880-BA9B-F6AA4A6B6F57}"/>
              </a:ext>
            </a:extLst>
          </p:cNvPr>
          <p:cNvSpPr>
            <a:spLocks noGrp="1"/>
          </p:cNvSpPr>
          <p:nvPr>
            <p:ph type="sldNum" sz="quarter" idx="5"/>
          </p:nvPr>
        </p:nvSpPr>
        <p:spPr>
          <a:xfrm>
            <a:off x="3940175" y="8842375"/>
            <a:ext cx="3013075" cy="465138"/>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5A0DF896-893F-45FB-9EF0-4AAAF0B7DFA3}" type="slidenum">
              <a:rPr lang="en-IN" altLang="en-US"/>
              <a:pPr>
                <a:defRPr/>
              </a:pPr>
              <a:t>‹#›</a:t>
            </a:fld>
            <a:endParaRPr lang="en-IN" altLang="en-US"/>
          </a:p>
        </p:txBody>
      </p:sp>
    </p:spTree>
    <p:extLst>
      <p:ext uri="{BB962C8B-B14F-4D97-AF65-F5344CB8AC3E}">
        <p14:creationId xmlns:p14="http://schemas.microsoft.com/office/powerpoint/2010/main" val="540518537"/>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9A6D7421-3850-4A21-8593-85F91824E5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B72FB97A-089B-403B-9A51-E1EA4B9FC9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a:extLst>
              <a:ext uri="{FF2B5EF4-FFF2-40B4-BE49-F238E27FC236}">
                <a16:creationId xmlns:a16="http://schemas.microsoft.com/office/drawing/2014/main" id="{50AE0A43-8CDD-4931-B779-793953D2EC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F70B454-2A58-4321-80BD-4E7D29B81102}" type="slidenum">
              <a:rPr lang="en-IN" altLang="en-US" smtClean="0"/>
              <a:pPr>
                <a:spcBef>
                  <a:spcPct val="0"/>
                </a:spcBef>
              </a:pPr>
              <a:t>1</a:t>
            </a:fld>
            <a:endParaRPr lang="en-IN" altLang="en-US"/>
          </a:p>
        </p:txBody>
      </p:sp>
      <p:sp>
        <p:nvSpPr>
          <p:cNvPr id="5" name="Date Placeholder 4">
            <a:extLst>
              <a:ext uri="{FF2B5EF4-FFF2-40B4-BE49-F238E27FC236}">
                <a16:creationId xmlns:a16="http://schemas.microsoft.com/office/drawing/2014/main" id="{03AD7F34-ED51-41F9-B479-886D1A247035}"/>
              </a:ext>
            </a:extLst>
          </p:cNvPr>
          <p:cNvSpPr>
            <a:spLocks noGrp="1"/>
          </p:cNvSpPr>
          <p:nvPr>
            <p:ph type="dt" sz="quarter" idx="1"/>
          </p:nvPr>
        </p:nvSpPr>
        <p:spPr/>
        <p:txBody>
          <a:bodyPr/>
          <a:lstStyle/>
          <a:p>
            <a:pPr>
              <a:defRPr/>
            </a:pPr>
            <a:endParaRPr lang="en-IN"/>
          </a:p>
        </p:txBody>
      </p:sp>
    </p:spTree>
    <p:extLst>
      <p:ext uri="{BB962C8B-B14F-4D97-AF65-F5344CB8AC3E}">
        <p14:creationId xmlns:p14="http://schemas.microsoft.com/office/powerpoint/2010/main" val="1391661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3023468" y="2744787"/>
            <a:ext cx="3097064" cy="1368425"/>
          </a:xfrm>
        </p:spPr>
        <p:txBody>
          <a:bodyPr rtlCol="0">
            <a:normAutofit/>
          </a:bodyPr>
          <a:lstStyle>
            <a:lvl1pPr marL="0" indent="0">
              <a:buNone/>
              <a:defRPr sz="900"/>
            </a:lvl1pPr>
          </a:lstStyle>
          <a:p>
            <a:pPr lvl="0"/>
            <a:r>
              <a:rPr lang="en-US" noProof="0"/>
              <a:t>Click icon to add picture</a:t>
            </a:r>
            <a:endParaRPr lang="en-IN" noProof="0" dirty="0"/>
          </a:p>
        </p:txBody>
      </p:sp>
      <p:sp>
        <p:nvSpPr>
          <p:cNvPr id="11" name="Content Placeholder 10"/>
          <p:cNvSpPr>
            <a:spLocks noGrp="1"/>
          </p:cNvSpPr>
          <p:nvPr>
            <p:ph sz="quarter" idx="14"/>
          </p:nvPr>
        </p:nvSpPr>
        <p:spPr>
          <a:xfrm>
            <a:off x="1988764" y="4221087"/>
            <a:ext cx="5166472" cy="576823"/>
          </a:xfrm>
        </p:spPr>
        <p:txBody>
          <a:bodyPr anchor="ctr">
            <a:noAutofit/>
          </a:bodyPr>
          <a:lstStyle>
            <a:lvl1pPr marL="0" indent="0" algn="ctr">
              <a:lnSpc>
                <a:spcPct val="100000"/>
              </a:lnSpc>
              <a:buNone/>
              <a:defRPr sz="2400" b="1" i="0">
                <a:solidFill>
                  <a:schemeClr val="tx1">
                    <a:lumMod val="75000"/>
                    <a:lumOff val="25000"/>
                  </a:schemeClr>
                </a:solidFill>
                <a:latin typeface="Source Sans Pro" pitchFamily="34" charset="0"/>
              </a:defRPr>
            </a:lvl1pPr>
            <a:lvl2pPr marL="457200" indent="0" algn="ctr">
              <a:buNone/>
              <a:defRPr sz="2000"/>
            </a:lvl2pPr>
            <a:lvl3pPr marL="914400" indent="0" algn="ctr">
              <a:buNone/>
              <a:defRPr sz="2000"/>
            </a:lvl3pPr>
            <a:lvl4pPr marL="1371600" indent="0">
              <a:buNone/>
              <a:defRPr/>
            </a:lvl4pPr>
            <a:lvl5pPr marL="1828800" indent="0">
              <a:buNone/>
              <a:defRPr baseline="0"/>
            </a:lvl5pPr>
          </a:lstStyle>
          <a:p>
            <a:pPr lvl="0"/>
            <a:r>
              <a:rPr lang="en-US"/>
              <a:t>Click to edit Master text styles</a:t>
            </a:r>
          </a:p>
        </p:txBody>
      </p:sp>
    </p:spTree>
    <p:extLst>
      <p:ext uri="{BB962C8B-B14F-4D97-AF65-F5344CB8AC3E}">
        <p14:creationId xmlns:p14="http://schemas.microsoft.com/office/powerpoint/2010/main" val="3030981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E26F050-AC02-4240-889F-0BCD71059E00}"/>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45CE9A3-D717-4C76-BC98-40DE0F787D47}"/>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4BEABD8-EF87-42EF-A74C-32537E60EF21}"/>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1" descr="C:\Users\HOD\Downloads\rait logo.PNG">
            <a:extLst>
              <a:ext uri="{FF2B5EF4-FFF2-40B4-BE49-F238E27FC236}">
                <a16:creationId xmlns:a16="http://schemas.microsoft.com/office/drawing/2014/main" id="{D54A6142-AA47-4D09-AE84-FD990D1F2C3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595938"/>
            <a:ext cx="280352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icture Placeholder 2"/>
          <p:cNvSpPr>
            <a:spLocks noGrp="1"/>
          </p:cNvSpPr>
          <p:nvPr>
            <p:ph type="pic" idx="1"/>
          </p:nvPr>
        </p:nvSpPr>
        <p:spPr>
          <a:xfrm>
            <a:off x="467544" y="1412776"/>
            <a:ext cx="8208912" cy="4824536"/>
          </a:xfrm>
        </p:spPr>
        <p:txBody>
          <a:bodyPr rtlCol="0">
            <a:normAutofit/>
          </a:bodyPr>
          <a:lstStyle>
            <a:lvl1pPr marL="0" indent="0">
              <a:buNone/>
              <a:defRPr sz="9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14"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16:creationId xmlns:a16="http://schemas.microsoft.com/office/drawing/2014/main" id="{66EDFDFB-8CAC-4420-9EB4-457033BD084C}"/>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a:t>BE Major-I Project Topic Selection  Presentation</a:t>
            </a:r>
            <a:endParaRPr lang="en-IN"/>
          </a:p>
        </p:txBody>
      </p:sp>
      <p:sp>
        <p:nvSpPr>
          <p:cNvPr id="9" name="Slide Number Placeholder 5">
            <a:extLst>
              <a:ext uri="{FF2B5EF4-FFF2-40B4-BE49-F238E27FC236}">
                <a16:creationId xmlns:a16="http://schemas.microsoft.com/office/drawing/2014/main" id="{E3E3AE77-335D-400C-BDCD-AEAE0C426576}"/>
              </a:ext>
            </a:extLst>
          </p:cNvPr>
          <p:cNvSpPr>
            <a:spLocks noGrp="1"/>
          </p:cNvSpPr>
          <p:nvPr>
            <p:ph type="sldNum" sz="quarter" idx="11"/>
          </p:nvPr>
        </p:nvSpPr>
        <p:spPr>
          <a:xfrm>
            <a:off x="468313" y="6356350"/>
            <a:ext cx="476250" cy="365125"/>
          </a:xfrm>
        </p:spPr>
        <p:txBody>
          <a:bodyPr/>
          <a:lstStyle>
            <a:lvl1pPr algn="l">
              <a:defRPr/>
            </a:lvl1pPr>
          </a:lstStyle>
          <a:p>
            <a:pPr>
              <a:defRPr/>
            </a:pPr>
            <a:fld id="{15F54E12-9FF7-4860-A909-E8349FF11D4C}" type="slidenum">
              <a:rPr lang="en-IN" altLang="en-US"/>
              <a:pPr>
                <a:defRPr/>
              </a:pPr>
              <a:t>‹#›</a:t>
            </a:fld>
            <a:endParaRPr lang="en-IN" altLang="en-US"/>
          </a:p>
        </p:txBody>
      </p:sp>
    </p:spTree>
    <p:extLst>
      <p:ext uri="{BB962C8B-B14F-4D97-AF65-F5344CB8AC3E}">
        <p14:creationId xmlns:p14="http://schemas.microsoft.com/office/powerpoint/2010/main" val="157848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ED76BB3-D320-466F-8151-107198EE4A84}"/>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7E9E18A-615B-4B9F-A556-AC9AAA74060F}"/>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9FAD319-E8D8-462A-AFBA-F57D3326B4E5}"/>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1" descr="C:\Users\HOD\Downloads\rait logo.PNG">
            <a:extLst>
              <a:ext uri="{FF2B5EF4-FFF2-40B4-BE49-F238E27FC236}">
                <a16:creationId xmlns:a16="http://schemas.microsoft.com/office/drawing/2014/main" id="{BBEFBC5E-7037-4AC6-ADA1-5EADB87B7C3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595938"/>
            <a:ext cx="280352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idx="1"/>
          </p:nvPr>
        </p:nvSpPr>
        <p:spPr>
          <a:xfrm>
            <a:off x="539552" y="1268760"/>
            <a:ext cx="8147248" cy="3744416"/>
          </a:xfrm>
        </p:spPr>
        <p:txBody>
          <a:bodyPr rtlCol="0">
            <a:normAutofit/>
          </a:bodyPr>
          <a:lstStyle>
            <a:lvl1pPr marL="0" indent="0">
              <a:buNone/>
              <a:defRPr sz="9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498376" y="5085184"/>
            <a:ext cx="8147248" cy="804862"/>
          </a:xfrm>
        </p:spPr>
        <p:txBody>
          <a:bodyPr>
            <a:normAutofit/>
          </a:bodyPr>
          <a:lstStyle>
            <a:lvl1pPr marL="0" indent="0">
              <a:buNone/>
              <a:defRPr sz="1800">
                <a:latin typeface="Source Sans Pro"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5"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9" name="Footer Placeholder 4">
            <a:extLst>
              <a:ext uri="{FF2B5EF4-FFF2-40B4-BE49-F238E27FC236}">
                <a16:creationId xmlns:a16="http://schemas.microsoft.com/office/drawing/2014/main" id="{EEABD181-34FC-4592-8792-89DCD6AE0D03}"/>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a:t>BE Major-I Project Topic Selection  Presentation</a:t>
            </a:r>
            <a:endParaRPr lang="en-IN"/>
          </a:p>
        </p:txBody>
      </p:sp>
      <p:sp>
        <p:nvSpPr>
          <p:cNvPr id="10" name="Slide Number Placeholder 5">
            <a:extLst>
              <a:ext uri="{FF2B5EF4-FFF2-40B4-BE49-F238E27FC236}">
                <a16:creationId xmlns:a16="http://schemas.microsoft.com/office/drawing/2014/main" id="{CF7C3252-61A7-4AE8-B2B5-17349287EC6A}"/>
              </a:ext>
            </a:extLst>
          </p:cNvPr>
          <p:cNvSpPr>
            <a:spLocks noGrp="1"/>
          </p:cNvSpPr>
          <p:nvPr>
            <p:ph type="sldNum" sz="quarter" idx="11"/>
          </p:nvPr>
        </p:nvSpPr>
        <p:spPr>
          <a:xfrm>
            <a:off x="468313" y="6356350"/>
            <a:ext cx="476250" cy="365125"/>
          </a:xfrm>
        </p:spPr>
        <p:txBody>
          <a:bodyPr/>
          <a:lstStyle>
            <a:lvl1pPr algn="l">
              <a:defRPr/>
            </a:lvl1pPr>
          </a:lstStyle>
          <a:p>
            <a:pPr>
              <a:defRPr/>
            </a:pPr>
            <a:fld id="{9FCC43ED-DA8A-4458-BEBD-66AE91E16D82}" type="slidenum">
              <a:rPr lang="en-IN" altLang="en-US"/>
              <a:pPr>
                <a:defRPr/>
              </a:pPr>
              <a:t>‹#›</a:t>
            </a:fld>
            <a:endParaRPr lang="en-IN" altLang="en-US"/>
          </a:p>
        </p:txBody>
      </p:sp>
    </p:spTree>
    <p:extLst>
      <p:ext uri="{BB962C8B-B14F-4D97-AF65-F5344CB8AC3E}">
        <p14:creationId xmlns:p14="http://schemas.microsoft.com/office/powerpoint/2010/main" val="4154920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800600" y="1905000"/>
            <a:ext cx="3810000" cy="4114800"/>
          </a:xfrm>
        </p:spPr>
        <p:txBody>
          <a:bodyPr/>
          <a:lstStyle/>
          <a:p>
            <a:pPr lvl="0"/>
            <a:endParaRPr lang="en-US" noProof="0"/>
          </a:p>
        </p:txBody>
      </p:sp>
      <p:sp>
        <p:nvSpPr>
          <p:cNvPr id="5" name="Rectangle 65">
            <a:extLst>
              <a:ext uri="{FF2B5EF4-FFF2-40B4-BE49-F238E27FC236}">
                <a16:creationId xmlns:a16="http://schemas.microsoft.com/office/drawing/2014/main" id="{26934CA6-FBC7-4D46-8C4A-D9045B158447}"/>
              </a:ext>
            </a:extLst>
          </p:cNvPr>
          <p:cNvSpPr>
            <a:spLocks noGrp="1" noChangeArrowheads="1"/>
          </p:cNvSpPr>
          <p:nvPr>
            <p:ph type="dt" sz="half" idx="10"/>
          </p:nvPr>
        </p:nvSpPr>
        <p:spPr>
          <a:xfrm>
            <a:off x="457200" y="6356350"/>
            <a:ext cx="2133600" cy="365125"/>
          </a:xfrm>
          <a:prstGeom prst="rect">
            <a:avLst/>
          </a:prstGeom>
        </p:spPr>
        <p:txBody>
          <a:bodyPr/>
          <a:lstStyle>
            <a:lvl1pPr eaLnBrk="1" hangingPunct="1">
              <a:defRPr>
                <a:cs typeface="Arial" charset="0"/>
              </a:defRPr>
            </a:lvl1pPr>
          </a:lstStyle>
          <a:p>
            <a:pPr>
              <a:defRPr/>
            </a:pPr>
            <a:endParaRPr lang="en-US" altLang="en-US"/>
          </a:p>
        </p:txBody>
      </p:sp>
      <p:sp>
        <p:nvSpPr>
          <p:cNvPr id="6" name="Rectangle 66">
            <a:extLst>
              <a:ext uri="{FF2B5EF4-FFF2-40B4-BE49-F238E27FC236}">
                <a16:creationId xmlns:a16="http://schemas.microsoft.com/office/drawing/2014/main" id="{66477F0B-67E5-47BE-B31C-8A42E08C9CAA}"/>
              </a:ext>
            </a:extLst>
          </p:cNvPr>
          <p:cNvSpPr>
            <a:spLocks noGrp="1" noChangeArrowheads="1"/>
          </p:cNvSpPr>
          <p:nvPr>
            <p:ph type="ftr" sz="quarter" idx="11"/>
          </p:nvPr>
        </p:nvSpPr>
        <p:spPr/>
        <p:txBody>
          <a:bodyPr/>
          <a:lstStyle>
            <a:lvl1pPr>
              <a:defRPr/>
            </a:lvl1pPr>
          </a:lstStyle>
          <a:p>
            <a:pPr>
              <a:defRPr/>
            </a:pPr>
            <a:r>
              <a:rPr lang="en-US" altLang="en-US"/>
              <a:t>BE Major-I Project Topic Selection  Presentation</a:t>
            </a:r>
          </a:p>
        </p:txBody>
      </p:sp>
      <p:sp>
        <p:nvSpPr>
          <p:cNvPr id="7" name="Rectangle 67">
            <a:extLst>
              <a:ext uri="{FF2B5EF4-FFF2-40B4-BE49-F238E27FC236}">
                <a16:creationId xmlns:a16="http://schemas.microsoft.com/office/drawing/2014/main" id="{EC0AF279-476F-4F13-8B14-9F7642178CBC}"/>
              </a:ext>
            </a:extLst>
          </p:cNvPr>
          <p:cNvSpPr>
            <a:spLocks noGrp="1" noChangeArrowheads="1"/>
          </p:cNvSpPr>
          <p:nvPr>
            <p:ph type="sldNum" sz="quarter" idx="12"/>
          </p:nvPr>
        </p:nvSpPr>
        <p:spPr/>
        <p:txBody>
          <a:bodyPr/>
          <a:lstStyle>
            <a:lvl1pPr>
              <a:defRPr/>
            </a:lvl1pPr>
          </a:lstStyle>
          <a:p>
            <a:pPr>
              <a:defRPr/>
            </a:pPr>
            <a:fld id="{3CC6A3BF-3D02-42CC-942F-141C46C71DCD}" type="slidenum">
              <a:rPr lang="en-US" altLang="en-US"/>
              <a:pPr>
                <a:defRPr/>
              </a:pPr>
              <a:t>‹#›</a:t>
            </a:fld>
            <a:endParaRPr lang="en-US" altLang="en-US"/>
          </a:p>
        </p:txBody>
      </p:sp>
    </p:spTree>
    <p:extLst>
      <p:ext uri="{BB962C8B-B14F-4D97-AF65-F5344CB8AC3E}">
        <p14:creationId xmlns:p14="http://schemas.microsoft.com/office/powerpoint/2010/main" val="3649936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03CCB3-4FE2-4A2C-A668-550A7B5AD7B0}"/>
              </a:ext>
            </a:extLst>
          </p:cNvPr>
          <p:cNvSpPr>
            <a:spLocks noGrp="1"/>
          </p:cNvSpPr>
          <p:nvPr>
            <p:ph type="dt" sz="half" idx="10"/>
          </p:nvPr>
        </p:nvSpPr>
        <p:spPr>
          <a:xfrm>
            <a:off x="457200" y="6356350"/>
            <a:ext cx="2133600" cy="365125"/>
          </a:xfrm>
          <a:prstGeom prst="rect">
            <a:avLst/>
          </a:prstGeom>
        </p:spPr>
        <p:txBody>
          <a:bodyPr/>
          <a:lstStyle>
            <a:lvl1pPr eaLnBrk="1" hangingPunct="1">
              <a:defRPr>
                <a:cs typeface="Arial" charset="0"/>
              </a:defRPr>
            </a:lvl1pPr>
          </a:lstStyle>
          <a:p>
            <a:pPr>
              <a:defRPr/>
            </a:pPr>
            <a:endParaRPr lang="en-US"/>
          </a:p>
        </p:txBody>
      </p:sp>
      <p:sp>
        <p:nvSpPr>
          <p:cNvPr id="3" name="Footer Placeholder 2">
            <a:extLst>
              <a:ext uri="{FF2B5EF4-FFF2-40B4-BE49-F238E27FC236}">
                <a16:creationId xmlns:a16="http://schemas.microsoft.com/office/drawing/2014/main" id="{BB02BFAB-82B2-4A6B-B184-A8D7B4E695CB}"/>
              </a:ext>
            </a:extLst>
          </p:cNvPr>
          <p:cNvSpPr>
            <a:spLocks noGrp="1"/>
          </p:cNvSpPr>
          <p:nvPr>
            <p:ph type="ftr" sz="quarter" idx="11"/>
          </p:nvPr>
        </p:nvSpPr>
        <p:spPr/>
        <p:txBody>
          <a:bodyPr/>
          <a:lstStyle>
            <a:lvl1pPr>
              <a:defRPr/>
            </a:lvl1pPr>
          </a:lstStyle>
          <a:p>
            <a:pPr>
              <a:defRPr/>
            </a:pPr>
            <a:r>
              <a:rPr lang="en-US"/>
              <a:t>BE Major-I Project Topic Selection  Presentation</a:t>
            </a:r>
          </a:p>
        </p:txBody>
      </p:sp>
      <p:sp>
        <p:nvSpPr>
          <p:cNvPr id="4" name="Slide Number Placeholder 3">
            <a:extLst>
              <a:ext uri="{FF2B5EF4-FFF2-40B4-BE49-F238E27FC236}">
                <a16:creationId xmlns:a16="http://schemas.microsoft.com/office/drawing/2014/main" id="{6E02351B-1353-4C0E-8D74-484F00E7B8BF}"/>
              </a:ext>
            </a:extLst>
          </p:cNvPr>
          <p:cNvSpPr>
            <a:spLocks noGrp="1"/>
          </p:cNvSpPr>
          <p:nvPr>
            <p:ph type="sldNum" sz="quarter" idx="12"/>
          </p:nvPr>
        </p:nvSpPr>
        <p:spPr/>
        <p:txBody>
          <a:bodyPr/>
          <a:lstStyle>
            <a:lvl1pPr>
              <a:defRPr/>
            </a:lvl1pPr>
          </a:lstStyle>
          <a:p>
            <a:pPr>
              <a:defRPr/>
            </a:pPr>
            <a:fld id="{A70D8A3B-69E7-40A9-A8A0-09946FAF231C}" type="slidenum">
              <a:rPr lang="en-US" altLang="en-US"/>
              <a:pPr>
                <a:defRPr/>
              </a:pPr>
              <a:t>‹#›</a:t>
            </a:fld>
            <a:endParaRPr lang="en-US" altLang="en-US"/>
          </a:p>
        </p:txBody>
      </p:sp>
    </p:spTree>
    <p:extLst>
      <p:ext uri="{BB962C8B-B14F-4D97-AF65-F5344CB8AC3E}">
        <p14:creationId xmlns:p14="http://schemas.microsoft.com/office/powerpoint/2010/main" val="1753075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E47A39D1-C848-4D01-AF20-C310B8852E3F}"/>
              </a:ext>
            </a:extLst>
          </p:cNvPr>
          <p:cNvSpPr>
            <a:spLocks noGrp="1"/>
          </p:cNvSpPr>
          <p:nvPr>
            <p:ph type="dt" sz="half" idx="10"/>
          </p:nvPr>
        </p:nvSpPr>
        <p:spPr>
          <a:xfrm>
            <a:off x="457200" y="6356350"/>
            <a:ext cx="2133600" cy="365125"/>
          </a:xfrm>
          <a:prstGeom prst="rect">
            <a:avLst/>
          </a:prstGeom>
        </p:spPr>
        <p:txBody>
          <a:bodyPr/>
          <a:lstStyle>
            <a:lvl1pPr eaLnBrk="1" hangingPunct="1">
              <a:defRPr>
                <a:cs typeface="Arial" charset="0"/>
              </a:defRPr>
            </a:lvl1pPr>
          </a:lstStyle>
          <a:p>
            <a:pPr>
              <a:defRPr/>
            </a:pPr>
            <a:endParaRPr lang="en-US"/>
          </a:p>
        </p:txBody>
      </p:sp>
      <p:sp>
        <p:nvSpPr>
          <p:cNvPr id="5" name="Footer Placeholder 4">
            <a:extLst>
              <a:ext uri="{FF2B5EF4-FFF2-40B4-BE49-F238E27FC236}">
                <a16:creationId xmlns:a16="http://schemas.microsoft.com/office/drawing/2014/main" id="{47E5CBFD-DED6-4D8B-BF0F-D318C86EEC09}"/>
              </a:ext>
            </a:extLst>
          </p:cNvPr>
          <p:cNvSpPr>
            <a:spLocks noGrp="1"/>
          </p:cNvSpPr>
          <p:nvPr>
            <p:ph type="ftr" sz="quarter" idx="11"/>
          </p:nvPr>
        </p:nvSpPr>
        <p:spPr/>
        <p:txBody>
          <a:bodyPr/>
          <a:lstStyle>
            <a:lvl1pPr>
              <a:defRPr/>
            </a:lvl1pPr>
          </a:lstStyle>
          <a:p>
            <a:pPr>
              <a:defRPr/>
            </a:pPr>
            <a:r>
              <a:rPr lang="en-US"/>
              <a:t>BE Major-I Project Topic Selection  Presentation</a:t>
            </a:r>
          </a:p>
        </p:txBody>
      </p:sp>
      <p:sp>
        <p:nvSpPr>
          <p:cNvPr id="6" name="Slide Number Placeholder 5">
            <a:extLst>
              <a:ext uri="{FF2B5EF4-FFF2-40B4-BE49-F238E27FC236}">
                <a16:creationId xmlns:a16="http://schemas.microsoft.com/office/drawing/2014/main" id="{AAADD9AD-DF3A-445A-816B-0FDF5023B179}"/>
              </a:ext>
            </a:extLst>
          </p:cNvPr>
          <p:cNvSpPr>
            <a:spLocks noGrp="1"/>
          </p:cNvSpPr>
          <p:nvPr>
            <p:ph type="sldNum" sz="quarter" idx="12"/>
          </p:nvPr>
        </p:nvSpPr>
        <p:spPr/>
        <p:txBody>
          <a:bodyPr/>
          <a:lstStyle>
            <a:lvl1pPr>
              <a:defRPr/>
            </a:lvl1pPr>
          </a:lstStyle>
          <a:p>
            <a:pPr>
              <a:defRPr/>
            </a:pPr>
            <a:fld id="{08DF7141-8A78-4B66-8377-3B6FF0827D7F}" type="slidenum">
              <a:rPr lang="en-US" altLang="en-US"/>
              <a:pPr>
                <a:defRPr/>
              </a:pPr>
              <a:t>‹#›</a:t>
            </a:fld>
            <a:endParaRPr lang="en-US" altLang="en-US"/>
          </a:p>
        </p:txBody>
      </p:sp>
    </p:spTree>
    <p:extLst>
      <p:ext uri="{BB962C8B-B14F-4D97-AF65-F5344CB8AC3E}">
        <p14:creationId xmlns:p14="http://schemas.microsoft.com/office/powerpoint/2010/main" val="3833721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EBD1CE-0FAB-4E7C-8249-A1E56C8D6584}"/>
              </a:ext>
            </a:extLst>
          </p:cNvPr>
          <p:cNvSpPr>
            <a:spLocks noGrp="1"/>
          </p:cNvSpPr>
          <p:nvPr>
            <p:ph type="dt" sz="half" idx="10"/>
          </p:nvPr>
        </p:nvSpPr>
        <p:spPr>
          <a:xfrm>
            <a:off x="457200" y="6356350"/>
            <a:ext cx="2133600" cy="365125"/>
          </a:xfrm>
          <a:prstGeom prst="rect">
            <a:avLst/>
          </a:prstGeom>
        </p:spPr>
        <p:txBody>
          <a:bodyPr/>
          <a:lstStyle>
            <a:lvl1pPr eaLnBrk="1" hangingPunct="1">
              <a:defRPr>
                <a:cs typeface="Arial" charset="0"/>
              </a:defRPr>
            </a:lvl1pPr>
          </a:lstStyle>
          <a:p>
            <a:pPr>
              <a:defRPr/>
            </a:pPr>
            <a:endParaRPr lang="en-US"/>
          </a:p>
        </p:txBody>
      </p:sp>
      <p:sp>
        <p:nvSpPr>
          <p:cNvPr id="4" name="Footer Placeholder 3">
            <a:extLst>
              <a:ext uri="{FF2B5EF4-FFF2-40B4-BE49-F238E27FC236}">
                <a16:creationId xmlns:a16="http://schemas.microsoft.com/office/drawing/2014/main" id="{3A793115-5FAA-4AA4-96A8-8E059126BFAF}"/>
              </a:ext>
            </a:extLst>
          </p:cNvPr>
          <p:cNvSpPr>
            <a:spLocks noGrp="1"/>
          </p:cNvSpPr>
          <p:nvPr>
            <p:ph type="ftr" sz="quarter" idx="11"/>
          </p:nvPr>
        </p:nvSpPr>
        <p:spPr/>
        <p:txBody>
          <a:bodyPr/>
          <a:lstStyle>
            <a:lvl1pPr>
              <a:defRPr/>
            </a:lvl1pPr>
          </a:lstStyle>
          <a:p>
            <a:pPr>
              <a:defRPr/>
            </a:pPr>
            <a:r>
              <a:rPr lang="en-US"/>
              <a:t>BE Major-I Project Topic Selection  Presentation</a:t>
            </a:r>
          </a:p>
        </p:txBody>
      </p:sp>
      <p:sp>
        <p:nvSpPr>
          <p:cNvPr id="5" name="Slide Number Placeholder 4">
            <a:extLst>
              <a:ext uri="{FF2B5EF4-FFF2-40B4-BE49-F238E27FC236}">
                <a16:creationId xmlns:a16="http://schemas.microsoft.com/office/drawing/2014/main" id="{B89E69A8-AC2E-47B2-B5C0-C212F77B5892}"/>
              </a:ext>
            </a:extLst>
          </p:cNvPr>
          <p:cNvSpPr>
            <a:spLocks noGrp="1"/>
          </p:cNvSpPr>
          <p:nvPr>
            <p:ph type="sldNum" sz="quarter" idx="12"/>
          </p:nvPr>
        </p:nvSpPr>
        <p:spPr/>
        <p:txBody>
          <a:bodyPr/>
          <a:lstStyle>
            <a:lvl1pPr>
              <a:defRPr/>
            </a:lvl1pPr>
          </a:lstStyle>
          <a:p>
            <a:pPr>
              <a:defRPr/>
            </a:pPr>
            <a:fld id="{9B0B2A85-AD9C-46EE-AD3A-6A23269A116C}" type="slidenum">
              <a:rPr lang="en-US" altLang="en-US"/>
              <a:pPr>
                <a:defRPr/>
              </a:pPr>
              <a:t>‹#›</a:t>
            </a:fld>
            <a:endParaRPr lang="en-US" altLang="en-US"/>
          </a:p>
        </p:txBody>
      </p:sp>
    </p:spTree>
    <p:extLst>
      <p:ext uri="{BB962C8B-B14F-4D97-AF65-F5344CB8AC3E}">
        <p14:creationId xmlns:p14="http://schemas.microsoft.com/office/powerpoint/2010/main" val="127685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372101C-21D8-405F-9E64-E10BCA6BDA18}"/>
              </a:ext>
            </a:extLst>
          </p:cNvPr>
          <p:cNvPicPr>
            <a:picLocks noChangeAspect="1"/>
          </p:cNvPicPr>
          <p:nvPr userDrawn="1"/>
        </p:nvPicPr>
        <p:blipFill>
          <a:blip r:embed="rId2">
            <a:extLst>
              <a:ext uri="{28A0092B-C50C-407E-A947-70E740481C1C}">
                <a14:useLocalDpi xmlns:a14="http://schemas.microsoft.com/office/drawing/2010/main" val="0"/>
              </a:ext>
            </a:extLst>
          </a:blip>
          <a:srcRect r="7088" b="8002"/>
          <a:stretch>
            <a:fillRect/>
          </a:stretch>
        </p:blipFill>
        <p:spPr bwMode="auto">
          <a:xfrm>
            <a:off x="-90488" y="0"/>
            <a:ext cx="92344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23391927-69A6-406D-B7D4-1CF004BAB5AF}"/>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57200" y="332655"/>
            <a:ext cx="8229600" cy="822583"/>
          </a:xfrm>
        </p:spPr>
        <p:txBody>
          <a:bodyPr>
            <a:normAutofit/>
          </a:bodyPr>
          <a:lstStyle>
            <a:lvl1pPr algn="l">
              <a:defRPr sz="2000" b="1">
                <a:solidFill>
                  <a:schemeClr val="bg1"/>
                </a:solidFill>
                <a:latin typeface="Minion Pro" pitchFamily="18" charset="0"/>
              </a:defRPr>
            </a:lvl1pPr>
          </a:lstStyle>
          <a:p>
            <a:r>
              <a:rPr lang="en-US"/>
              <a:t>Click to edit Master title style</a:t>
            </a:r>
            <a:endParaRPr lang="en-IN" dirty="0"/>
          </a:p>
        </p:txBody>
      </p:sp>
    </p:spTree>
    <p:extLst>
      <p:ext uri="{BB962C8B-B14F-4D97-AF65-F5344CB8AC3E}">
        <p14:creationId xmlns:p14="http://schemas.microsoft.com/office/powerpoint/2010/main" val="3864572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CFF2FB-14E6-437C-A07F-57BB0AB2582E}"/>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5C207B7-2E2A-4035-AB1A-24948D14F873}"/>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ADD9D4D-F5B8-451A-84B2-501997C77FF6}"/>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850106"/>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21" name="Content Placeholder 20"/>
          <p:cNvSpPr>
            <a:spLocks noGrp="1"/>
          </p:cNvSpPr>
          <p:nvPr>
            <p:ph sz="quarter" idx="14"/>
          </p:nvPr>
        </p:nvSpPr>
        <p:spPr>
          <a:xfrm>
            <a:off x="448743" y="1484784"/>
            <a:ext cx="8064500" cy="4032250"/>
          </a:xfrm>
        </p:spPr>
        <p:txBody>
          <a:bodyPr>
            <a:normAutofit/>
          </a:bodyPr>
          <a:lstStyle>
            <a:lvl1pPr>
              <a:defRPr sz="1600">
                <a:latin typeface="Source Sans Pro" pitchFamily="34" charset="0"/>
              </a:defRPr>
            </a:lvl1pPr>
          </a:lstStyle>
          <a:p>
            <a:pPr lvl="0"/>
            <a:r>
              <a:rPr lang="en-US"/>
              <a:t>Click to edit Master text styles</a:t>
            </a:r>
          </a:p>
        </p:txBody>
      </p:sp>
      <p:sp>
        <p:nvSpPr>
          <p:cNvPr id="8" name="Footer Placeholder 4">
            <a:extLst>
              <a:ext uri="{FF2B5EF4-FFF2-40B4-BE49-F238E27FC236}">
                <a16:creationId xmlns:a16="http://schemas.microsoft.com/office/drawing/2014/main" id="{B533A1E2-58A9-407C-9440-C060D42CC72B}"/>
              </a:ext>
            </a:extLst>
          </p:cNvPr>
          <p:cNvSpPr>
            <a:spLocks noGrp="1"/>
          </p:cNvSpPr>
          <p:nvPr>
            <p:ph type="ftr" sz="quarter" idx="15"/>
          </p:nvPr>
        </p:nvSpPr>
        <p:spPr>
          <a:xfrm>
            <a:off x="1028700" y="6356350"/>
            <a:ext cx="2895600" cy="365125"/>
          </a:xfrm>
        </p:spPr>
        <p:txBody>
          <a:bodyPr/>
          <a:lstStyle>
            <a:lvl1pPr algn="l">
              <a:defRPr/>
            </a:lvl1pPr>
          </a:lstStyle>
          <a:p>
            <a:pPr>
              <a:defRPr/>
            </a:pPr>
            <a:r>
              <a:rPr lang="en-US"/>
              <a:t>BE Major-I Project Topic Selection  Presentation</a:t>
            </a:r>
            <a:endParaRPr lang="en-IN"/>
          </a:p>
        </p:txBody>
      </p:sp>
      <p:sp>
        <p:nvSpPr>
          <p:cNvPr id="9" name="Slide Number Placeholder 5">
            <a:extLst>
              <a:ext uri="{FF2B5EF4-FFF2-40B4-BE49-F238E27FC236}">
                <a16:creationId xmlns:a16="http://schemas.microsoft.com/office/drawing/2014/main" id="{CD246170-B639-4E81-A361-A6CE13938F9E}"/>
              </a:ext>
            </a:extLst>
          </p:cNvPr>
          <p:cNvSpPr>
            <a:spLocks noGrp="1"/>
          </p:cNvSpPr>
          <p:nvPr>
            <p:ph type="sldNum" sz="quarter" idx="16"/>
          </p:nvPr>
        </p:nvSpPr>
        <p:spPr>
          <a:xfrm>
            <a:off x="468313" y="6356350"/>
            <a:ext cx="476250" cy="365125"/>
          </a:xfrm>
        </p:spPr>
        <p:txBody>
          <a:bodyPr/>
          <a:lstStyle>
            <a:lvl1pPr algn="l">
              <a:defRPr/>
            </a:lvl1pPr>
          </a:lstStyle>
          <a:p>
            <a:pPr>
              <a:defRPr/>
            </a:pPr>
            <a:fld id="{DA534CC1-FA79-4F92-B2F1-AD88E9CFF96C}" type="slidenum">
              <a:rPr lang="en-IN" altLang="en-US"/>
              <a:pPr>
                <a:defRPr/>
              </a:pPr>
              <a:t>‹#›</a:t>
            </a:fld>
            <a:endParaRPr lang="en-IN" altLang="en-US"/>
          </a:p>
        </p:txBody>
      </p:sp>
      <p:pic>
        <p:nvPicPr>
          <p:cNvPr id="2050" name="Picture 2" descr="C:\Users\abc\Pictures\RAIT-DEEMED-LOG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44208" y="5674529"/>
            <a:ext cx="2699792" cy="1183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047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3D0FB1F-5141-42E1-84F8-488603B8559B}"/>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D90C456-99B0-450B-8D9D-8089A0297513}"/>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EEA290F-FA47-4750-8E7C-94EC41A17552}"/>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1" descr="C:\Users\HOD\Downloads\rait logo.PNG">
            <a:extLst>
              <a:ext uri="{FF2B5EF4-FFF2-40B4-BE49-F238E27FC236}">
                <a16:creationId xmlns:a16="http://schemas.microsoft.com/office/drawing/2014/main" id="{B3282012-086D-4480-BD24-89ADA5C6D72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595938"/>
            <a:ext cx="280352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16:creationId xmlns:a16="http://schemas.microsoft.com/office/drawing/2014/main" id="{A6867A04-768A-43A6-9653-C9C602A908A8}"/>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a:t>BE Major-I Project Topic Selection  Presentation</a:t>
            </a:r>
            <a:endParaRPr lang="en-IN"/>
          </a:p>
        </p:txBody>
      </p:sp>
      <p:sp>
        <p:nvSpPr>
          <p:cNvPr id="9" name="Slide Number Placeholder 5">
            <a:extLst>
              <a:ext uri="{FF2B5EF4-FFF2-40B4-BE49-F238E27FC236}">
                <a16:creationId xmlns:a16="http://schemas.microsoft.com/office/drawing/2014/main" id="{18F5469F-8BA5-4EE1-B815-BD8CDC18F93D}"/>
              </a:ext>
            </a:extLst>
          </p:cNvPr>
          <p:cNvSpPr>
            <a:spLocks noGrp="1"/>
          </p:cNvSpPr>
          <p:nvPr>
            <p:ph type="sldNum" sz="quarter" idx="11"/>
          </p:nvPr>
        </p:nvSpPr>
        <p:spPr>
          <a:xfrm>
            <a:off x="468313" y="6356350"/>
            <a:ext cx="476250" cy="365125"/>
          </a:xfrm>
        </p:spPr>
        <p:txBody>
          <a:bodyPr/>
          <a:lstStyle>
            <a:lvl1pPr algn="l">
              <a:defRPr/>
            </a:lvl1pPr>
          </a:lstStyle>
          <a:p>
            <a:pPr>
              <a:defRPr/>
            </a:pPr>
            <a:fld id="{29E8890E-BA46-43AC-9A23-2ACC8B324D88}" type="slidenum">
              <a:rPr lang="en-IN" altLang="en-US"/>
              <a:pPr>
                <a:defRPr/>
              </a:pPr>
              <a:t>‹#›</a:t>
            </a:fld>
            <a:endParaRPr lang="en-IN" altLang="en-US"/>
          </a:p>
        </p:txBody>
      </p:sp>
    </p:spTree>
    <p:extLst>
      <p:ext uri="{BB962C8B-B14F-4D97-AF65-F5344CB8AC3E}">
        <p14:creationId xmlns:p14="http://schemas.microsoft.com/office/powerpoint/2010/main" val="150025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822BE05-8B98-4004-9E85-0A1EFB838D77}"/>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D440C63-7D59-428A-9749-E180C6BC456B}"/>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A1C4A5F-7F7A-45BA-B572-93F424B7AC8B}"/>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1" descr="C:\Users\HOD\Downloads\rait logo.PNG">
            <a:extLst>
              <a:ext uri="{FF2B5EF4-FFF2-40B4-BE49-F238E27FC236}">
                <a16:creationId xmlns:a16="http://schemas.microsoft.com/office/drawing/2014/main" id="{18ED4A4F-EEAA-4FCF-829F-AE99769F334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661025"/>
            <a:ext cx="2803525"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0" indent="0">
              <a:buFont typeface="Wingdings" pitchFamily="2" charset="2"/>
              <a:buNone/>
              <a:defRPr sz="1800">
                <a:latin typeface="Source Sans Pro" pitchFamily="34" charset="0"/>
              </a:defRPr>
            </a:lvl1pPr>
            <a:lvl2pPr marL="457200" indent="0">
              <a:buFont typeface="Wingdings" pitchFamily="2" charset="2"/>
              <a:buNone/>
              <a:defRPr sz="1800">
                <a:latin typeface="Source Sans Pro" pitchFamily="34" charset="0"/>
              </a:defRPr>
            </a:lvl2pPr>
            <a:lvl3pPr marL="914400" indent="0">
              <a:buFont typeface="Wingdings" pitchFamily="2" charset="2"/>
              <a:buNone/>
              <a:defRPr sz="1800">
                <a:latin typeface="Source Sans Pro" pitchFamily="34" charset="0"/>
              </a:defRPr>
            </a:lvl3pPr>
            <a:lvl4pPr marL="1371600" indent="0">
              <a:buFont typeface="Wingdings" pitchFamily="2" charset="2"/>
              <a:buNone/>
              <a:defRPr sz="1800">
                <a:latin typeface="Source Sans Pro" pitchFamily="34" charset="0"/>
              </a:defRPr>
            </a:lvl4pPr>
            <a:lvl5pPr marL="1828800" indent="0">
              <a:buFont typeface="Wingdings" pitchFamily="2" charset="2"/>
              <a:buNone/>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16:creationId xmlns:a16="http://schemas.microsoft.com/office/drawing/2014/main" id="{89E7BB56-B7E9-4E69-8734-8CC779C64F8C}"/>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a:t>BE Major-I Project Topic Selection  Presentation</a:t>
            </a:r>
            <a:endParaRPr lang="en-IN"/>
          </a:p>
        </p:txBody>
      </p:sp>
      <p:sp>
        <p:nvSpPr>
          <p:cNvPr id="9" name="Slide Number Placeholder 5">
            <a:extLst>
              <a:ext uri="{FF2B5EF4-FFF2-40B4-BE49-F238E27FC236}">
                <a16:creationId xmlns:a16="http://schemas.microsoft.com/office/drawing/2014/main" id="{7319B7D8-7089-4B72-87C3-338A441452BA}"/>
              </a:ext>
            </a:extLst>
          </p:cNvPr>
          <p:cNvSpPr>
            <a:spLocks noGrp="1"/>
          </p:cNvSpPr>
          <p:nvPr>
            <p:ph type="sldNum" sz="quarter" idx="11"/>
          </p:nvPr>
        </p:nvSpPr>
        <p:spPr>
          <a:xfrm>
            <a:off x="468313" y="6356350"/>
            <a:ext cx="476250" cy="365125"/>
          </a:xfrm>
        </p:spPr>
        <p:txBody>
          <a:bodyPr/>
          <a:lstStyle>
            <a:lvl1pPr algn="l">
              <a:defRPr/>
            </a:lvl1pPr>
          </a:lstStyle>
          <a:p>
            <a:pPr>
              <a:defRPr/>
            </a:pPr>
            <a:fld id="{8F3963CC-6A43-48A2-8E83-BD76462B4D44}" type="slidenum">
              <a:rPr lang="en-IN" altLang="en-US"/>
              <a:pPr>
                <a:defRPr/>
              </a:pPr>
              <a:t>‹#›</a:t>
            </a:fld>
            <a:endParaRPr lang="en-IN" altLang="en-US"/>
          </a:p>
        </p:txBody>
      </p:sp>
    </p:spTree>
    <p:extLst>
      <p:ext uri="{BB962C8B-B14F-4D97-AF65-F5344CB8AC3E}">
        <p14:creationId xmlns:p14="http://schemas.microsoft.com/office/powerpoint/2010/main" val="2783194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4559203-BD80-45E3-9307-9B9673648F78}"/>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57BDF4D-7A79-4B59-9B1F-C036A963F9E8}"/>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488917-0F14-423D-BFE8-1CF4D04EE0FB}"/>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9" name="Picture 1" descr="C:\Users\HOD\Downloads\rait logo.PNG">
            <a:extLst>
              <a:ext uri="{FF2B5EF4-FFF2-40B4-BE49-F238E27FC236}">
                <a16:creationId xmlns:a16="http://schemas.microsoft.com/office/drawing/2014/main" id="{F07624BA-A301-4581-9B40-64D9C03398F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805488"/>
            <a:ext cx="2803525"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2852936"/>
            <a:ext cx="8229600" cy="3273227"/>
          </a:xfrm>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4"/>
          </p:nvPr>
        </p:nvSpPr>
        <p:spPr>
          <a:xfrm>
            <a:off x="468313" y="1484313"/>
            <a:ext cx="8207375" cy="1152525"/>
          </a:xfrm>
        </p:spPr>
        <p:txBody>
          <a:bodyPr>
            <a:noAutofit/>
          </a:bodyPr>
          <a:lstStyle>
            <a:lvl1pPr marL="0" indent="0" algn="just">
              <a:buNone/>
              <a:defRPr sz="1800">
                <a:latin typeface="Source Sans Pro" pitchFamily="34" charset="0"/>
              </a:defRPr>
            </a:lvl1pPr>
            <a:lvl2pPr marL="457200" indent="0" algn="just">
              <a:buNone/>
              <a:defRPr sz="1800"/>
            </a:lvl2pPr>
            <a:lvl3pPr marL="914400" indent="0" algn="just">
              <a:buNone/>
              <a:defRPr sz="1800"/>
            </a:lvl3pPr>
            <a:lvl4pPr marL="1371600" indent="0" algn="just">
              <a:buNone/>
              <a:defRPr sz="1800"/>
            </a:lvl4pPr>
            <a:lvl5pPr marL="1828800" indent="0" algn="just">
              <a:buNone/>
              <a:defRPr sz="1800"/>
            </a:lvl5pPr>
          </a:lstStyle>
          <a:p>
            <a:pPr lvl="0"/>
            <a:r>
              <a:rPr lang="en-US" dirty="0"/>
              <a:t>Click to edit Master text styles</a:t>
            </a:r>
          </a:p>
        </p:txBody>
      </p:sp>
      <p:sp>
        <p:nvSpPr>
          <p:cNvPr id="12"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0" name="Footer Placeholder 4">
            <a:extLst>
              <a:ext uri="{FF2B5EF4-FFF2-40B4-BE49-F238E27FC236}">
                <a16:creationId xmlns:a16="http://schemas.microsoft.com/office/drawing/2014/main" id="{EED9042E-291A-49D2-9C9B-E2A22BDD00FB}"/>
              </a:ext>
            </a:extLst>
          </p:cNvPr>
          <p:cNvSpPr>
            <a:spLocks noGrp="1"/>
          </p:cNvSpPr>
          <p:nvPr>
            <p:ph type="ftr" sz="quarter" idx="15"/>
          </p:nvPr>
        </p:nvSpPr>
        <p:spPr>
          <a:xfrm>
            <a:off x="1028700" y="6356350"/>
            <a:ext cx="2895600" cy="365125"/>
          </a:xfrm>
        </p:spPr>
        <p:txBody>
          <a:bodyPr/>
          <a:lstStyle>
            <a:lvl1pPr algn="l">
              <a:defRPr/>
            </a:lvl1pPr>
          </a:lstStyle>
          <a:p>
            <a:pPr>
              <a:defRPr/>
            </a:pPr>
            <a:r>
              <a:rPr lang="en-US"/>
              <a:t>BE Major-I Project Topic Selection  Presentation</a:t>
            </a:r>
            <a:endParaRPr lang="en-IN"/>
          </a:p>
        </p:txBody>
      </p:sp>
      <p:sp>
        <p:nvSpPr>
          <p:cNvPr id="11" name="Slide Number Placeholder 5">
            <a:extLst>
              <a:ext uri="{FF2B5EF4-FFF2-40B4-BE49-F238E27FC236}">
                <a16:creationId xmlns:a16="http://schemas.microsoft.com/office/drawing/2014/main" id="{CBA64076-E144-4217-BBBE-E4AD5CCB4B6F}"/>
              </a:ext>
            </a:extLst>
          </p:cNvPr>
          <p:cNvSpPr>
            <a:spLocks noGrp="1"/>
          </p:cNvSpPr>
          <p:nvPr>
            <p:ph type="sldNum" sz="quarter" idx="16"/>
          </p:nvPr>
        </p:nvSpPr>
        <p:spPr>
          <a:xfrm>
            <a:off x="468313" y="6356350"/>
            <a:ext cx="476250" cy="365125"/>
          </a:xfrm>
        </p:spPr>
        <p:txBody>
          <a:bodyPr/>
          <a:lstStyle>
            <a:lvl1pPr algn="l">
              <a:defRPr/>
            </a:lvl1pPr>
          </a:lstStyle>
          <a:p>
            <a:pPr>
              <a:defRPr/>
            </a:pPr>
            <a:fld id="{0C481F0B-EDFB-4544-93E7-025E7DE8A262}" type="slidenum">
              <a:rPr lang="en-IN" altLang="en-US"/>
              <a:pPr>
                <a:defRPr/>
              </a:pPr>
              <a:t>‹#›</a:t>
            </a:fld>
            <a:endParaRPr lang="en-IN" altLang="en-US"/>
          </a:p>
        </p:txBody>
      </p:sp>
    </p:spTree>
    <p:extLst>
      <p:ext uri="{BB962C8B-B14F-4D97-AF65-F5344CB8AC3E}">
        <p14:creationId xmlns:p14="http://schemas.microsoft.com/office/powerpoint/2010/main" val="290147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0F6D994-2EE0-402F-A85E-72D8AD954503}"/>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1EA21C2-8DA3-4F7C-ADB9-692889F2879F}"/>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821F0A-6495-4D9A-B1AA-5B6BBBBBD23E}"/>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1" descr="C:\Users\HOD\Downloads\rait logo.PNG">
            <a:extLst>
              <a:ext uri="{FF2B5EF4-FFF2-40B4-BE49-F238E27FC236}">
                <a16:creationId xmlns:a16="http://schemas.microsoft.com/office/drawing/2014/main" id="{B3D6E5DE-BA2A-4356-9A5C-49D715BCF0E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595938"/>
            <a:ext cx="280352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half" idx="1"/>
          </p:nvPr>
        </p:nvSpPr>
        <p:spPr>
          <a:xfrm>
            <a:off x="457200" y="1600200"/>
            <a:ext cx="4038600" cy="4525963"/>
          </a:xfrm>
        </p:spPr>
        <p:txBody>
          <a:bodyPr>
            <a:normAutofit/>
          </a:bodyPr>
          <a:lstStyle>
            <a:lvl1pPr>
              <a:defRPr sz="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648200" y="1600200"/>
            <a:ext cx="4038600" cy="4525963"/>
          </a:xfrm>
        </p:spPr>
        <p:txBody>
          <a:bodyPr>
            <a:normAutofit/>
          </a:bodyPr>
          <a:lstStyle>
            <a:lvl1pPr>
              <a:defRPr sz="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5"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9" name="Footer Placeholder 4">
            <a:extLst>
              <a:ext uri="{FF2B5EF4-FFF2-40B4-BE49-F238E27FC236}">
                <a16:creationId xmlns:a16="http://schemas.microsoft.com/office/drawing/2014/main" id="{9A2783BD-A461-496D-A0F2-A55265CBC0B5}"/>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a:t>BE Major-I Project Topic Selection  Presentation</a:t>
            </a:r>
            <a:endParaRPr lang="en-IN"/>
          </a:p>
        </p:txBody>
      </p:sp>
      <p:sp>
        <p:nvSpPr>
          <p:cNvPr id="10" name="Slide Number Placeholder 5">
            <a:extLst>
              <a:ext uri="{FF2B5EF4-FFF2-40B4-BE49-F238E27FC236}">
                <a16:creationId xmlns:a16="http://schemas.microsoft.com/office/drawing/2014/main" id="{13F0EDAE-4E2C-42C6-8F6E-6C1A1A9D1EF3}"/>
              </a:ext>
            </a:extLst>
          </p:cNvPr>
          <p:cNvSpPr>
            <a:spLocks noGrp="1"/>
          </p:cNvSpPr>
          <p:nvPr>
            <p:ph type="sldNum" sz="quarter" idx="11"/>
          </p:nvPr>
        </p:nvSpPr>
        <p:spPr>
          <a:xfrm>
            <a:off x="468313" y="6356350"/>
            <a:ext cx="476250" cy="365125"/>
          </a:xfrm>
        </p:spPr>
        <p:txBody>
          <a:bodyPr/>
          <a:lstStyle>
            <a:lvl1pPr algn="l">
              <a:defRPr/>
            </a:lvl1pPr>
          </a:lstStyle>
          <a:p>
            <a:pPr>
              <a:defRPr/>
            </a:pPr>
            <a:fld id="{1125E865-6F59-46BF-9C66-EF4F4B45CA77}" type="slidenum">
              <a:rPr lang="en-IN" altLang="en-US"/>
              <a:pPr>
                <a:defRPr/>
              </a:pPr>
              <a:t>‹#›</a:t>
            </a:fld>
            <a:endParaRPr lang="en-IN" altLang="en-US"/>
          </a:p>
        </p:txBody>
      </p:sp>
    </p:spTree>
    <p:extLst>
      <p:ext uri="{BB962C8B-B14F-4D97-AF65-F5344CB8AC3E}">
        <p14:creationId xmlns:p14="http://schemas.microsoft.com/office/powerpoint/2010/main" val="829912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27F389D1-4A0C-493F-BB14-9CC09C7D558E}"/>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46356B4-2413-497E-908D-2725AF2CBB60}"/>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B5F3A21-FC3C-483C-AA09-2EC455ED64F6}"/>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1" descr="C:\Users\HOD\Downloads\rait logo.PNG">
            <a:extLst>
              <a:ext uri="{FF2B5EF4-FFF2-40B4-BE49-F238E27FC236}">
                <a16:creationId xmlns:a16="http://schemas.microsoft.com/office/drawing/2014/main" id="{638C62B8-3E1C-4E35-B097-0ACE939E7D4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595938"/>
            <a:ext cx="280352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57200" y="1535113"/>
            <a:ext cx="4040188" cy="639762"/>
          </a:xfrm>
        </p:spPr>
        <p:txBody>
          <a:bodyPr anchor="ctr">
            <a:normAutofit/>
          </a:bodyPr>
          <a:lstStyle>
            <a:lvl1pPr marL="0" indent="0">
              <a:buNone/>
              <a:defRPr sz="1800" b="1">
                <a:latin typeface="Source Sans Pr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5" y="1535113"/>
            <a:ext cx="4041775" cy="639762"/>
          </a:xfrm>
        </p:spPr>
        <p:txBody>
          <a:bodyPr anchor="ctr">
            <a:normAutofit/>
          </a:bodyPr>
          <a:lstStyle>
            <a:lvl1pPr marL="0" indent="0">
              <a:buNone/>
              <a:defRPr sz="1800" b="1">
                <a:latin typeface="Source Sans Pr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1" name="Footer Placeholder 4">
            <a:extLst>
              <a:ext uri="{FF2B5EF4-FFF2-40B4-BE49-F238E27FC236}">
                <a16:creationId xmlns:a16="http://schemas.microsoft.com/office/drawing/2014/main" id="{F987C28F-2783-4667-AF44-643CB6281DE8}"/>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a:t>BE Major-I Project Topic Selection  Presentation</a:t>
            </a:r>
            <a:endParaRPr lang="en-IN"/>
          </a:p>
        </p:txBody>
      </p:sp>
      <p:sp>
        <p:nvSpPr>
          <p:cNvPr id="12" name="Slide Number Placeholder 5">
            <a:extLst>
              <a:ext uri="{FF2B5EF4-FFF2-40B4-BE49-F238E27FC236}">
                <a16:creationId xmlns:a16="http://schemas.microsoft.com/office/drawing/2014/main" id="{EC14E902-C02D-4F6B-8990-4AA210593CC1}"/>
              </a:ext>
            </a:extLst>
          </p:cNvPr>
          <p:cNvSpPr>
            <a:spLocks noGrp="1"/>
          </p:cNvSpPr>
          <p:nvPr>
            <p:ph type="sldNum" sz="quarter" idx="11"/>
          </p:nvPr>
        </p:nvSpPr>
        <p:spPr>
          <a:xfrm>
            <a:off x="468313" y="6356350"/>
            <a:ext cx="476250" cy="365125"/>
          </a:xfrm>
        </p:spPr>
        <p:txBody>
          <a:bodyPr/>
          <a:lstStyle>
            <a:lvl1pPr algn="l">
              <a:defRPr/>
            </a:lvl1pPr>
          </a:lstStyle>
          <a:p>
            <a:pPr>
              <a:defRPr/>
            </a:pPr>
            <a:fld id="{2E48617B-BAC3-4DAF-8494-8EF69489F197}" type="slidenum">
              <a:rPr lang="en-IN" altLang="en-US"/>
              <a:pPr>
                <a:defRPr/>
              </a:pPr>
              <a:t>‹#›</a:t>
            </a:fld>
            <a:endParaRPr lang="en-IN" altLang="en-US"/>
          </a:p>
        </p:txBody>
      </p:sp>
    </p:spTree>
    <p:extLst>
      <p:ext uri="{BB962C8B-B14F-4D97-AF65-F5344CB8AC3E}">
        <p14:creationId xmlns:p14="http://schemas.microsoft.com/office/powerpoint/2010/main" val="423688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24ED36D-5248-438A-9101-351CE32578EB}"/>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1EB6B77-5DA8-4F22-86A4-DAA4D56ED624}"/>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41CB51-0013-481A-99FF-5969A84E1EEE}"/>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1" descr="C:\Users\HOD\Downloads\rait logo.PNG">
            <a:extLst>
              <a:ext uri="{FF2B5EF4-FFF2-40B4-BE49-F238E27FC236}">
                <a16:creationId xmlns:a16="http://schemas.microsoft.com/office/drawing/2014/main" id="{15046409-D07C-40FB-9D0D-1E2CDA74899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595938"/>
            <a:ext cx="280352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sz="half" idx="2"/>
          </p:nvPr>
        </p:nvSpPr>
        <p:spPr>
          <a:xfrm>
            <a:off x="457200" y="1556792"/>
            <a:ext cx="4040188" cy="4569371"/>
          </a:xfrm>
        </p:spPr>
        <p:txBody>
          <a:bodyPr>
            <a:normAutofit/>
          </a:bodyPr>
          <a:lstStyle>
            <a:lvl1pPr marL="0" indent="0">
              <a:buFont typeface="Wingdings" pitchFamily="2" charset="2"/>
              <a:buNone/>
              <a:defRPr sz="1600">
                <a:latin typeface="Source Sans Pro" pitchFamily="34" charset="0"/>
              </a:defRPr>
            </a:lvl1pPr>
            <a:lvl2pPr marL="457200" indent="0">
              <a:buFont typeface="Wingdings" pitchFamily="2" charset="2"/>
              <a:buNone/>
              <a:defRPr sz="1600">
                <a:latin typeface="Source Sans Pro" pitchFamily="34" charset="0"/>
              </a:defRPr>
            </a:lvl2pPr>
            <a:lvl3pPr marL="914400" indent="0">
              <a:buFont typeface="Wingdings" pitchFamily="2" charset="2"/>
              <a:buNone/>
              <a:defRPr sz="1600">
                <a:latin typeface="Source Sans Pro" pitchFamily="34" charset="0"/>
              </a:defRPr>
            </a:lvl3pPr>
            <a:lvl4pPr marL="1371600" indent="0">
              <a:buFont typeface="Wingdings" pitchFamily="2" charset="2"/>
              <a:buNone/>
              <a:defRPr sz="1600">
                <a:latin typeface="Source Sans Pro" pitchFamily="34" charset="0"/>
              </a:defRPr>
            </a:lvl4pPr>
            <a:lvl5pPr marL="1828800" indent="0">
              <a:buFont typeface="Wingdings" pitchFamily="2" charset="2"/>
              <a:buNone/>
              <a:defRPr sz="1600">
                <a:latin typeface="Source Sans Pro"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4"/>
          </p:nvPr>
        </p:nvSpPr>
        <p:spPr>
          <a:xfrm>
            <a:off x="4645025" y="1556792"/>
            <a:ext cx="4041775" cy="4569371"/>
          </a:xfrm>
        </p:spPr>
        <p:txBody>
          <a:bodyPr>
            <a:normAutofit/>
          </a:bodyPr>
          <a:lstStyle>
            <a:lvl1pPr marL="0" indent="0">
              <a:buFont typeface="Wingdings" pitchFamily="2" charset="2"/>
              <a:buNone/>
              <a:defRPr sz="1600">
                <a:latin typeface="Source Sans Pro" pitchFamily="34" charset="0"/>
              </a:defRPr>
            </a:lvl1pPr>
            <a:lvl2pPr marL="742950" indent="-285750">
              <a:buFont typeface="Wingdings" pitchFamily="2" charset="2"/>
              <a:buChar char="§"/>
              <a:defRPr sz="1600">
                <a:latin typeface="Source Sans Pro" pitchFamily="34" charset="0"/>
              </a:defRPr>
            </a:lvl2pPr>
            <a:lvl3pPr marL="1143000" indent="-228600">
              <a:buFont typeface="Wingdings" pitchFamily="2" charset="2"/>
              <a:buChar char="§"/>
              <a:defRPr sz="1600">
                <a:latin typeface="Source Sans Pro" pitchFamily="34" charset="0"/>
              </a:defRPr>
            </a:lvl3pPr>
            <a:lvl4pPr marL="1600200" indent="-228600">
              <a:buFont typeface="Wingdings" pitchFamily="2" charset="2"/>
              <a:buChar char="§"/>
              <a:defRPr sz="1600">
                <a:latin typeface="Source Sans Pro" pitchFamily="34" charset="0"/>
              </a:defRPr>
            </a:lvl4pPr>
            <a:lvl5pPr marL="2057400" indent="-228600">
              <a:buFont typeface="Wingdings" pitchFamily="2" charset="2"/>
              <a:buChar char="§"/>
              <a:defRPr sz="1600">
                <a:latin typeface="Source Sans Pro" pitchFamily="34" charset="0"/>
              </a:defRPr>
            </a:lvl5pPr>
            <a:lvl6pPr>
              <a:defRPr sz="1600"/>
            </a:lvl6pPr>
            <a:lvl7pPr>
              <a:defRPr sz="1600"/>
            </a:lvl7pPr>
            <a:lvl8pPr>
              <a:defRPr sz="1600"/>
            </a:lvl8pPr>
            <a:lvl9pPr>
              <a:defRPr sz="1600"/>
            </a:lvl9pPr>
          </a:lstStyle>
          <a:p>
            <a:pPr lvl="0"/>
            <a:r>
              <a:rPr lang="en-US"/>
              <a:t>Click to edit Master text styles</a:t>
            </a:r>
          </a:p>
        </p:txBody>
      </p:sp>
      <p:sp>
        <p:nvSpPr>
          <p:cNvPr id="15"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0" name="Footer Placeholder 4">
            <a:extLst>
              <a:ext uri="{FF2B5EF4-FFF2-40B4-BE49-F238E27FC236}">
                <a16:creationId xmlns:a16="http://schemas.microsoft.com/office/drawing/2014/main" id="{7EA4152E-6EE9-437A-9FF4-A7D74E8DA327}"/>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a:t>BE Major-I Project Topic Selection  Presentation</a:t>
            </a:r>
            <a:endParaRPr lang="en-IN"/>
          </a:p>
        </p:txBody>
      </p:sp>
      <p:sp>
        <p:nvSpPr>
          <p:cNvPr id="11" name="Slide Number Placeholder 5">
            <a:extLst>
              <a:ext uri="{FF2B5EF4-FFF2-40B4-BE49-F238E27FC236}">
                <a16:creationId xmlns:a16="http://schemas.microsoft.com/office/drawing/2014/main" id="{4FD2E9E3-BABC-43D1-B718-4416B36B8AFA}"/>
              </a:ext>
            </a:extLst>
          </p:cNvPr>
          <p:cNvSpPr>
            <a:spLocks noGrp="1"/>
          </p:cNvSpPr>
          <p:nvPr>
            <p:ph type="sldNum" sz="quarter" idx="11"/>
          </p:nvPr>
        </p:nvSpPr>
        <p:spPr>
          <a:xfrm>
            <a:off x="468313" y="6356350"/>
            <a:ext cx="476250" cy="365125"/>
          </a:xfrm>
        </p:spPr>
        <p:txBody>
          <a:bodyPr/>
          <a:lstStyle>
            <a:lvl1pPr algn="l">
              <a:defRPr/>
            </a:lvl1pPr>
          </a:lstStyle>
          <a:p>
            <a:pPr>
              <a:defRPr/>
            </a:pPr>
            <a:fld id="{3ECA2C24-0B88-469E-B053-2E55479A3CB8}" type="slidenum">
              <a:rPr lang="en-IN" altLang="en-US"/>
              <a:pPr>
                <a:defRPr/>
              </a:pPr>
              <a:t>‹#›</a:t>
            </a:fld>
            <a:endParaRPr lang="en-IN" altLang="en-US"/>
          </a:p>
        </p:txBody>
      </p:sp>
    </p:spTree>
    <p:extLst>
      <p:ext uri="{BB962C8B-B14F-4D97-AF65-F5344CB8AC3E}">
        <p14:creationId xmlns:p14="http://schemas.microsoft.com/office/powerpoint/2010/main" val="2181114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EA58B8E-EF2F-4731-811D-C967F2E723F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1520608A-2C6B-40FA-93A9-DCB28814660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5" name="Footer Placeholder 4">
            <a:extLst>
              <a:ext uri="{FF2B5EF4-FFF2-40B4-BE49-F238E27FC236}">
                <a16:creationId xmlns:a16="http://schemas.microsoft.com/office/drawing/2014/main" id="{51B925D8-07DB-48D1-B7E4-6D4D30973C6C}"/>
              </a:ext>
            </a:extLst>
          </p:cNvPr>
          <p:cNvSpPr>
            <a:spLocks noGrp="1"/>
          </p:cNvSpPr>
          <p:nvPr>
            <p:ph type="ftr" sz="quarter" idx="3"/>
          </p:nvPr>
        </p:nvSpPr>
        <p:spPr>
          <a:xfrm>
            <a:off x="1042988" y="6356350"/>
            <a:ext cx="5113337" cy="385763"/>
          </a:xfrm>
          <a:prstGeom prst="rect">
            <a:avLst/>
          </a:prstGeom>
        </p:spPr>
        <p:txBody>
          <a:bodyPr vert="horz" lIns="91440" tIns="45720" rIns="91440" bIns="45720" rtlCol="0" anchor="ctr"/>
          <a:lstStyle>
            <a:lvl1pPr algn="l" eaLnBrk="1" fontAlgn="auto" hangingPunct="1">
              <a:spcBef>
                <a:spcPts val="0"/>
              </a:spcBef>
              <a:spcAft>
                <a:spcPts val="0"/>
              </a:spcAft>
              <a:defRPr sz="1400">
                <a:solidFill>
                  <a:schemeClr val="tx1">
                    <a:lumMod val="75000"/>
                    <a:lumOff val="25000"/>
                  </a:schemeClr>
                </a:solidFill>
                <a:latin typeface="Minion Pro" pitchFamily="18" charset="0"/>
                <a:cs typeface="+mn-cs"/>
              </a:defRPr>
            </a:lvl1pPr>
          </a:lstStyle>
          <a:p>
            <a:pPr>
              <a:defRPr/>
            </a:pPr>
            <a:r>
              <a:rPr lang="en-US"/>
              <a:t>BE Major-I Project Topic Selection  Presentation</a:t>
            </a:r>
            <a:endParaRPr lang="en-IN"/>
          </a:p>
        </p:txBody>
      </p:sp>
      <p:sp>
        <p:nvSpPr>
          <p:cNvPr id="6" name="Slide Number Placeholder 5">
            <a:extLst>
              <a:ext uri="{FF2B5EF4-FFF2-40B4-BE49-F238E27FC236}">
                <a16:creationId xmlns:a16="http://schemas.microsoft.com/office/drawing/2014/main" id="{9F08722B-CDB7-4866-A762-CF2F36C7984E}"/>
              </a:ext>
            </a:extLst>
          </p:cNvPr>
          <p:cNvSpPr>
            <a:spLocks noGrp="1"/>
          </p:cNvSpPr>
          <p:nvPr>
            <p:ph type="sldNum" sz="quarter" idx="4"/>
          </p:nvPr>
        </p:nvSpPr>
        <p:spPr>
          <a:xfrm>
            <a:off x="422275" y="6356350"/>
            <a:ext cx="47783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rgbClr val="404040"/>
                </a:solidFill>
                <a:latin typeface="Minion Pro" pitchFamily="18" charset="0"/>
              </a:defRPr>
            </a:lvl1pPr>
          </a:lstStyle>
          <a:p>
            <a:pPr>
              <a:defRPr/>
            </a:pPr>
            <a:fld id="{B01F6E7F-271B-462F-A5C1-529886298F52}"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4368" r:id="rId1"/>
    <p:sldLayoutId id="2147484369" r:id="rId2"/>
    <p:sldLayoutId id="2147484370" r:id="rId3"/>
    <p:sldLayoutId id="2147484371" r:id="rId4"/>
    <p:sldLayoutId id="2147484372" r:id="rId5"/>
    <p:sldLayoutId id="2147484373" r:id="rId6"/>
    <p:sldLayoutId id="2147484374" r:id="rId7"/>
    <p:sldLayoutId id="2147484375" r:id="rId8"/>
    <p:sldLayoutId id="2147484376" r:id="rId9"/>
    <p:sldLayoutId id="2147484377" r:id="rId10"/>
    <p:sldLayoutId id="2147484378" r:id="rId11"/>
    <p:sldLayoutId id="2147484379" r:id="rId12"/>
    <p:sldLayoutId id="2147484380" r:id="rId13"/>
    <p:sldLayoutId id="2147484381" r:id="rId14"/>
    <p:sldLayoutId id="2147484382" r:id="rId15"/>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1C33"/>
        </a:solidFill>
        <a:effectLst/>
      </p:bgPr>
    </p:bg>
    <p:spTree>
      <p:nvGrpSpPr>
        <p:cNvPr id="1" name=""/>
        <p:cNvGrpSpPr/>
        <p:nvPr/>
      </p:nvGrpSpPr>
      <p:grpSpPr>
        <a:xfrm>
          <a:off x="0" y="0"/>
          <a:ext cx="0" cy="0"/>
          <a:chOff x="0" y="0"/>
          <a:chExt cx="0" cy="0"/>
        </a:xfrm>
      </p:grpSpPr>
      <p:sp>
        <p:nvSpPr>
          <p:cNvPr id="19458" name="Content Placeholder 4">
            <a:extLst>
              <a:ext uri="{FF2B5EF4-FFF2-40B4-BE49-F238E27FC236}">
                <a16:creationId xmlns:a16="http://schemas.microsoft.com/office/drawing/2014/main" id="{5B7F3153-31E1-4144-A644-7DF153D4302A}"/>
              </a:ext>
            </a:extLst>
          </p:cNvPr>
          <p:cNvSpPr>
            <a:spLocks noGrp="1"/>
          </p:cNvSpPr>
          <p:nvPr>
            <p:ph sz="quarter" idx="14"/>
          </p:nvPr>
        </p:nvSpPr>
        <p:spPr>
          <a:xfrm>
            <a:off x="336550" y="288404"/>
            <a:ext cx="8339138" cy="4076700"/>
          </a:xfrm>
        </p:spPr>
        <p:txBody>
          <a:bodyPr/>
          <a:lstStyle/>
          <a:p>
            <a:pPr eaLnBrk="1" hangingPunct="1"/>
            <a:r>
              <a:rPr lang="en-US" altLang="en-US" sz="2500" dirty="0">
                <a:solidFill>
                  <a:schemeClr val="bg1"/>
                </a:solidFill>
              </a:rPr>
              <a:t>           </a:t>
            </a:r>
          </a:p>
          <a:p>
            <a:pPr eaLnBrk="1" hangingPunct="1"/>
            <a:endParaRPr lang="en-US" altLang="en-US" sz="2500" dirty="0">
              <a:solidFill>
                <a:schemeClr val="bg1"/>
              </a:solidFill>
            </a:endParaRPr>
          </a:p>
          <a:p>
            <a:pPr eaLnBrk="1" hangingPunct="1"/>
            <a:endParaRPr lang="en-US" altLang="en-US" sz="2500" dirty="0">
              <a:solidFill>
                <a:schemeClr val="bg1"/>
              </a:solidFill>
            </a:endParaRPr>
          </a:p>
          <a:p>
            <a:pPr eaLnBrk="1" hangingPunct="1"/>
            <a:endParaRPr lang="en-US" altLang="en-US" sz="2500" dirty="0">
              <a:solidFill>
                <a:schemeClr val="bg1"/>
              </a:solidFill>
            </a:endParaRPr>
          </a:p>
          <a:p>
            <a:pPr eaLnBrk="1" hangingPunct="1"/>
            <a:r>
              <a:rPr lang="en-US" altLang="en-US" sz="2500" dirty="0">
                <a:solidFill>
                  <a:schemeClr val="bg1"/>
                </a:solidFill>
              </a:rPr>
              <a:t>       </a:t>
            </a:r>
          </a:p>
          <a:p>
            <a:pPr eaLnBrk="1" hangingPunct="1"/>
            <a:endParaRPr lang="en-US" altLang="en-US" sz="2500" dirty="0">
              <a:solidFill>
                <a:schemeClr val="bg1"/>
              </a:solidFill>
            </a:endParaRPr>
          </a:p>
          <a:p>
            <a:pPr eaLnBrk="1" hangingPunct="1"/>
            <a:r>
              <a:rPr lang="en-US" altLang="en-US" sz="2500" dirty="0">
                <a:solidFill>
                  <a:schemeClr val="bg1"/>
                </a:solidFill>
              </a:rPr>
              <a:t>        </a:t>
            </a:r>
          </a:p>
          <a:p>
            <a:pPr eaLnBrk="1" hangingPunct="1"/>
            <a:endParaRPr lang="en-US" altLang="en-US" sz="2800" dirty="0">
              <a:solidFill>
                <a:schemeClr val="bg1"/>
              </a:solidFill>
            </a:endParaRPr>
          </a:p>
          <a:p>
            <a:pPr eaLnBrk="1" hangingPunct="1"/>
            <a:endParaRPr lang="en-US" altLang="en-US" sz="2800" dirty="0">
              <a:solidFill>
                <a:schemeClr val="bg1"/>
              </a:solidFill>
            </a:endParaRPr>
          </a:p>
          <a:p>
            <a:pPr eaLnBrk="1" hangingPunct="1"/>
            <a:r>
              <a:rPr lang="en-US" altLang="en-US" sz="2800" dirty="0" err="1">
                <a:solidFill>
                  <a:schemeClr val="bg1"/>
                </a:solidFill>
              </a:rPr>
              <a:t>Ramrao</a:t>
            </a:r>
            <a:r>
              <a:rPr lang="en-US" altLang="en-US" sz="2800" dirty="0">
                <a:solidFill>
                  <a:schemeClr val="bg1"/>
                </a:solidFill>
              </a:rPr>
              <a:t> </a:t>
            </a:r>
            <a:r>
              <a:rPr lang="en-US" altLang="en-US" sz="2800" dirty="0" err="1">
                <a:solidFill>
                  <a:schemeClr val="bg1"/>
                </a:solidFill>
              </a:rPr>
              <a:t>Adik</a:t>
            </a:r>
            <a:r>
              <a:rPr lang="en-US" altLang="en-US" sz="2800" dirty="0">
                <a:solidFill>
                  <a:schemeClr val="bg1"/>
                </a:solidFill>
              </a:rPr>
              <a:t> Institute of Technology</a:t>
            </a:r>
          </a:p>
          <a:p>
            <a:pPr eaLnBrk="1" hangingPunct="1"/>
            <a:r>
              <a:rPr lang="en-IN" altLang="en-US" sz="2500" dirty="0">
                <a:solidFill>
                  <a:schemeClr val="bg1"/>
                </a:solidFill>
              </a:rPr>
              <a:t>        Department of Computer Engineering</a:t>
            </a:r>
          </a:p>
          <a:p>
            <a:pPr eaLnBrk="1" hangingPunct="1"/>
            <a:r>
              <a:rPr lang="en-IN" altLang="en-US" sz="2800" dirty="0">
                <a:solidFill>
                  <a:schemeClr val="bg1"/>
                </a:solidFill>
              </a:rPr>
              <a:t>      B</a:t>
            </a:r>
            <a:r>
              <a:rPr lang="en-IN" altLang="en-US" sz="2800" i="1" dirty="0">
                <a:solidFill>
                  <a:schemeClr val="bg1"/>
                </a:solidFill>
              </a:rPr>
              <a:t>E Major Project </a:t>
            </a:r>
          </a:p>
          <a:p>
            <a:pPr eaLnBrk="1" hangingPunct="1"/>
            <a:r>
              <a:rPr lang="en-IN" altLang="en-US" sz="2800" i="1" dirty="0">
                <a:solidFill>
                  <a:schemeClr val="bg1"/>
                </a:solidFill>
              </a:rPr>
              <a:t> Abstract Presentation </a:t>
            </a:r>
          </a:p>
          <a:p>
            <a:pPr eaLnBrk="1" hangingPunct="1"/>
            <a:r>
              <a:rPr lang="en-IN" altLang="en-US" sz="2800" dirty="0">
                <a:solidFill>
                  <a:schemeClr val="bg1"/>
                </a:solidFill>
              </a:rPr>
              <a:t>By </a:t>
            </a:r>
          </a:p>
          <a:p>
            <a:pPr eaLnBrk="1" hangingPunct="1"/>
            <a:r>
              <a:rPr lang="en-IN" altLang="en-US" sz="2500" dirty="0">
                <a:solidFill>
                  <a:schemeClr val="bg1"/>
                </a:solidFill>
              </a:rPr>
              <a:t>					</a:t>
            </a:r>
          </a:p>
          <a:p>
            <a:pPr eaLnBrk="1" hangingPunct="1"/>
            <a:endParaRPr lang="en-IN" altLang="en-US" sz="2500" dirty="0">
              <a:solidFill>
                <a:schemeClr val="bg1"/>
              </a:solidFill>
            </a:endParaRPr>
          </a:p>
          <a:p>
            <a:pPr eaLnBrk="1" hangingPunct="1"/>
            <a:endParaRPr lang="en-IN" altLang="en-US" sz="2500" dirty="0">
              <a:solidFill>
                <a:schemeClr val="bg1"/>
              </a:solidFill>
            </a:endParaRPr>
          </a:p>
          <a:p>
            <a:pPr eaLnBrk="1" hangingPunct="1"/>
            <a:endParaRPr lang="en-IN" altLang="en-US" sz="2500" dirty="0">
              <a:solidFill>
                <a:schemeClr val="bg1"/>
              </a:solidFill>
            </a:endParaRPr>
          </a:p>
          <a:p>
            <a:pPr eaLnBrk="1" hangingPunct="1"/>
            <a:endParaRPr lang="en-IN" altLang="en-US" sz="2500" dirty="0">
              <a:solidFill>
                <a:schemeClr val="bg1"/>
              </a:solidFill>
            </a:endParaRPr>
          </a:p>
          <a:p>
            <a:pPr eaLnBrk="1" hangingPunct="1"/>
            <a:endParaRPr lang="en-IN" altLang="en-US" sz="2500" dirty="0">
              <a:solidFill>
                <a:schemeClr val="bg1"/>
              </a:solidFill>
            </a:endParaRPr>
          </a:p>
          <a:p>
            <a:pPr eaLnBrk="1" hangingPunct="1"/>
            <a:r>
              <a:rPr lang="en-IN" altLang="en-US" sz="2500" dirty="0">
                <a:solidFill>
                  <a:schemeClr val="bg1"/>
                </a:solidFill>
              </a:rPr>
              <a:t>   </a:t>
            </a:r>
            <a:endParaRPr lang="en-US" altLang="en-US" sz="3200" dirty="0">
              <a:solidFill>
                <a:schemeClr val="bg1"/>
              </a:solidFill>
            </a:endParaRPr>
          </a:p>
        </p:txBody>
      </p:sp>
      <p:sp>
        <p:nvSpPr>
          <p:cNvPr id="2" name="TextBox 1">
            <a:extLst>
              <a:ext uri="{FF2B5EF4-FFF2-40B4-BE49-F238E27FC236}">
                <a16:creationId xmlns:a16="http://schemas.microsoft.com/office/drawing/2014/main" id="{5FFFFDE5-4E6A-4D20-A236-D98FC04DA75A}"/>
              </a:ext>
            </a:extLst>
          </p:cNvPr>
          <p:cNvSpPr txBox="1"/>
          <p:nvPr/>
        </p:nvSpPr>
        <p:spPr>
          <a:xfrm>
            <a:off x="431800" y="4337976"/>
            <a:ext cx="8280400" cy="1631216"/>
          </a:xfrm>
          <a:prstGeom prst="rect">
            <a:avLst/>
          </a:prstGeom>
          <a:noFill/>
        </p:spPr>
        <p:txBody>
          <a:bodyPr>
            <a:spAutoFit/>
          </a:bodyPr>
          <a:lstStyle/>
          <a:p>
            <a:pPr eaLnBrk="1" hangingPunct="1">
              <a:defRPr/>
            </a:pPr>
            <a:r>
              <a:rPr lang="en-IN" sz="2500" b="1" dirty="0">
                <a:solidFill>
                  <a:schemeClr val="bg1"/>
                </a:solidFill>
                <a:latin typeface="Source Sans Pro" pitchFamily="34" charset="0"/>
                <a:cs typeface="+mn-cs"/>
              </a:rPr>
              <a:t>Roll No.                                                                 Name of Students</a:t>
            </a:r>
          </a:p>
          <a:p>
            <a:pPr eaLnBrk="1" hangingPunct="1">
              <a:defRPr/>
            </a:pPr>
            <a:r>
              <a:rPr lang="en-IN" sz="2500" b="1" dirty="0">
                <a:solidFill>
                  <a:schemeClr val="bg1"/>
                </a:solidFill>
                <a:latin typeface="Source Sans Pro" pitchFamily="34" charset="0"/>
                <a:cs typeface="+mn-cs"/>
              </a:rPr>
              <a:t>21CE1471                                                             Ashish </a:t>
            </a:r>
            <a:r>
              <a:rPr lang="en-IN" sz="2500" b="1" dirty="0" err="1">
                <a:solidFill>
                  <a:schemeClr val="bg1"/>
                </a:solidFill>
                <a:latin typeface="Source Sans Pro" pitchFamily="34" charset="0"/>
                <a:cs typeface="+mn-cs"/>
              </a:rPr>
              <a:t>Kesarkar</a:t>
            </a:r>
            <a:endParaRPr lang="en-IN" sz="2500" b="1" dirty="0">
              <a:solidFill>
                <a:schemeClr val="bg1"/>
              </a:solidFill>
              <a:latin typeface="Source Sans Pro" pitchFamily="34" charset="0"/>
              <a:cs typeface="+mn-cs"/>
            </a:endParaRPr>
          </a:p>
          <a:p>
            <a:pPr eaLnBrk="1" hangingPunct="1">
              <a:defRPr/>
            </a:pPr>
            <a:r>
              <a:rPr lang="en-US" sz="2500" b="1" dirty="0">
                <a:solidFill>
                  <a:schemeClr val="bg1"/>
                </a:solidFill>
                <a:latin typeface="Source Sans Pro" pitchFamily="34" charset="0"/>
                <a:cs typeface="+mn-cs"/>
              </a:rPr>
              <a:t>21CE1102                                                             Sujal </a:t>
            </a:r>
            <a:r>
              <a:rPr lang="en-US" sz="2500" b="1" dirty="0" err="1">
                <a:solidFill>
                  <a:schemeClr val="bg1"/>
                </a:solidFill>
                <a:latin typeface="Source Sans Pro" pitchFamily="34" charset="0"/>
                <a:cs typeface="+mn-cs"/>
              </a:rPr>
              <a:t>Paunikar</a:t>
            </a:r>
            <a:endParaRPr lang="en-US" sz="2500" b="1" dirty="0">
              <a:solidFill>
                <a:schemeClr val="bg1"/>
              </a:solidFill>
              <a:latin typeface="Source Sans Pro" pitchFamily="34" charset="0"/>
              <a:cs typeface="+mn-cs"/>
            </a:endParaRPr>
          </a:p>
          <a:p>
            <a:pPr eaLnBrk="1" hangingPunct="1">
              <a:defRPr/>
            </a:pPr>
            <a:r>
              <a:rPr lang="en-US" sz="2500" b="1" dirty="0">
                <a:solidFill>
                  <a:schemeClr val="bg1"/>
                </a:solidFill>
                <a:latin typeface="Source Sans Pro" pitchFamily="34" charset="0"/>
                <a:cs typeface="+mn-cs"/>
              </a:rPr>
              <a:t>21CE1551                                                             Amisha </a:t>
            </a:r>
            <a:r>
              <a:rPr lang="en-US" sz="2500" b="1" dirty="0" err="1">
                <a:solidFill>
                  <a:schemeClr val="bg1"/>
                </a:solidFill>
                <a:latin typeface="Source Sans Pro" pitchFamily="34" charset="0"/>
                <a:cs typeface="+mn-cs"/>
              </a:rPr>
              <a:t>Khorwal</a:t>
            </a:r>
            <a:endParaRPr lang="en-US" sz="2500" b="1" dirty="0">
              <a:solidFill>
                <a:schemeClr val="bg1"/>
              </a:solidFill>
              <a:latin typeface="Source Sans Pro" pitchFamily="34" charset="0"/>
              <a:cs typeface="+mn-cs"/>
            </a:endParaRPr>
          </a:p>
        </p:txBody>
      </p:sp>
      <p:pic>
        <p:nvPicPr>
          <p:cNvPr id="1026" name="Picture 2" descr="C:\Users\abc\Pictures\RAIT-DEEMED-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4701" y="116632"/>
            <a:ext cx="2794597" cy="12250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graphicFrame>
        <p:nvGraphicFramePr>
          <p:cNvPr id="6" name="Content Placeholder 5">
            <a:extLst>
              <a:ext uri="{FF2B5EF4-FFF2-40B4-BE49-F238E27FC236}">
                <a16:creationId xmlns:a16="http://schemas.microsoft.com/office/drawing/2014/main" id="{0FBCF0B4-5557-3F01-14A3-094C56F7A87B}"/>
              </a:ext>
            </a:extLst>
          </p:cNvPr>
          <p:cNvGraphicFramePr>
            <a:graphicFrameLocks noGrp="1"/>
          </p:cNvGraphicFramePr>
          <p:nvPr>
            <p:ph sz="quarter" idx="14"/>
          </p:nvPr>
        </p:nvGraphicFramePr>
        <p:xfrm>
          <a:off x="449262" y="1484313"/>
          <a:ext cx="8371209" cy="4297486"/>
        </p:xfrm>
        <a:graphic>
          <a:graphicData uri="http://schemas.openxmlformats.org/drawingml/2006/table">
            <a:tbl>
              <a:tblPr firstRow="1" bandRow="1">
                <a:tableStyleId>{5C22544A-7EE6-4342-B048-85BDC9FD1C3A}</a:tableStyleId>
              </a:tblPr>
              <a:tblGrid>
                <a:gridCol w="2790403">
                  <a:extLst>
                    <a:ext uri="{9D8B030D-6E8A-4147-A177-3AD203B41FA5}">
                      <a16:colId xmlns:a16="http://schemas.microsoft.com/office/drawing/2014/main" val="2928501937"/>
                    </a:ext>
                  </a:extLst>
                </a:gridCol>
                <a:gridCol w="2790403">
                  <a:extLst>
                    <a:ext uri="{9D8B030D-6E8A-4147-A177-3AD203B41FA5}">
                      <a16:colId xmlns:a16="http://schemas.microsoft.com/office/drawing/2014/main" val="3273302571"/>
                    </a:ext>
                  </a:extLst>
                </a:gridCol>
                <a:gridCol w="2790403">
                  <a:extLst>
                    <a:ext uri="{9D8B030D-6E8A-4147-A177-3AD203B41FA5}">
                      <a16:colId xmlns:a16="http://schemas.microsoft.com/office/drawing/2014/main" val="3405025007"/>
                    </a:ext>
                  </a:extLst>
                </a:gridCol>
              </a:tblGrid>
              <a:tr h="341437">
                <a:tc>
                  <a:txBody>
                    <a:bodyPr/>
                    <a:lstStyle/>
                    <a:p>
                      <a:r>
                        <a:rPr lang="en-US" dirty="0"/>
                        <a:t>Reference</a:t>
                      </a:r>
                      <a:endParaRPr lang="en-IN" dirty="0"/>
                    </a:p>
                  </a:txBody>
                  <a:tcPr/>
                </a:tc>
                <a:tc>
                  <a:txBody>
                    <a:bodyPr/>
                    <a:lstStyle/>
                    <a:p>
                      <a:r>
                        <a:rPr lang="en-US" dirty="0"/>
                        <a:t>Study Description</a:t>
                      </a:r>
                      <a:endParaRPr lang="en-IN" dirty="0"/>
                    </a:p>
                  </a:txBody>
                  <a:tcPr/>
                </a:tc>
                <a:tc>
                  <a:txBody>
                    <a:bodyPr/>
                    <a:lstStyle/>
                    <a:p>
                      <a:r>
                        <a:rPr lang="en-US" dirty="0"/>
                        <a:t>Key findings</a:t>
                      </a:r>
                      <a:endParaRPr lang="en-IN" dirty="0"/>
                    </a:p>
                  </a:txBody>
                  <a:tcPr/>
                </a:tc>
                <a:extLst>
                  <a:ext uri="{0D108BD9-81ED-4DB2-BD59-A6C34878D82A}">
                    <a16:rowId xmlns:a16="http://schemas.microsoft.com/office/drawing/2014/main" val="270833060"/>
                  </a:ext>
                </a:extLst>
              </a:tr>
              <a:tr h="2361604">
                <a:tc>
                  <a:txBody>
                    <a:bodyPr/>
                    <a:lstStyle/>
                    <a:p>
                      <a:r>
                        <a:rPr lang="en-US" sz="1600" b="1" dirty="0"/>
                        <a:t>"AI-Based Fitness Trainer"</a:t>
                      </a:r>
                      <a:br>
                        <a:rPr lang="en-US" sz="1600" dirty="0"/>
                      </a:br>
                      <a:r>
                        <a:rPr lang="en-US" sz="1600" i="1" dirty="0"/>
                        <a:t>International Journal of Innovative Research in Technology</a:t>
                      </a:r>
                      <a:endParaRPr lang="en-IN" sz="1600" dirty="0"/>
                    </a:p>
                  </a:txBody>
                  <a:tcPr/>
                </a:tc>
                <a:tc>
                  <a:txBody>
                    <a:bodyPr/>
                    <a:lstStyle/>
                    <a:p>
                      <a:r>
                        <a:rPr lang="en-US" sz="1600" dirty="0"/>
                        <a:t>This study explores the potential of AI in providing individualized fitness training. It discusses how AI-based fitness trainer applications can offer personalized and adaptive training regimens tailored to individual needs.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AI-based fitness trainers can deliver customized workout plans by analyzing user data, leading to more effective and engaging fitness experiences. The study also highlights challenges and future prospects in AI-based fitness training. </a:t>
                      </a:r>
                    </a:p>
                    <a:p>
                      <a:endParaRPr lang="en-IN" sz="1600" dirty="0"/>
                    </a:p>
                  </a:txBody>
                  <a:tcPr/>
                </a:tc>
                <a:extLst>
                  <a:ext uri="{0D108BD9-81ED-4DB2-BD59-A6C34878D82A}">
                    <a16:rowId xmlns:a16="http://schemas.microsoft.com/office/drawing/2014/main" val="3070419325"/>
                  </a:ext>
                </a:extLst>
              </a:tr>
              <a:tr h="1401886">
                <a:tc>
                  <a:txBody>
                    <a:bodyPr/>
                    <a:lstStyle/>
                    <a:p>
                      <a:r>
                        <a:rPr lang="en-US" sz="1600" b="1" dirty="0"/>
                        <a:t>"Virtual Fitness Trainer Using AI: A Research Paper"</a:t>
                      </a:r>
                      <a:br>
                        <a:rPr lang="en-US" sz="1600" dirty="0"/>
                      </a:br>
                      <a:r>
                        <a:rPr lang="en-US" sz="1600" i="1" dirty="0"/>
                        <a:t>International Journal for Research in Applied Science &amp; Engineering Technology</a:t>
                      </a:r>
                      <a:endParaRPr lang="en-IN" sz="1600" dirty="0"/>
                    </a:p>
                  </a:txBody>
                  <a:tcPr/>
                </a:tc>
                <a:tc>
                  <a:txBody>
                    <a:bodyPr/>
                    <a:lstStyle/>
                    <a:p>
                      <a:r>
                        <a:rPr lang="en-US" sz="1600" dirty="0"/>
                        <a:t>- Develops a virtual fitness trainer using AI.</a:t>
                      </a:r>
                    </a:p>
                  </a:txBody>
                  <a:tcPr anchor="ctr"/>
                </a:tc>
                <a:tc>
                  <a:txBody>
                    <a:bodyPr/>
                    <a:lstStyle/>
                    <a:p>
                      <a:r>
                        <a:rPr lang="en-US" sz="1600" dirty="0"/>
                        <a:t>- Provides personalized workout guidance and real-time feedback.</a:t>
                      </a:r>
                    </a:p>
                  </a:txBody>
                  <a:tcPr anchor="ctr"/>
                </a:tc>
                <a:extLst>
                  <a:ext uri="{0D108BD9-81ED-4DB2-BD59-A6C34878D82A}">
                    <a16:rowId xmlns:a16="http://schemas.microsoft.com/office/drawing/2014/main" val="1486917825"/>
                  </a:ext>
                </a:extLst>
              </a:tr>
            </a:tbl>
          </a:graphicData>
        </a:graphic>
      </p:graphicFrame>
      <p:sp>
        <p:nvSpPr>
          <p:cNvPr id="4" name="Footer Placeholder 3"/>
          <p:cNvSpPr>
            <a:spLocks noGrp="1"/>
          </p:cNvSpPr>
          <p:nvPr>
            <p:ph type="ftr" sz="quarter" idx="15"/>
          </p:nvPr>
        </p:nvSpPr>
        <p:spPr/>
        <p:txBody>
          <a:bodyPr/>
          <a:lstStyle/>
          <a:p>
            <a:pPr>
              <a:defRPr/>
            </a:pPr>
            <a:r>
              <a:rPr lang="en-US"/>
              <a:t>BE Major-I Project Topic Selection  Presentation</a:t>
            </a:r>
            <a:endParaRPr lang="en-IN"/>
          </a:p>
        </p:txBody>
      </p:sp>
      <p:sp>
        <p:nvSpPr>
          <p:cNvPr id="5" name="Slide Number Placeholder 4"/>
          <p:cNvSpPr>
            <a:spLocks noGrp="1"/>
          </p:cNvSpPr>
          <p:nvPr>
            <p:ph type="sldNum" sz="quarter" idx="16"/>
          </p:nvPr>
        </p:nvSpPr>
        <p:spPr/>
        <p:txBody>
          <a:bodyPr/>
          <a:lstStyle/>
          <a:p>
            <a:pPr>
              <a:defRPr/>
            </a:pPr>
            <a:fld id="{DA534CC1-FA79-4F92-B2F1-AD88E9CFF96C}" type="slidenum">
              <a:rPr lang="en-IN" altLang="en-US" smtClean="0"/>
              <a:pPr>
                <a:defRPr/>
              </a:pPr>
              <a:t>10</a:t>
            </a:fld>
            <a:endParaRPr lang="en-IN" altLang="en-US"/>
          </a:p>
        </p:txBody>
      </p:sp>
    </p:spTree>
    <p:extLst>
      <p:ext uri="{BB962C8B-B14F-4D97-AF65-F5344CB8AC3E}">
        <p14:creationId xmlns:p14="http://schemas.microsoft.com/office/powerpoint/2010/main" val="62615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5FD08-E7AF-32FF-B688-DF835C57BD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610FD2-C844-722C-8434-BE40B44FB979}"/>
              </a:ext>
            </a:extLst>
          </p:cNvPr>
          <p:cNvSpPr>
            <a:spLocks noGrp="1"/>
          </p:cNvSpPr>
          <p:nvPr>
            <p:ph type="title"/>
          </p:nvPr>
        </p:nvSpPr>
        <p:spPr/>
        <p:txBody>
          <a:bodyPr/>
          <a:lstStyle/>
          <a:p>
            <a:r>
              <a:rPr lang="en-US" dirty="0"/>
              <a:t>Literature Survey</a:t>
            </a:r>
            <a:endParaRPr lang="en-IN" dirty="0"/>
          </a:p>
        </p:txBody>
      </p:sp>
      <p:graphicFrame>
        <p:nvGraphicFramePr>
          <p:cNvPr id="6" name="Content Placeholder 5">
            <a:extLst>
              <a:ext uri="{FF2B5EF4-FFF2-40B4-BE49-F238E27FC236}">
                <a16:creationId xmlns:a16="http://schemas.microsoft.com/office/drawing/2014/main" id="{DB66EA5A-082B-8DD8-E2B6-2FC64DCF3D0A}"/>
              </a:ext>
            </a:extLst>
          </p:cNvPr>
          <p:cNvGraphicFramePr>
            <a:graphicFrameLocks noGrp="1"/>
          </p:cNvGraphicFramePr>
          <p:nvPr>
            <p:ph sz="quarter" idx="14"/>
          </p:nvPr>
        </p:nvGraphicFramePr>
        <p:xfrm>
          <a:off x="449262" y="1484313"/>
          <a:ext cx="8371209" cy="3627120"/>
        </p:xfrm>
        <a:graphic>
          <a:graphicData uri="http://schemas.openxmlformats.org/drawingml/2006/table">
            <a:tbl>
              <a:tblPr firstRow="1" bandRow="1">
                <a:tableStyleId>{5C22544A-7EE6-4342-B048-85BDC9FD1C3A}</a:tableStyleId>
              </a:tblPr>
              <a:tblGrid>
                <a:gridCol w="2790403">
                  <a:extLst>
                    <a:ext uri="{9D8B030D-6E8A-4147-A177-3AD203B41FA5}">
                      <a16:colId xmlns:a16="http://schemas.microsoft.com/office/drawing/2014/main" val="2928501937"/>
                    </a:ext>
                  </a:extLst>
                </a:gridCol>
                <a:gridCol w="2790403">
                  <a:extLst>
                    <a:ext uri="{9D8B030D-6E8A-4147-A177-3AD203B41FA5}">
                      <a16:colId xmlns:a16="http://schemas.microsoft.com/office/drawing/2014/main" val="3273302571"/>
                    </a:ext>
                  </a:extLst>
                </a:gridCol>
                <a:gridCol w="2790403">
                  <a:extLst>
                    <a:ext uri="{9D8B030D-6E8A-4147-A177-3AD203B41FA5}">
                      <a16:colId xmlns:a16="http://schemas.microsoft.com/office/drawing/2014/main" val="3405025007"/>
                    </a:ext>
                  </a:extLst>
                </a:gridCol>
              </a:tblGrid>
              <a:tr h="341437">
                <a:tc>
                  <a:txBody>
                    <a:bodyPr/>
                    <a:lstStyle/>
                    <a:p>
                      <a:r>
                        <a:rPr lang="en-US" dirty="0"/>
                        <a:t>Reference</a:t>
                      </a:r>
                      <a:endParaRPr lang="en-IN" dirty="0"/>
                    </a:p>
                  </a:txBody>
                  <a:tcPr/>
                </a:tc>
                <a:tc>
                  <a:txBody>
                    <a:bodyPr/>
                    <a:lstStyle/>
                    <a:p>
                      <a:r>
                        <a:rPr lang="en-US" dirty="0"/>
                        <a:t>Study Description</a:t>
                      </a:r>
                      <a:endParaRPr lang="en-IN" dirty="0"/>
                    </a:p>
                  </a:txBody>
                  <a:tcPr/>
                </a:tc>
                <a:tc>
                  <a:txBody>
                    <a:bodyPr/>
                    <a:lstStyle/>
                    <a:p>
                      <a:r>
                        <a:rPr lang="en-US" dirty="0"/>
                        <a:t>Key findings</a:t>
                      </a:r>
                      <a:endParaRPr lang="en-IN" dirty="0"/>
                    </a:p>
                  </a:txBody>
                  <a:tcPr/>
                </a:tc>
                <a:extLst>
                  <a:ext uri="{0D108BD9-81ED-4DB2-BD59-A6C34878D82A}">
                    <a16:rowId xmlns:a16="http://schemas.microsoft.com/office/drawing/2014/main" val="270833060"/>
                  </a:ext>
                </a:extLst>
              </a:tr>
              <a:tr h="1722943">
                <a:tc>
                  <a:txBody>
                    <a:bodyPr/>
                    <a:lstStyle/>
                    <a:p>
                      <a:r>
                        <a:rPr lang="en-US" sz="1600" b="1" dirty="0"/>
                        <a:t>"A Review on: Body Posture Detection and Motion Tracking using AI for Fitness Applications"</a:t>
                      </a:r>
                      <a:br>
                        <a:rPr lang="en-US" sz="1600" dirty="0"/>
                      </a:br>
                      <a:r>
                        <a:rPr lang="en-US" sz="1600" i="1" dirty="0"/>
                        <a:t>Journal of Emerging Technologies and Innovative Research</a:t>
                      </a:r>
                      <a:endParaRPr lang="en-IN" sz="1600" dirty="0"/>
                    </a:p>
                  </a:txBody>
                  <a:tcPr/>
                </a:tc>
                <a:tc>
                  <a:txBody>
                    <a:bodyPr/>
                    <a:lstStyle/>
                    <a:p>
                      <a:r>
                        <a:rPr lang="en-US" dirty="0"/>
                        <a:t>- Proposes a system to assist individuals in performing exercises with proper posture.</a:t>
                      </a:r>
                    </a:p>
                  </a:txBody>
                  <a:tcPr anchor="ctr"/>
                </a:tc>
                <a:tc>
                  <a:txBody>
                    <a:bodyPr/>
                    <a:lstStyle/>
                    <a:p>
                      <a:r>
                        <a:rPr lang="en-US" dirty="0"/>
                        <a:t>- Uses pose estimation to determine workout posture and offers improvement recommendations.</a:t>
                      </a:r>
                    </a:p>
                  </a:txBody>
                  <a:tcPr anchor="ctr"/>
                </a:tc>
                <a:extLst>
                  <a:ext uri="{0D108BD9-81ED-4DB2-BD59-A6C34878D82A}">
                    <a16:rowId xmlns:a16="http://schemas.microsoft.com/office/drawing/2014/main" val="3070419325"/>
                  </a:ext>
                </a:extLst>
              </a:tr>
              <a:tr h="1401886">
                <a:tc>
                  <a:txBody>
                    <a:bodyPr/>
                    <a:lstStyle/>
                    <a:p>
                      <a:r>
                        <a:rPr lang="en-US" sz="1600" b="1" dirty="0"/>
                        <a:t>"AI-Based Workout Assistant and Fitness Guide"</a:t>
                      </a:r>
                      <a:br>
                        <a:rPr lang="en-US" sz="1600" dirty="0"/>
                      </a:br>
                      <a:r>
                        <a:rPr lang="en-US" sz="1600" i="1" dirty="0"/>
                        <a:t>International Journal of Engineering Research &amp; Technology</a:t>
                      </a:r>
                      <a:endParaRPr lang="en-IN" sz="1600" dirty="0"/>
                    </a:p>
                  </a:txBody>
                  <a:tcPr/>
                </a:tc>
                <a:tc>
                  <a:txBody>
                    <a:bodyPr/>
                    <a:lstStyle/>
                    <a:p>
                      <a:r>
                        <a:rPr lang="en-US" dirty="0"/>
                        <a:t>- Presents a system that tracks body movements and provides real-time posture detection and diet recommendations.</a:t>
                      </a:r>
                    </a:p>
                  </a:txBody>
                  <a:tcPr anchor="ctr"/>
                </a:tc>
                <a:tc>
                  <a:txBody>
                    <a:bodyPr/>
                    <a:lstStyle/>
                    <a:p>
                      <a:r>
                        <a:rPr lang="en-IN" dirty="0"/>
                        <a:t>- Guides users on exercises, ensures correct posture, and counts repetitions using computer vision.</a:t>
                      </a:r>
                    </a:p>
                  </a:txBody>
                  <a:tcPr anchor="ctr"/>
                </a:tc>
                <a:extLst>
                  <a:ext uri="{0D108BD9-81ED-4DB2-BD59-A6C34878D82A}">
                    <a16:rowId xmlns:a16="http://schemas.microsoft.com/office/drawing/2014/main" val="1486917825"/>
                  </a:ext>
                </a:extLst>
              </a:tr>
            </a:tbl>
          </a:graphicData>
        </a:graphic>
      </p:graphicFrame>
      <p:sp>
        <p:nvSpPr>
          <p:cNvPr id="4" name="Footer Placeholder 3">
            <a:extLst>
              <a:ext uri="{FF2B5EF4-FFF2-40B4-BE49-F238E27FC236}">
                <a16:creationId xmlns:a16="http://schemas.microsoft.com/office/drawing/2014/main" id="{AE677ADE-4E5A-ED12-78C3-E5DA56A45EA8}"/>
              </a:ext>
            </a:extLst>
          </p:cNvPr>
          <p:cNvSpPr>
            <a:spLocks noGrp="1"/>
          </p:cNvSpPr>
          <p:nvPr>
            <p:ph type="ftr" sz="quarter" idx="15"/>
          </p:nvPr>
        </p:nvSpPr>
        <p:spPr/>
        <p:txBody>
          <a:bodyPr/>
          <a:lstStyle/>
          <a:p>
            <a:pPr>
              <a:defRPr/>
            </a:pPr>
            <a:r>
              <a:rPr lang="en-US"/>
              <a:t>BE Major-I Project Topic Selection  Presentation</a:t>
            </a:r>
            <a:endParaRPr lang="en-IN"/>
          </a:p>
        </p:txBody>
      </p:sp>
      <p:sp>
        <p:nvSpPr>
          <p:cNvPr id="5" name="Slide Number Placeholder 4">
            <a:extLst>
              <a:ext uri="{FF2B5EF4-FFF2-40B4-BE49-F238E27FC236}">
                <a16:creationId xmlns:a16="http://schemas.microsoft.com/office/drawing/2014/main" id="{350B6CAF-7CA3-8D93-ADEA-3FA032995819}"/>
              </a:ext>
            </a:extLst>
          </p:cNvPr>
          <p:cNvSpPr>
            <a:spLocks noGrp="1"/>
          </p:cNvSpPr>
          <p:nvPr>
            <p:ph type="sldNum" sz="quarter" idx="16"/>
          </p:nvPr>
        </p:nvSpPr>
        <p:spPr/>
        <p:txBody>
          <a:bodyPr/>
          <a:lstStyle/>
          <a:p>
            <a:pPr>
              <a:defRPr/>
            </a:pPr>
            <a:fld id="{DA534CC1-FA79-4F92-B2F1-AD88E9CFF96C}" type="slidenum">
              <a:rPr lang="en-IN" altLang="en-US" smtClean="0"/>
              <a:pPr>
                <a:defRPr/>
              </a:pPr>
              <a:t>11</a:t>
            </a:fld>
            <a:endParaRPr lang="en-IN" altLang="en-US"/>
          </a:p>
        </p:txBody>
      </p:sp>
    </p:spTree>
    <p:extLst>
      <p:ext uri="{BB962C8B-B14F-4D97-AF65-F5344CB8AC3E}">
        <p14:creationId xmlns:p14="http://schemas.microsoft.com/office/powerpoint/2010/main" val="3714064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90168-39E7-6AFE-1315-11D45BAF8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8C2241-2ED4-7733-6C73-56C21D9F7A95}"/>
              </a:ext>
            </a:extLst>
          </p:cNvPr>
          <p:cNvSpPr>
            <a:spLocks noGrp="1"/>
          </p:cNvSpPr>
          <p:nvPr>
            <p:ph type="title"/>
          </p:nvPr>
        </p:nvSpPr>
        <p:spPr/>
        <p:txBody>
          <a:bodyPr/>
          <a:lstStyle/>
          <a:p>
            <a:r>
              <a:rPr lang="en-US" dirty="0" err="1"/>
              <a:t>Literarture</a:t>
            </a:r>
            <a:r>
              <a:rPr lang="en-US" dirty="0"/>
              <a:t> Survey</a:t>
            </a:r>
            <a:endParaRPr lang="en-IN" dirty="0"/>
          </a:p>
        </p:txBody>
      </p:sp>
      <p:graphicFrame>
        <p:nvGraphicFramePr>
          <p:cNvPr id="6" name="Content Placeholder 5">
            <a:extLst>
              <a:ext uri="{FF2B5EF4-FFF2-40B4-BE49-F238E27FC236}">
                <a16:creationId xmlns:a16="http://schemas.microsoft.com/office/drawing/2014/main" id="{A4B0A79C-C9AF-F38D-E040-69B834C05208}"/>
              </a:ext>
            </a:extLst>
          </p:cNvPr>
          <p:cNvGraphicFramePr>
            <a:graphicFrameLocks noGrp="1"/>
          </p:cNvGraphicFramePr>
          <p:nvPr>
            <p:ph sz="quarter" idx="14"/>
          </p:nvPr>
        </p:nvGraphicFramePr>
        <p:xfrm>
          <a:off x="449262" y="1484312"/>
          <a:ext cx="8587233" cy="3672879"/>
        </p:xfrm>
        <a:graphic>
          <a:graphicData uri="http://schemas.openxmlformats.org/drawingml/2006/table">
            <a:tbl>
              <a:tblPr firstRow="1" bandRow="1">
                <a:tableStyleId>{5C22544A-7EE6-4342-B048-85BDC9FD1C3A}</a:tableStyleId>
              </a:tblPr>
              <a:tblGrid>
                <a:gridCol w="2862411">
                  <a:extLst>
                    <a:ext uri="{9D8B030D-6E8A-4147-A177-3AD203B41FA5}">
                      <a16:colId xmlns:a16="http://schemas.microsoft.com/office/drawing/2014/main" val="2928501937"/>
                    </a:ext>
                  </a:extLst>
                </a:gridCol>
                <a:gridCol w="2862411">
                  <a:extLst>
                    <a:ext uri="{9D8B030D-6E8A-4147-A177-3AD203B41FA5}">
                      <a16:colId xmlns:a16="http://schemas.microsoft.com/office/drawing/2014/main" val="3273302571"/>
                    </a:ext>
                  </a:extLst>
                </a:gridCol>
                <a:gridCol w="2862411">
                  <a:extLst>
                    <a:ext uri="{9D8B030D-6E8A-4147-A177-3AD203B41FA5}">
                      <a16:colId xmlns:a16="http://schemas.microsoft.com/office/drawing/2014/main" val="3405025007"/>
                    </a:ext>
                  </a:extLst>
                </a:gridCol>
              </a:tblGrid>
              <a:tr h="557906">
                <a:tc>
                  <a:txBody>
                    <a:bodyPr/>
                    <a:lstStyle/>
                    <a:p>
                      <a:r>
                        <a:rPr lang="en-US" dirty="0"/>
                        <a:t>Reference</a:t>
                      </a:r>
                      <a:endParaRPr lang="en-IN" dirty="0"/>
                    </a:p>
                  </a:txBody>
                  <a:tcPr/>
                </a:tc>
                <a:tc>
                  <a:txBody>
                    <a:bodyPr/>
                    <a:lstStyle/>
                    <a:p>
                      <a:r>
                        <a:rPr lang="en-US" dirty="0"/>
                        <a:t>Study Description</a:t>
                      </a:r>
                      <a:endParaRPr lang="en-IN" dirty="0"/>
                    </a:p>
                  </a:txBody>
                  <a:tcPr/>
                </a:tc>
                <a:tc>
                  <a:txBody>
                    <a:bodyPr/>
                    <a:lstStyle/>
                    <a:p>
                      <a:r>
                        <a:rPr lang="en-US" dirty="0"/>
                        <a:t>Key findings</a:t>
                      </a:r>
                      <a:endParaRPr lang="en-IN" dirty="0"/>
                    </a:p>
                  </a:txBody>
                  <a:tcPr/>
                </a:tc>
                <a:extLst>
                  <a:ext uri="{0D108BD9-81ED-4DB2-BD59-A6C34878D82A}">
                    <a16:rowId xmlns:a16="http://schemas.microsoft.com/office/drawing/2014/main" val="270833060"/>
                  </a:ext>
                </a:extLst>
              </a:tr>
              <a:tr h="3114973">
                <a:tc>
                  <a:txBody>
                    <a:bodyPr/>
                    <a:lstStyle/>
                    <a:p>
                      <a:r>
                        <a:rPr lang="en-US" sz="1600" b="1" dirty="0"/>
                        <a:t>"An Artificial Intelligence Exercise Coaching Mobile App: Development and Randomized Controlled Trial to Verify Its Effectiveness in Posture Correction"</a:t>
                      </a:r>
                      <a:br>
                        <a:rPr lang="en-US" sz="1600" dirty="0"/>
                      </a:br>
                      <a:r>
                        <a:rPr lang="en-US" sz="1600" i="1" dirty="0"/>
                        <a:t>Interactive Journal of Medical Research</a:t>
                      </a:r>
                      <a:endParaRPr lang="en-IN" sz="1600" dirty="0"/>
                    </a:p>
                  </a:txBody>
                  <a:tcPr/>
                </a:tc>
                <a:tc>
                  <a:txBody>
                    <a:bodyPr/>
                    <a:lstStyle/>
                    <a:p>
                      <a:r>
                        <a:rPr lang="en-US" dirty="0"/>
                        <a:t>This research involves the development of an AI exercise coaching mobile app and a randomized controlled trial to verify its effectiveness in posture correction.</a:t>
                      </a:r>
                    </a:p>
                  </a:txBody>
                  <a:tcPr anchor="ctr"/>
                </a:tc>
                <a:tc>
                  <a:txBody>
                    <a:bodyPr/>
                    <a:lstStyle/>
                    <a:p>
                      <a:r>
                        <a:rPr lang="en-US" dirty="0"/>
                        <a:t>- Provides personalized exercise coaching effective in correcting posture.</a:t>
                      </a:r>
                    </a:p>
                  </a:txBody>
                  <a:tcPr anchor="ctr"/>
                </a:tc>
                <a:extLst>
                  <a:ext uri="{0D108BD9-81ED-4DB2-BD59-A6C34878D82A}">
                    <a16:rowId xmlns:a16="http://schemas.microsoft.com/office/drawing/2014/main" val="3070419325"/>
                  </a:ext>
                </a:extLst>
              </a:tr>
            </a:tbl>
          </a:graphicData>
        </a:graphic>
      </p:graphicFrame>
      <p:sp>
        <p:nvSpPr>
          <p:cNvPr id="4" name="Footer Placeholder 3">
            <a:extLst>
              <a:ext uri="{FF2B5EF4-FFF2-40B4-BE49-F238E27FC236}">
                <a16:creationId xmlns:a16="http://schemas.microsoft.com/office/drawing/2014/main" id="{22926F74-F5AC-66C7-2B9D-E8A9A614C870}"/>
              </a:ext>
            </a:extLst>
          </p:cNvPr>
          <p:cNvSpPr>
            <a:spLocks noGrp="1"/>
          </p:cNvSpPr>
          <p:nvPr>
            <p:ph type="ftr" sz="quarter" idx="15"/>
          </p:nvPr>
        </p:nvSpPr>
        <p:spPr/>
        <p:txBody>
          <a:bodyPr/>
          <a:lstStyle/>
          <a:p>
            <a:pPr>
              <a:defRPr/>
            </a:pPr>
            <a:r>
              <a:rPr lang="en-US"/>
              <a:t>BE Major-I Project Topic Selection  Presentation</a:t>
            </a:r>
            <a:endParaRPr lang="en-IN"/>
          </a:p>
        </p:txBody>
      </p:sp>
      <p:sp>
        <p:nvSpPr>
          <p:cNvPr id="5" name="Slide Number Placeholder 4">
            <a:extLst>
              <a:ext uri="{FF2B5EF4-FFF2-40B4-BE49-F238E27FC236}">
                <a16:creationId xmlns:a16="http://schemas.microsoft.com/office/drawing/2014/main" id="{19F19E9C-C994-58F6-9594-7CADC1E8AA4C}"/>
              </a:ext>
            </a:extLst>
          </p:cNvPr>
          <p:cNvSpPr>
            <a:spLocks noGrp="1"/>
          </p:cNvSpPr>
          <p:nvPr>
            <p:ph type="sldNum" sz="quarter" idx="16"/>
          </p:nvPr>
        </p:nvSpPr>
        <p:spPr/>
        <p:txBody>
          <a:bodyPr/>
          <a:lstStyle/>
          <a:p>
            <a:pPr>
              <a:defRPr/>
            </a:pPr>
            <a:fld id="{DA534CC1-FA79-4F92-B2F1-AD88E9CFF96C}" type="slidenum">
              <a:rPr lang="en-IN" altLang="en-US" smtClean="0"/>
              <a:pPr>
                <a:defRPr/>
              </a:pPr>
              <a:t>12</a:t>
            </a:fld>
            <a:endParaRPr lang="en-IN" altLang="en-US"/>
          </a:p>
        </p:txBody>
      </p:sp>
    </p:spTree>
    <p:extLst>
      <p:ext uri="{BB962C8B-B14F-4D97-AF65-F5344CB8AC3E}">
        <p14:creationId xmlns:p14="http://schemas.microsoft.com/office/powerpoint/2010/main" val="206756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AD645-58B1-6FD2-5327-BA85459348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DB557D-2E3C-5DD3-DE45-6C20BB8A32DD}"/>
              </a:ext>
            </a:extLst>
          </p:cNvPr>
          <p:cNvSpPr>
            <a:spLocks noGrp="1"/>
          </p:cNvSpPr>
          <p:nvPr>
            <p:ph type="title"/>
          </p:nvPr>
        </p:nvSpPr>
        <p:spPr/>
        <p:txBody>
          <a:bodyPr/>
          <a:lstStyle/>
          <a:p>
            <a:r>
              <a:rPr lang="en-US" dirty="0"/>
              <a:t>Idea of Implementation</a:t>
            </a:r>
            <a:endParaRPr lang="en-IN" dirty="0"/>
          </a:p>
        </p:txBody>
      </p:sp>
      <p:pic>
        <p:nvPicPr>
          <p:cNvPr id="7" name="Content Placeholder 6">
            <a:extLst>
              <a:ext uri="{FF2B5EF4-FFF2-40B4-BE49-F238E27FC236}">
                <a16:creationId xmlns:a16="http://schemas.microsoft.com/office/drawing/2014/main" id="{F2CE0DB6-D196-A06B-2018-E0A023C16D77}"/>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827584" y="1485113"/>
            <a:ext cx="5241462" cy="4510868"/>
          </a:xfrm>
        </p:spPr>
      </p:pic>
      <p:sp>
        <p:nvSpPr>
          <p:cNvPr id="4" name="Footer Placeholder 3">
            <a:extLst>
              <a:ext uri="{FF2B5EF4-FFF2-40B4-BE49-F238E27FC236}">
                <a16:creationId xmlns:a16="http://schemas.microsoft.com/office/drawing/2014/main" id="{E28F3CB0-18A4-9694-9B98-D270AEFD12C0}"/>
              </a:ext>
            </a:extLst>
          </p:cNvPr>
          <p:cNvSpPr>
            <a:spLocks noGrp="1"/>
          </p:cNvSpPr>
          <p:nvPr>
            <p:ph type="ftr" sz="quarter" idx="15"/>
          </p:nvPr>
        </p:nvSpPr>
        <p:spPr/>
        <p:txBody>
          <a:bodyPr/>
          <a:lstStyle/>
          <a:p>
            <a:pPr>
              <a:defRPr/>
            </a:pPr>
            <a:r>
              <a:rPr lang="en-US"/>
              <a:t>BE Major-I Project Topic Selection  Presentation</a:t>
            </a:r>
            <a:endParaRPr lang="en-IN"/>
          </a:p>
        </p:txBody>
      </p:sp>
      <p:sp>
        <p:nvSpPr>
          <p:cNvPr id="5" name="Slide Number Placeholder 4">
            <a:extLst>
              <a:ext uri="{FF2B5EF4-FFF2-40B4-BE49-F238E27FC236}">
                <a16:creationId xmlns:a16="http://schemas.microsoft.com/office/drawing/2014/main" id="{CCF69BE9-A7D4-F7E1-BCAD-C1B0F1D5C02E}"/>
              </a:ext>
            </a:extLst>
          </p:cNvPr>
          <p:cNvSpPr>
            <a:spLocks noGrp="1"/>
          </p:cNvSpPr>
          <p:nvPr>
            <p:ph type="sldNum" sz="quarter" idx="16"/>
          </p:nvPr>
        </p:nvSpPr>
        <p:spPr/>
        <p:txBody>
          <a:bodyPr/>
          <a:lstStyle/>
          <a:p>
            <a:pPr>
              <a:defRPr/>
            </a:pPr>
            <a:fld id="{DA534CC1-FA79-4F92-B2F1-AD88E9CFF96C}" type="slidenum">
              <a:rPr lang="en-IN" altLang="en-US" smtClean="0"/>
              <a:pPr>
                <a:defRPr/>
              </a:pPr>
              <a:t>13</a:t>
            </a:fld>
            <a:endParaRPr lang="en-IN" altLang="en-US"/>
          </a:p>
        </p:txBody>
      </p:sp>
    </p:spTree>
    <p:extLst>
      <p:ext uri="{BB962C8B-B14F-4D97-AF65-F5344CB8AC3E}">
        <p14:creationId xmlns:p14="http://schemas.microsoft.com/office/powerpoint/2010/main" val="1182523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833FB-DF8F-97EF-9652-2B7EC13388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90F875-17B3-0BED-BFD6-CE951FC66150}"/>
              </a:ext>
            </a:extLst>
          </p:cNvPr>
          <p:cNvSpPr>
            <a:spLocks noGrp="1"/>
          </p:cNvSpPr>
          <p:nvPr>
            <p:ph type="title"/>
          </p:nvPr>
        </p:nvSpPr>
        <p:spPr/>
        <p:txBody>
          <a:bodyPr/>
          <a:lstStyle/>
          <a:p>
            <a:r>
              <a:rPr lang="en-US" dirty="0"/>
              <a:t>Scope of project</a:t>
            </a:r>
            <a:endParaRPr lang="en-IN" dirty="0"/>
          </a:p>
        </p:txBody>
      </p:sp>
      <p:sp>
        <p:nvSpPr>
          <p:cNvPr id="4" name="Footer Placeholder 3">
            <a:extLst>
              <a:ext uri="{FF2B5EF4-FFF2-40B4-BE49-F238E27FC236}">
                <a16:creationId xmlns:a16="http://schemas.microsoft.com/office/drawing/2014/main" id="{2587F125-A4FE-AC83-AF4D-C3C791AECE89}"/>
              </a:ext>
            </a:extLst>
          </p:cNvPr>
          <p:cNvSpPr>
            <a:spLocks noGrp="1"/>
          </p:cNvSpPr>
          <p:nvPr>
            <p:ph type="ftr" sz="quarter" idx="15"/>
          </p:nvPr>
        </p:nvSpPr>
        <p:spPr/>
        <p:txBody>
          <a:bodyPr/>
          <a:lstStyle/>
          <a:p>
            <a:pPr>
              <a:defRPr/>
            </a:pPr>
            <a:r>
              <a:rPr lang="en-US"/>
              <a:t>BE Major-I Project Topic Selection  Presentation</a:t>
            </a:r>
            <a:endParaRPr lang="en-IN"/>
          </a:p>
        </p:txBody>
      </p:sp>
      <p:sp>
        <p:nvSpPr>
          <p:cNvPr id="5" name="Slide Number Placeholder 4">
            <a:extLst>
              <a:ext uri="{FF2B5EF4-FFF2-40B4-BE49-F238E27FC236}">
                <a16:creationId xmlns:a16="http://schemas.microsoft.com/office/drawing/2014/main" id="{EBD73281-F833-31F4-F4FF-5C59B920A61C}"/>
              </a:ext>
            </a:extLst>
          </p:cNvPr>
          <p:cNvSpPr>
            <a:spLocks noGrp="1"/>
          </p:cNvSpPr>
          <p:nvPr>
            <p:ph type="sldNum" sz="quarter" idx="16"/>
          </p:nvPr>
        </p:nvSpPr>
        <p:spPr/>
        <p:txBody>
          <a:bodyPr/>
          <a:lstStyle/>
          <a:p>
            <a:pPr>
              <a:defRPr/>
            </a:pPr>
            <a:fld id="{DA534CC1-FA79-4F92-B2F1-AD88E9CFF96C}" type="slidenum">
              <a:rPr lang="en-IN" altLang="en-US" smtClean="0"/>
              <a:pPr>
                <a:defRPr/>
              </a:pPr>
              <a:t>14</a:t>
            </a:fld>
            <a:endParaRPr lang="en-IN" altLang="en-US"/>
          </a:p>
        </p:txBody>
      </p:sp>
      <p:sp>
        <p:nvSpPr>
          <p:cNvPr id="3" name="Content Placeholder 2">
            <a:extLst>
              <a:ext uri="{FF2B5EF4-FFF2-40B4-BE49-F238E27FC236}">
                <a16:creationId xmlns:a16="http://schemas.microsoft.com/office/drawing/2014/main" id="{3BF134BE-6468-1D20-F4CB-4BD761B27A05}"/>
              </a:ext>
            </a:extLst>
          </p:cNvPr>
          <p:cNvSpPr>
            <a:spLocks noGrp="1"/>
          </p:cNvSpPr>
          <p:nvPr>
            <p:ph sz="quarter" idx="14"/>
          </p:nvPr>
        </p:nvSpPr>
        <p:spPr/>
        <p:txBody>
          <a:bodyPr/>
          <a:lstStyle/>
          <a:p>
            <a:pPr marL="0" indent="0" algn="just">
              <a:buNone/>
            </a:pPr>
            <a:r>
              <a:rPr lang="en-US" dirty="0"/>
              <a:t>The AI-based fitness platform aims to provide personalized fitness solutions by integrating artificial intelligence for workout recommendations, diet planning, and real-time posture correction. The scope includes:</a:t>
            </a:r>
          </a:p>
          <a:p>
            <a:pPr marL="0" indent="0" algn="just">
              <a:buNone/>
            </a:pPr>
            <a:endParaRPr lang="en-US" dirty="0"/>
          </a:p>
          <a:p>
            <a:pPr algn="just">
              <a:buFont typeface="+mj-lt"/>
              <a:buAutoNum type="arabicPeriod"/>
            </a:pPr>
            <a:r>
              <a:rPr lang="en-US" b="1" dirty="0"/>
              <a:t>Personalized Workout Plans:</a:t>
            </a:r>
            <a:r>
              <a:rPr lang="en-US" dirty="0"/>
              <a:t> AI-generated exercise routines tailored to individual fitness levels, goals, and preferences.</a:t>
            </a:r>
          </a:p>
          <a:p>
            <a:pPr algn="just">
              <a:buFont typeface="+mj-lt"/>
              <a:buAutoNum type="arabicPeriod"/>
            </a:pPr>
            <a:r>
              <a:rPr lang="en-US" b="1" dirty="0"/>
              <a:t>Diet Plan Suggestions:</a:t>
            </a:r>
            <a:r>
              <a:rPr lang="en-US" dirty="0"/>
              <a:t> AI-driven meal recommendations based on user health data and fitness objectives.</a:t>
            </a:r>
          </a:p>
          <a:p>
            <a:pPr algn="just">
              <a:buFont typeface="+mj-lt"/>
              <a:buAutoNum type="arabicPeriod"/>
            </a:pPr>
            <a:r>
              <a:rPr lang="en-US" b="1" dirty="0"/>
              <a:t>Real-time Posture Correction:</a:t>
            </a:r>
            <a:r>
              <a:rPr lang="en-US" dirty="0"/>
              <a:t> Computer vision-based posture detection to guide users on maintaining correct form during exercises.</a:t>
            </a:r>
          </a:p>
          <a:p>
            <a:pPr algn="just">
              <a:buFont typeface="+mj-lt"/>
              <a:buAutoNum type="arabicPeriod"/>
            </a:pPr>
            <a:r>
              <a:rPr lang="en-US" b="1" dirty="0"/>
              <a:t>Progress Tracking:</a:t>
            </a:r>
            <a:r>
              <a:rPr lang="en-US" dirty="0"/>
              <a:t> Monitoring user performance, progress, and adherence to workout and diet plans.</a:t>
            </a:r>
          </a:p>
          <a:p>
            <a:pPr algn="just">
              <a:buFont typeface="+mj-lt"/>
              <a:buAutoNum type="arabicPeriod"/>
            </a:pPr>
            <a:r>
              <a:rPr lang="en-US" b="1" dirty="0"/>
              <a:t>User-Friendly Web App:</a:t>
            </a:r>
            <a:r>
              <a:rPr lang="en-US" dirty="0"/>
              <a:t> An interactive platform where users can access fitness insights, workout routines, and AI-driven guidance.</a:t>
            </a:r>
          </a:p>
          <a:p>
            <a:endParaRPr lang="en-IN" dirty="0"/>
          </a:p>
        </p:txBody>
      </p:sp>
    </p:spTree>
    <p:extLst>
      <p:ext uri="{BB962C8B-B14F-4D97-AF65-F5344CB8AC3E}">
        <p14:creationId xmlns:p14="http://schemas.microsoft.com/office/powerpoint/2010/main" val="2314022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CDA7E-F333-64EF-CF8C-1D32C3E7AF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4C6339-6A5E-8FDB-76C9-6955395D5BD6}"/>
              </a:ext>
            </a:extLst>
          </p:cNvPr>
          <p:cNvSpPr>
            <a:spLocks noGrp="1"/>
          </p:cNvSpPr>
          <p:nvPr>
            <p:ph type="title"/>
          </p:nvPr>
        </p:nvSpPr>
        <p:spPr/>
        <p:txBody>
          <a:bodyPr/>
          <a:lstStyle/>
          <a:p>
            <a:r>
              <a:rPr lang="en-US" dirty="0"/>
              <a:t>References</a:t>
            </a:r>
            <a:endParaRPr lang="en-IN" dirty="0"/>
          </a:p>
        </p:txBody>
      </p:sp>
      <p:sp>
        <p:nvSpPr>
          <p:cNvPr id="4" name="Footer Placeholder 3">
            <a:extLst>
              <a:ext uri="{FF2B5EF4-FFF2-40B4-BE49-F238E27FC236}">
                <a16:creationId xmlns:a16="http://schemas.microsoft.com/office/drawing/2014/main" id="{E0E7BA7B-57E5-5623-F3DA-C4C156E941DB}"/>
              </a:ext>
            </a:extLst>
          </p:cNvPr>
          <p:cNvSpPr>
            <a:spLocks noGrp="1"/>
          </p:cNvSpPr>
          <p:nvPr>
            <p:ph type="ftr" sz="quarter" idx="15"/>
          </p:nvPr>
        </p:nvSpPr>
        <p:spPr/>
        <p:txBody>
          <a:bodyPr/>
          <a:lstStyle/>
          <a:p>
            <a:pPr>
              <a:defRPr/>
            </a:pPr>
            <a:r>
              <a:rPr lang="en-US"/>
              <a:t>BE Major-I Project Topic Selection  Presentation</a:t>
            </a:r>
            <a:endParaRPr lang="en-IN"/>
          </a:p>
        </p:txBody>
      </p:sp>
      <p:sp>
        <p:nvSpPr>
          <p:cNvPr id="5" name="Slide Number Placeholder 4">
            <a:extLst>
              <a:ext uri="{FF2B5EF4-FFF2-40B4-BE49-F238E27FC236}">
                <a16:creationId xmlns:a16="http://schemas.microsoft.com/office/drawing/2014/main" id="{BDD295AB-989F-D14A-D994-B7912F31CF1A}"/>
              </a:ext>
            </a:extLst>
          </p:cNvPr>
          <p:cNvSpPr>
            <a:spLocks noGrp="1"/>
          </p:cNvSpPr>
          <p:nvPr>
            <p:ph type="sldNum" sz="quarter" idx="16"/>
          </p:nvPr>
        </p:nvSpPr>
        <p:spPr/>
        <p:txBody>
          <a:bodyPr/>
          <a:lstStyle/>
          <a:p>
            <a:pPr>
              <a:defRPr/>
            </a:pPr>
            <a:fld id="{DA534CC1-FA79-4F92-B2F1-AD88E9CFF96C}" type="slidenum">
              <a:rPr lang="en-IN" altLang="en-US" smtClean="0"/>
              <a:pPr>
                <a:defRPr/>
              </a:pPr>
              <a:t>15</a:t>
            </a:fld>
            <a:endParaRPr lang="en-IN" altLang="en-US"/>
          </a:p>
        </p:txBody>
      </p:sp>
      <p:sp>
        <p:nvSpPr>
          <p:cNvPr id="6" name="Rectangle 1">
            <a:extLst>
              <a:ext uri="{FF2B5EF4-FFF2-40B4-BE49-F238E27FC236}">
                <a16:creationId xmlns:a16="http://schemas.microsoft.com/office/drawing/2014/main" id="{3812F0D0-CBE5-6C7E-EDAC-D639FCED68BB}"/>
              </a:ext>
            </a:extLst>
          </p:cNvPr>
          <p:cNvSpPr>
            <a:spLocks noGrp="1" noChangeArrowheads="1"/>
          </p:cNvSpPr>
          <p:nvPr>
            <p:ph sz="quarter" idx="14"/>
          </p:nvPr>
        </p:nvSpPr>
        <p:spPr bwMode="auto">
          <a:xfrm>
            <a:off x="457200" y="1435620"/>
            <a:ext cx="799211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ea typeface="Source Sans Pro" panose="020B0503030403020204" pitchFamily="34" charset="0"/>
              </a:rPr>
              <a:t>Chae, H. J., Kim, J. B., Park, G., O'Sullivan, D. M., Seo, J., &amp; Park, J. J. (2023). </a:t>
            </a:r>
            <a:r>
              <a:rPr kumimoji="0" lang="en-US" altLang="en-US" sz="1800" b="0" i="1" u="none" strike="noStrike" cap="none" normalizeH="0" baseline="0" dirty="0">
                <a:ln>
                  <a:noFill/>
                </a:ln>
                <a:solidFill>
                  <a:schemeClr val="tx1"/>
                </a:solidFill>
                <a:effectLst/>
                <a:ea typeface="Source Sans Pro" panose="020B0503030403020204" pitchFamily="34" charset="0"/>
              </a:rPr>
              <a:t>An Artificial Intelligence Exercise Coaching Mobile App: Development and Randomized Controlled Trial to Verify Its Effectiveness in Posture Correction</a:t>
            </a:r>
            <a:r>
              <a:rPr kumimoji="0" lang="en-US" altLang="en-US" sz="1800" b="0" i="0" u="none" strike="noStrike" cap="none" normalizeH="0" baseline="0" dirty="0">
                <a:ln>
                  <a:noFill/>
                </a:ln>
                <a:solidFill>
                  <a:schemeClr val="tx1"/>
                </a:solidFill>
                <a:effectLst/>
                <a:ea typeface="Source Sans Pro" panose="020B0503030403020204" pitchFamily="34" charset="0"/>
              </a:rPr>
              <a:t>. </a:t>
            </a:r>
            <a:r>
              <a:rPr kumimoji="0" lang="en-US" altLang="en-US" sz="1800" b="0" i="1" u="none" strike="noStrike" cap="none" normalizeH="0" baseline="0" dirty="0">
                <a:ln>
                  <a:noFill/>
                </a:ln>
                <a:solidFill>
                  <a:schemeClr val="tx1"/>
                </a:solidFill>
                <a:effectLst/>
                <a:ea typeface="Source Sans Pro" panose="020B0503030403020204" pitchFamily="34" charset="0"/>
              </a:rPr>
              <a:t>Interactive Journal of Medical Research</a:t>
            </a:r>
            <a:r>
              <a:rPr kumimoji="0" lang="en-US" altLang="en-US" sz="1800" b="0" i="0" u="none" strike="noStrike" cap="none" normalizeH="0" baseline="0" dirty="0">
                <a:ln>
                  <a:noFill/>
                </a:ln>
                <a:solidFill>
                  <a:schemeClr val="tx1"/>
                </a:solidFill>
                <a:effectLst/>
                <a:ea typeface="Source Sans Pro" panose="020B0503030403020204" pitchFamily="34" charset="0"/>
              </a:rPr>
              <a:t>, 12, e37604.</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ea typeface="Source Sans Pro" panose="020B0503030403020204" pitchFamily="34" charset="0"/>
              </a:rPr>
              <a:t>Patil, S., &amp; Patil, P. (2023). </a:t>
            </a:r>
            <a:r>
              <a:rPr kumimoji="0" lang="en-US" altLang="en-US" sz="1800" b="0" i="1" u="none" strike="noStrike" cap="none" normalizeH="0" baseline="0" dirty="0">
                <a:ln>
                  <a:noFill/>
                </a:ln>
                <a:solidFill>
                  <a:schemeClr val="tx1"/>
                </a:solidFill>
                <a:effectLst/>
                <a:ea typeface="Source Sans Pro" panose="020B0503030403020204" pitchFamily="34" charset="0"/>
              </a:rPr>
              <a:t>A Review on: Body Posture Detection and Motion Tracking using AI for Fitness Applications</a:t>
            </a:r>
            <a:r>
              <a:rPr kumimoji="0" lang="en-US" altLang="en-US" sz="1800" b="0" i="0" u="none" strike="noStrike" cap="none" normalizeH="0" baseline="0" dirty="0">
                <a:ln>
                  <a:noFill/>
                </a:ln>
                <a:solidFill>
                  <a:schemeClr val="tx1"/>
                </a:solidFill>
                <a:effectLst/>
                <a:ea typeface="Source Sans Pro" panose="020B0503030403020204" pitchFamily="34" charset="0"/>
              </a:rPr>
              <a:t>. </a:t>
            </a:r>
            <a:r>
              <a:rPr kumimoji="0" lang="en-US" altLang="en-US" sz="1800" b="0" i="1" u="none" strike="noStrike" cap="none" normalizeH="0" baseline="0" dirty="0">
                <a:ln>
                  <a:noFill/>
                </a:ln>
                <a:solidFill>
                  <a:schemeClr val="tx1"/>
                </a:solidFill>
                <a:effectLst/>
                <a:ea typeface="Source Sans Pro" panose="020B0503030403020204" pitchFamily="34" charset="0"/>
              </a:rPr>
              <a:t>Journal of Emerging Technologies and Innovative Research</a:t>
            </a:r>
            <a:r>
              <a:rPr kumimoji="0" lang="en-US" altLang="en-US" sz="1800" b="0" i="0" u="none" strike="noStrike" cap="none" normalizeH="0" baseline="0" dirty="0">
                <a:ln>
                  <a:noFill/>
                </a:ln>
                <a:solidFill>
                  <a:schemeClr val="tx1"/>
                </a:solidFill>
                <a:effectLst/>
                <a:ea typeface="Source Sans Pro" panose="020B0503030403020204" pitchFamily="34" charset="0"/>
              </a:rPr>
              <a:t>, 10(2), 456-460.</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ea typeface="Source Sans Pro" panose="020B0503030403020204" pitchFamily="34" charset="0"/>
              </a:rPr>
              <a:t>Sharma, A., &amp; Gupta, R. (2021). </a:t>
            </a:r>
            <a:r>
              <a:rPr kumimoji="0" lang="en-US" altLang="en-US" sz="1800" b="0" i="1" u="none" strike="noStrike" cap="none" normalizeH="0" baseline="0" dirty="0">
                <a:ln>
                  <a:noFill/>
                </a:ln>
                <a:solidFill>
                  <a:schemeClr val="tx1"/>
                </a:solidFill>
                <a:effectLst/>
                <a:ea typeface="Source Sans Pro" panose="020B0503030403020204" pitchFamily="34" charset="0"/>
              </a:rPr>
              <a:t>AI-Based Workout Assistant and Fitness Guide</a:t>
            </a:r>
            <a:r>
              <a:rPr kumimoji="0" lang="en-US" altLang="en-US" sz="1800" b="0" i="0" u="none" strike="noStrike" cap="none" normalizeH="0" baseline="0" dirty="0">
                <a:ln>
                  <a:noFill/>
                </a:ln>
                <a:solidFill>
                  <a:schemeClr val="tx1"/>
                </a:solidFill>
                <a:effectLst/>
                <a:ea typeface="Source Sans Pro" panose="020B0503030403020204" pitchFamily="34" charset="0"/>
              </a:rPr>
              <a:t>. </a:t>
            </a:r>
            <a:r>
              <a:rPr kumimoji="0" lang="en-US" altLang="en-US" sz="1800" b="0" i="1" u="none" strike="noStrike" cap="none" normalizeH="0" baseline="0" dirty="0">
                <a:ln>
                  <a:noFill/>
                </a:ln>
                <a:solidFill>
                  <a:schemeClr val="tx1"/>
                </a:solidFill>
                <a:effectLst/>
                <a:ea typeface="Source Sans Pro" panose="020B0503030403020204" pitchFamily="34" charset="0"/>
              </a:rPr>
              <a:t>International Journal of Engineering Research &amp; Technology</a:t>
            </a:r>
            <a:r>
              <a:rPr kumimoji="0" lang="en-US" altLang="en-US" sz="1800" b="0" i="0" u="none" strike="noStrike" cap="none" normalizeH="0" baseline="0" dirty="0">
                <a:ln>
                  <a:noFill/>
                </a:ln>
                <a:solidFill>
                  <a:schemeClr val="tx1"/>
                </a:solidFill>
                <a:effectLst/>
                <a:ea typeface="Source Sans Pro" panose="020B0503030403020204" pitchFamily="34" charset="0"/>
              </a:rPr>
              <a:t>, 10(7), 789-795.</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ea typeface="Source Sans Pro" panose="020B0503030403020204" pitchFamily="34" charset="0"/>
              </a:rPr>
              <a:t>Mahendran, N. (2021). </a:t>
            </a:r>
            <a:r>
              <a:rPr kumimoji="0" lang="en-US" altLang="en-US" sz="1800" b="0" i="1" u="none" strike="noStrike" cap="none" normalizeH="0" baseline="0" dirty="0">
                <a:ln>
                  <a:noFill/>
                </a:ln>
                <a:solidFill>
                  <a:schemeClr val="tx1"/>
                </a:solidFill>
                <a:effectLst/>
                <a:ea typeface="Source Sans Pro" panose="020B0503030403020204" pitchFamily="34" charset="0"/>
              </a:rPr>
              <a:t>Deep Learning for Fitness</a:t>
            </a:r>
            <a:r>
              <a:rPr kumimoji="0" lang="en-US" altLang="en-US" sz="1800" b="0" i="0" u="none" strike="noStrike" cap="none" normalizeH="0" baseline="0" dirty="0">
                <a:ln>
                  <a:noFill/>
                </a:ln>
                <a:solidFill>
                  <a:schemeClr val="tx1"/>
                </a:solidFill>
                <a:effectLst/>
                <a:ea typeface="Source Sans Pro" panose="020B0503030403020204" pitchFamily="34" charset="0"/>
              </a:rPr>
              <a:t>. </a:t>
            </a:r>
            <a:r>
              <a:rPr kumimoji="0" lang="en-US" altLang="en-US" sz="1800" b="0" i="0" u="none" strike="noStrike" cap="none" normalizeH="0" baseline="0" dirty="0" err="1">
                <a:ln>
                  <a:noFill/>
                </a:ln>
                <a:solidFill>
                  <a:schemeClr val="tx1"/>
                </a:solidFill>
                <a:effectLst/>
                <a:ea typeface="Source Sans Pro" panose="020B0503030403020204" pitchFamily="34" charset="0"/>
              </a:rPr>
              <a:t>arXiv</a:t>
            </a:r>
            <a:r>
              <a:rPr kumimoji="0" lang="en-US" altLang="en-US" sz="1800" b="0" i="0" u="none" strike="noStrike" cap="none" normalizeH="0" baseline="0" dirty="0">
                <a:ln>
                  <a:noFill/>
                </a:ln>
                <a:solidFill>
                  <a:schemeClr val="tx1"/>
                </a:solidFill>
                <a:effectLst/>
                <a:ea typeface="Source Sans Pro" panose="020B0503030403020204" pitchFamily="34" charset="0"/>
              </a:rPr>
              <a:t> preprint arXiv:2109.01376.</a:t>
            </a:r>
          </a:p>
          <a:p>
            <a:pPr marR="0" lvl="0" algn="just" defTabSz="914400" rtl="0" eaLnBrk="0" fontAlgn="base" latinLnBrk="0" hangingPunct="0">
              <a:lnSpc>
                <a:spcPct val="100000"/>
              </a:lnSpc>
              <a:spcBef>
                <a:spcPct val="0"/>
              </a:spcBef>
              <a:spcAft>
                <a:spcPct val="0"/>
              </a:spcAft>
              <a:buClrTx/>
              <a:buSzTx/>
              <a:buFont typeface="+mj-lt"/>
              <a:buAutoNum type="arabicPeriod"/>
              <a:tabLst/>
            </a:pPr>
            <a:endParaRPr lang="en-US" altLang="en-US" sz="1800" dirty="0">
              <a:ea typeface="Source Sans Pro" panose="020B0503030403020204" pitchFamily="34" charset="0"/>
            </a:endParaRPr>
          </a:p>
          <a:p>
            <a:pPr algn="just">
              <a:spcBef>
                <a:spcPct val="0"/>
              </a:spcBef>
              <a:buFont typeface="+mj-lt"/>
              <a:buAutoNum type="arabicPeriod"/>
            </a:pPr>
            <a:r>
              <a:rPr kumimoji="0" lang="en-US" altLang="en-US" sz="1800" b="0" i="0" u="none" strike="noStrike" cap="none" normalizeH="0" baseline="0" dirty="0">
                <a:ln>
                  <a:noFill/>
                </a:ln>
                <a:solidFill>
                  <a:schemeClr val="tx1"/>
                </a:solidFill>
                <a:effectLst/>
                <a:ea typeface="Source Sans Pro" panose="020B0503030403020204" pitchFamily="34" charset="0"/>
              </a:rPr>
              <a:t>Chaudhari, H. P., Faras, A., &amp; Patil, M. (2024). </a:t>
            </a:r>
            <a:r>
              <a:rPr kumimoji="0" lang="en-US" altLang="en-US" sz="1800" b="0" i="1" u="none" strike="noStrike" cap="none" normalizeH="0" baseline="0" dirty="0">
                <a:ln>
                  <a:noFill/>
                </a:ln>
                <a:solidFill>
                  <a:schemeClr val="tx1"/>
                </a:solidFill>
                <a:effectLst/>
                <a:ea typeface="Source Sans Pro" panose="020B0503030403020204" pitchFamily="34" charset="0"/>
              </a:rPr>
              <a:t>Virtual Fitness Trainer Using AI: A Research Paper</a:t>
            </a:r>
            <a:r>
              <a:rPr kumimoji="0" lang="en-US" altLang="en-US" sz="1800" b="0" i="0" u="none" strike="noStrike" cap="none" normalizeH="0" baseline="0" dirty="0">
                <a:ln>
                  <a:noFill/>
                </a:ln>
                <a:solidFill>
                  <a:schemeClr val="tx1"/>
                </a:solidFill>
                <a:effectLst/>
                <a:ea typeface="Source Sans Pro" panose="020B0503030403020204" pitchFamily="34" charset="0"/>
              </a:rPr>
              <a:t>. </a:t>
            </a:r>
            <a:r>
              <a:rPr kumimoji="0" lang="en-US" altLang="en-US" sz="1800" b="0" i="1" u="none" strike="noStrike" cap="none" normalizeH="0" baseline="0" dirty="0">
                <a:ln>
                  <a:noFill/>
                </a:ln>
                <a:solidFill>
                  <a:schemeClr val="tx1"/>
                </a:solidFill>
                <a:effectLst/>
                <a:ea typeface="Source Sans Pro" panose="020B0503030403020204" pitchFamily="34" charset="0"/>
              </a:rPr>
              <a:t>International Journal for Research in Applied Science &amp; Engineering Technology</a:t>
            </a:r>
            <a:r>
              <a:rPr kumimoji="0" lang="en-US" altLang="en-US" sz="1800" b="0" i="0" u="none" strike="noStrike" cap="none" normalizeH="0" baseline="0" dirty="0">
                <a:ln>
                  <a:noFill/>
                </a:ln>
                <a:solidFill>
                  <a:schemeClr val="tx1"/>
                </a:solidFill>
                <a:effectLst/>
                <a:ea typeface="Source Sans Pro" panose="020B0503030403020204" pitchFamily="34" charset="0"/>
              </a:rPr>
              <a:t>, 12(5), 123-130.</a:t>
            </a: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0546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Topic 3 : </a:t>
            </a:r>
            <a:r>
              <a:rPr lang="en-US" dirty="0"/>
              <a:t>Data Download Duplication Alert System</a:t>
            </a:r>
            <a:endParaRPr lang="en-IN" dirty="0"/>
          </a:p>
        </p:txBody>
      </p:sp>
      <p:sp>
        <p:nvSpPr>
          <p:cNvPr id="4" name="Footer Placeholder 3"/>
          <p:cNvSpPr>
            <a:spLocks noGrp="1"/>
          </p:cNvSpPr>
          <p:nvPr>
            <p:ph type="ftr" sz="quarter" idx="15"/>
          </p:nvPr>
        </p:nvSpPr>
        <p:spPr/>
        <p:txBody>
          <a:bodyPr/>
          <a:lstStyle/>
          <a:p>
            <a:pPr>
              <a:defRPr/>
            </a:pPr>
            <a:r>
              <a:rPr lang="en-US"/>
              <a:t>BE Major-I Project Topic Selection  Presentation</a:t>
            </a:r>
            <a:endParaRPr lang="en-IN"/>
          </a:p>
        </p:txBody>
      </p:sp>
      <p:sp>
        <p:nvSpPr>
          <p:cNvPr id="5" name="Slide Number Placeholder 4"/>
          <p:cNvSpPr>
            <a:spLocks noGrp="1"/>
          </p:cNvSpPr>
          <p:nvPr>
            <p:ph type="sldNum" sz="quarter" idx="16"/>
          </p:nvPr>
        </p:nvSpPr>
        <p:spPr/>
        <p:txBody>
          <a:bodyPr/>
          <a:lstStyle/>
          <a:p>
            <a:pPr>
              <a:defRPr/>
            </a:pPr>
            <a:fld id="{DA534CC1-FA79-4F92-B2F1-AD88E9CFF96C}" type="slidenum">
              <a:rPr lang="en-IN" altLang="en-US" smtClean="0"/>
              <a:pPr>
                <a:defRPr/>
              </a:pPr>
              <a:t>16</a:t>
            </a:fld>
            <a:endParaRPr lang="en-IN" altLang="en-US"/>
          </a:p>
        </p:txBody>
      </p:sp>
      <p:sp>
        <p:nvSpPr>
          <p:cNvPr id="8" name="Rectangle 3">
            <a:extLst>
              <a:ext uri="{FF2B5EF4-FFF2-40B4-BE49-F238E27FC236}">
                <a16:creationId xmlns:a16="http://schemas.microsoft.com/office/drawing/2014/main" id="{6E949F63-4B71-FA24-E325-8E2C04EA9E89}"/>
              </a:ext>
            </a:extLst>
          </p:cNvPr>
          <p:cNvSpPr>
            <a:spLocks noGrp="1" noChangeArrowheads="1"/>
          </p:cNvSpPr>
          <p:nvPr>
            <p:ph sz="quarter" idx="14"/>
          </p:nvPr>
        </p:nvSpPr>
        <p:spPr bwMode="auto">
          <a:xfrm>
            <a:off x="480892" y="1306274"/>
            <a:ext cx="8339580" cy="417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Bef>
                <a:spcPct val="0"/>
              </a:spcBef>
            </a:pPr>
            <a:r>
              <a:rPr lang="en-US" sz="2400" b="1" dirty="0"/>
              <a:t>Introduction</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indent="0" algn="just">
              <a:buNone/>
            </a:pPr>
            <a:r>
              <a:rPr lang="en-US" sz="1800" dirty="0"/>
              <a:t>In today's digital landscape, unauthorized or redundant data downloads pose significant risks, including data breaches, storage inefficiencies, and compliance violations. The </a:t>
            </a:r>
            <a:r>
              <a:rPr lang="en-US" sz="1800" b="1" dirty="0"/>
              <a:t>Data Download Duplication Alert System</a:t>
            </a:r>
            <a:r>
              <a:rPr lang="en-US" sz="1800" dirty="0"/>
              <a:t> is designed to monitor, detect, and prevent duplicate downloads of sensitive files across an organization's network. By leveraging advanced algorithms and real-time monitoring, the system identifies repeated download attempts and alerts administrators, ensuring data integrity and security.</a:t>
            </a:r>
          </a:p>
          <a:p>
            <a:pPr marL="0" indent="0" algn="just">
              <a:buNone/>
            </a:pPr>
            <a:r>
              <a:rPr lang="en-US" sz="1800" dirty="0"/>
              <a:t>This system is particularly useful in preventing insider threats, reducing bandwidth wastage, and maintaining regulatory compliance. It can be integrated with existing data management frameworks and security protocols, offering seamless protection against redundant downloads. Through machine learning and behavioral analysis, the system continuously adapts to user patterns, distinguishing between legitimate and suspicious activities.</a:t>
            </a:r>
          </a:p>
        </p:txBody>
      </p:sp>
    </p:spTree>
    <p:extLst>
      <p:ext uri="{BB962C8B-B14F-4D97-AF65-F5344CB8AC3E}">
        <p14:creationId xmlns:p14="http://schemas.microsoft.com/office/powerpoint/2010/main" val="2214811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graphicFrame>
        <p:nvGraphicFramePr>
          <p:cNvPr id="6" name="Content Placeholder 5">
            <a:extLst>
              <a:ext uri="{FF2B5EF4-FFF2-40B4-BE49-F238E27FC236}">
                <a16:creationId xmlns:a16="http://schemas.microsoft.com/office/drawing/2014/main" id="{0FBCF0B4-5557-3F01-14A3-094C56F7A87B}"/>
              </a:ext>
            </a:extLst>
          </p:cNvPr>
          <p:cNvGraphicFramePr>
            <a:graphicFrameLocks noGrp="1"/>
          </p:cNvGraphicFramePr>
          <p:nvPr>
            <p:ph sz="quarter" idx="14"/>
            <p:extLst>
              <p:ext uri="{D42A27DB-BD31-4B8C-83A1-F6EECF244321}">
                <p14:modId xmlns:p14="http://schemas.microsoft.com/office/powerpoint/2010/main" val="2659733227"/>
              </p:ext>
            </p:extLst>
          </p:nvPr>
        </p:nvGraphicFramePr>
        <p:xfrm>
          <a:off x="449262" y="1484313"/>
          <a:ext cx="8515224" cy="4248942"/>
        </p:xfrm>
        <a:graphic>
          <a:graphicData uri="http://schemas.openxmlformats.org/drawingml/2006/table">
            <a:tbl>
              <a:tblPr firstRow="1" bandRow="1">
                <a:tableStyleId>{5C22544A-7EE6-4342-B048-85BDC9FD1C3A}</a:tableStyleId>
              </a:tblPr>
              <a:tblGrid>
                <a:gridCol w="2034506">
                  <a:extLst>
                    <a:ext uri="{9D8B030D-6E8A-4147-A177-3AD203B41FA5}">
                      <a16:colId xmlns:a16="http://schemas.microsoft.com/office/drawing/2014/main" val="2928501937"/>
                    </a:ext>
                  </a:extLst>
                </a:gridCol>
                <a:gridCol w="3642310">
                  <a:extLst>
                    <a:ext uri="{9D8B030D-6E8A-4147-A177-3AD203B41FA5}">
                      <a16:colId xmlns:a16="http://schemas.microsoft.com/office/drawing/2014/main" val="3273302571"/>
                    </a:ext>
                  </a:extLst>
                </a:gridCol>
                <a:gridCol w="2838408">
                  <a:extLst>
                    <a:ext uri="{9D8B030D-6E8A-4147-A177-3AD203B41FA5}">
                      <a16:colId xmlns:a16="http://schemas.microsoft.com/office/drawing/2014/main" val="3405025007"/>
                    </a:ext>
                  </a:extLst>
                </a:gridCol>
              </a:tblGrid>
              <a:tr h="331086">
                <a:tc>
                  <a:txBody>
                    <a:bodyPr/>
                    <a:lstStyle/>
                    <a:p>
                      <a:r>
                        <a:rPr lang="en-US" sz="1400" dirty="0"/>
                        <a:t>Reference</a:t>
                      </a:r>
                      <a:endParaRPr lang="en-IN" sz="1400" dirty="0"/>
                    </a:p>
                  </a:txBody>
                  <a:tcPr/>
                </a:tc>
                <a:tc>
                  <a:txBody>
                    <a:bodyPr/>
                    <a:lstStyle/>
                    <a:p>
                      <a:r>
                        <a:rPr lang="en-US" sz="1400" dirty="0"/>
                        <a:t>Study Description</a:t>
                      </a:r>
                      <a:endParaRPr lang="en-IN" sz="1400" dirty="0"/>
                    </a:p>
                  </a:txBody>
                  <a:tcPr/>
                </a:tc>
                <a:tc>
                  <a:txBody>
                    <a:bodyPr/>
                    <a:lstStyle/>
                    <a:p>
                      <a:r>
                        <a:rPr lang="en-US" sz="1400" dirty="0"/>
                        <a:t>Key findings</a:t>
                      </a:r>
                      <a:endParaRPr lang="en-IN" sz="1400" dirty="0"/>
                    </a:p>
                  </a:txBody>
                  <a:tcPr/>
                </a:tc>
                <a:extLst>
                  <a:ext uri="{0D108BD9-81ED-4DB2-BD59-A6C34878D82A}">
                    <a16:rowId xmlns:a16="http://schemas.microsoft.com/office/drawing/2014/main" val="270833060"/>
                  </a:ext>
                </a:extLst>
              </a:tr>
              <a:tr h="2069290">
                <a:tc>
                  <a:txBody>
                    <a:bodyPr/>
                    <a:lstStyle/>
                    <a:p>
                      <a:r>
                        <a:rPr lang="en-IN" sz="1400" dirty="0"/>
                        <a:t>AI/ML-Based Data Duplication Alert System (2023)</a:t>
                      </a:r>
                    </a:p>
                  </a:txBody>
                  <a:tcPr anchor="ctr"/>
                </a:tc>
                <a:tc>
                  <a:txBody>
                    <a:bodyPr/>
                    <a:lstStyle/>
                    <a:p>
                      <a:r>
                        <a:rPr lang="en-US" sz="1400" dirty="0"/>
                        <a:t>This research addresses the detection of redundant or duplicate data downloads in shared storage systems and large-scale networks. It proposes a machine learning-based approach to automate detection and provide real-time alerts, enhancing resource utilization.</a:t>
                      </a:r>
                    </a:p>
                  </a:txBody>
                  <a:tcPr anchor="ctr"/>
                </a:tc>
                <a:tc>
                  <a:txBody>
                    <a:bodyPr/>
                    <a:lstStyle/>
                    <a:p>
                      <a:r>
                        <a:rPr lang="en-US" sz="1400" dirty="0"/>
                        <a:t>The system effectively identifies duplicate data downloads, leading to improved storage efficiency and reduced processing costs. It emphasizes the importance of metadata analysis, including file names, sizes, and cryptographic hashes, in detecting duplicates.</a:t>
                      </a:r>
                    </a:p>
                  </a:txBody>
                  <a:tcPr anchor="ctr"/>
                </a:tc>
                <a:extLst>
                  <a:ext uri="{0D108BD9-81ED-4DB2-BD59-A6C34878D82A}">
                    <a16:rowId xmlns:a16="http://schemas.microsoft.com/office/drawing/2014/main" val="3070419325"/>
                  </a:ext>
                </a:extLst>
              </a:tr>
              <a:tr h="1848566">
                <a:tc>
                  <a:txBody>
                    <a:bodyPr/>
                    <a:lstStyle/>
                    <a:p>
                      <a:r>
                        <a:rPr lang="en-US" sz="1400" dirty="0"/>
                        <a:t>Data Download Duplication Alert System (2023)</a:t>
                      </a:r>
                      <a:endParaRPr lang="en-IN" sz="1400" dirty="0"/>
                    </a:p>
                  </a:txBody>
                  <a:tcPr/>
                </a:tc>
                <a:tc>
                  <a:txBody>
                    <a:bodyPr/>
                    <a:lstStyle/>
                    <a:p>
                      <a:r>
                        <a:rPr lang="en-US" sz="1400" dirty="0"/>
                        <a:t>This project presents a practical implementation of a duplication alert system using technologies like React for the frontend, IPFS for decentralized storage, and Firebase for real-time data management. It aims to prevent redundant data downloads across various sectors.</a:t>
                      </a:r>
                    </a:p>
                  </a:txBody>
                  <a:tcPr anchor="ctr"/>
                </a:tc>
                <a:tc>
                  <a:txBody>
                    <a:bodyPr/>
                    <a:lstStyle/>
                    <a:p>
                      <a:r>
                        <a:rPr lang="en-US" sz="1400" dirty="0"/>
                        <a:t>The system successfully manages large datasets, prevents redundant downloads, and promotes efficient data sharing. It is applicable in academic institutions, research facilities, government agencies, and corporate environments.</a:t>
                      </a:r>
                    </a:p>
                  </a:txBody>
                  <a:tcPr anchor="ctr"/>
                </a:tc>
                <a:extLst>
                  <a:ext uri="{0D108BD9-81ED-4DB2-BD59-A6C34878D82A}">
                    <a16:rowId xmlns:a16="http://schemas.microsoft.com/office/drawing/2014/main" val="1486917825"/>
                  </a:ext>
                </a:extLst>
              </a:tr>
            </a:tbl>
          </a:graphicData>
        </a:graphic>
      </p:graphicFrame>
      <p:sp>
        <p:nvSpPr>
          <p:cNvPr id="4" name="Footer Placeholder 3"/>
          <p:cNvSpPr>
            <a:spLocks noGrp="1"/>
          </p:cNvSpPr>
          <p:nvPr>
            <p:ph type="ftr" sz="quarter" idx="15"/>
          </p:nvPr>
        </p:nvSpPr>
        <p:spPr/>
        <p:txBody>
          <a:bodyPr/>
          <a:lstStyle/>
          <a:p>
            <a:pPr>
              <a:defRPr/>
            </a:pPr>
            <a:r>
              <a:rPr lang="en-US"/>
              <a:t>BE Major-I Project Topic Selection  Presentation</a:t>
            </a:r>
            <a:endParaRPr lang="en-IN"/>
          </a:p>
        </p:txBody>
      </p:sp>
      <p:sp>
        <p:nvSpPr>
          <p:cNvPr id="5" name="Slide Number Placeholder 4"/>
          <p:cNvSpPr>
            <a:spLocks noGrp="1"/>
          </p:cNvSpPr>
          <p:nvPr>
            <p:ph type="sldNum" sz="quarter" idx="16"/>
          </p:nvPr>
        </p:nvSpPr>
        <p:spPr/>
        <p:txBody>
          <a:bodyPr/>
          <a:lstStyle/>
          <a:p>
            <a:pPr>
              <a:defRPr/>
            </a:pPr>
            <a:fld id="{DA534CC1-FA79-4F92-B2F1-AD88E9CFF96C}" type="slidenum">
              <a:rPr lang="en-IN" altLang="en-US" smtClean="0"/>
              <a:pPr>
                <a:defRPr/>
              </a:pPr>
              <a:t>17</a:t>
            </a:fld>
            <a:endParaRPr lang="en-IN" altLang="en-US"/>
          </a:p>
        </p:txBody>
      </p:sp>
    </p:spTree>
    <p:extLst>
      <p:ext uri="{BB962C8B-B14F-4D97-AF65-F5344CB8AC3E}">
        <p14:creationId xmlns:p14="http://schemas.microsoft.com/office/powerpoint/2010/main" val="2533422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5FD08-E7AF-32FF-B688-DF835C57BD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610FD2-C844-722C-8434-BE40B44FB979}"/>
              </a:ext>
            </a:extLst>
          </p:cNvPr>
          <p:cNvSpPr>
            <a:spLocks noGrp="1"/>
          </p:cNvSpPr>
          <p:nvPr>
            <p:ph type="title"/>
          </p:nvPr>
        </p:nvSpPr>
        <p:spPr/>
        <p:txBody>
          <a:bodyPr/>
          <a:lstStyle/>
          <a:p>
            <a:r>
              <a:rPr lang="en-US" dirty="0"/>
              <a:t>Literature Survey</a:t>
            </a:r>
            <a:endParaRPr lang="en-IN" dirty="0"/>
          </a:p>
        </p:txBody>
      </p:sp>
      <p:graphicFrame>
        <p:nvGraphicFramePr>
          <p:cNvPr id="6" name="Content Placeholder 5">
            <a:extLst>
              <a:ext uri="{FF2B5EF4-FFF2-40B4-BE49-F238E27FC236}">
                <a16:creationId xmlns:a16="http://schemas.microsoft.com/office/drawing/2014/main" id="{DB66EA5A-082B-8DD8-E2B6-2FC64DCF3D0A}"/>
              </a:ext>
            </a:extLst>
          </p:cNvPr>
          <p:cNvGraphicFramePr>
            <a:graphicFrameLocks noGrp="1"/>
          </p:cNvGraphicFramePr>
          <p:nvPr>
            <p:ph sz="quarter" idx="14"/>
            <p:extLst>
              <p:ext uri="{D42A27DB-BD31-4B8C-83A1-F6EECF244321}">
                <p14:modId xmlns:p14="http://schemas.microsoft.com/office/powerpoint/2010/main" val="1592880124"/>
              </p:ext>
            </p:extLst>
          </p:nvPr>
        </p:nvGraphicFramePr>
        <p:xfrm>
          <a:off x="449262" y="1484313"/>
          <a:ext cx="8371209" cy="3938077"/>
        </p:xfrm>
        <a:graphic>
          <a:graphicData uri="http://schemas.openxmlformats.org/drawingml/2006/table">
            <a:tbl>
              <a:tblPr firstRow="1" bandRow="1">
                <a:tableStyleId>{5C22544A-7EE6-4342-B048-85BDC9FD1C3A}</a:tableStyleId>
              </a:tblPr>
              <a:tblGrid>
                <a:gridCol w="1962498">
                  <a:extLst>
                    <a:ext uri="{9D8B030D-6E8A-4147-A177-3AD203B41FA5}">
                      <a16:colId xmlns:a16="http://schemas.microsoft.com/office/drawing/2014/main" val="2928501937"/>
                    </a:ext>
                  </a:extLst>
                </a:gridCol>
                <a:gridCol w="3618308">
                  <a:extLst>
                    <a:ext uri="{9D8B030D-6E8A-4147-A177-3AD203B41FA5}">
                      <a16:colId xmlns:a16="http://schemas.microsoft.com/office/drawing/2014/main" val="3273302571"/>
                    </a:ext>
                  </a:extLst>
                </a:gridCol>
                <a:gridCol w="2790403">
                  <a:extLst>
                    <a:ext uri="{9D8B030D-6E8A-4147-A177-3AD203B41FA5}">
                      <a16:colId xmlns:a16="http://schemas.microsoft.com/office/drawing/2014/main" val="3405025007"/>
                    </a:ext>
                  </a:extLst>
                </a:gridCol>
              </a:tblGrid>
              <a:tr h="341437">
                <a:tc>
                  <a:txBody>
                    <a:bodyPr/>
                    <a:lstStyle/>
                    <a:p>
                      <a:r>
                        <a:rPr lang="en-US" sz="1400" dirty="0"/>
                        <a:t>Reference</a:t>
                      </a:r>
                      <a:endParaRPr lang="en-IN" sz="1400" dirty="0"/>
                    </a:p>
                  </a:txBody>
                  <a:tcPr/>
                </a:tc>
                <a:tc>
                  <a:txBody>
                    <a:bodyPr/>
                    <a:lstStyle/>
                    <a:p>
                      <a:r>
                        <a:rPr lang="en-US" sz="1400" dirty="0"/>
                        <a:t>Study Description</a:t>
                      </a:r>
                      <a:endParaRPr lang="en-IN" sz="1400" dirty="0"/>
                    </a:p>
                  </a:txBody>
                  <a:tcPr/>
                </a:tc>
                <a:tc>
                  <a:txBody>
                    <a:bodyPr/>
                    <a:lstStyle/>
                    <a:p>
                      <a:r>
                        <a:rPr lang="en-US" sz="1400" dirty="0"/>
                        <a:t>Key findings</a:t>
                      </a:r>
                      <a:endParaRPr lang="en-IN" sz="1400" dirty="0"/>
                    </a:p>
                  </a:txBody>
                  <a:tcPr/>
                </a:tc>
                <a:extLst>
                  <a:ext uri="{0D108BD9-81ED-4DB2-BD59-A6C34878D82A}">
                    <a16:rowId xmlns:a16="http://schemas.microsoft.com/office/drawing/2014/main" val="270833060"/>
                  </a:ext>
                </a:extLst>
              </a:tr>
              <a:tr h="971286">
                <a:tc>
                  <a:txBody>
                    <a:bodyPr/>
                    <a:lstStyle/>
                    <a:p>
                      <a:r>
                        <a:rPr lang="en-US" sz="1400" dirty="0"/>
                        <a:t>A Comprehensive Study of Present Data Deduplication (2022)</a:t>
                      </a:r>
                      <a:endParaRPr lang="en-IN" sz="1400" dirty="0"/>
                    </a:p>
                  </a:txBody>
                  <a:tcPr/>
                </a:tc>
                <a:tc>
                  <a:txBody>
                    <a:bodyPr/>
                    <a:lstStyle/>
                    <a:p>
                      <a:r>
                        <a:rPr lang="en-US" sz="1400" dirty="0"/>
                        <a:t>This paper provides an in-depth analysis of deduplication compression systems, detailing frameworks for duplicate and resemblance detection. It outlines the processes involved and discusses open problems and future research directions in data deduplication.</a:t>
                      </a:r>
                    </a:p>
                  </a:txBody>
                  <a:tcPr anchor="ctr"/>
                </a:tc>
                <a:tc>
                  <a:txBody>
                    <a:bodyPr/>
                    <a:lstStyle/>
                    <a:p>
                      <a:r>
                        <a:rPr lang="en-US" sz="1400" dirty="0"/>
                        <a:t>The study highlights the effectiveness of deduplication in reducing storage space and improving data management. It identifies challenges such as maintaining data integrity and the need for efficient detection algorithms. </a:t>
                      </a:r>
                    </a:p>
                  </a:txBody>
                  <a:tcPr anchor="ctr"/>
                </a:tc>
                <a:extLst>
                  <a:ext uri="{0D108BD9-81ED-4DB2-BD59-A6C34878D82A}">
                    <a16:rowId xmlns:a16="http://schemas.microsoft.com/office/drawing/2014/main" val="3070419325"/>
                  </a:ext>
                </a:extLst>
              </a:tr>
              <a:tr h="1401886">
                <a:tc>
                  <a:txBody>
                    <a:bodyPr/>
                    <a:lstStyle/>
                    <a:p>
                      <a:r>
                        <a:rPr lang="en-US" sz="1400" dirty="0"/>
                        <a:t>Emerging Research Trends in Data Deduplication: A Bibliometric Analysis (2024)</a:t>
                      </a:r>
                      <a:endParaRPr lang="en-IN" sz="1400" dirty="0"/>
                    </a:p>
                  </a:txBody>
                  <a:tcPr/>
                </a:tc>
                <a:tc>
                  <a:txBody>
                    <a:bodyPr/>
                    <a:lstStyle/>
                    <a:p>
                      <a:r>
                        <a:rPr lang="en-US" sz="1400" dirty="0"/>
                        <a:t>This research conducts a bibliometric analysis of data deduplication studies from 2010 to 2023, examining aspects like annual scientific production, citations, and trending topics to understand the evolution of research in this field.</a:t>
                      </a:r>
                    </a:p>
                  </a:txBody>
                  <a:tcPr anchor="ctr"/>
                </a:tc>
                <a:tc>
                  <a:txBody>
                    <a:bodyPr/>
                    <a:lstStyle/>
                    <a:p>
                      <a:r>
                        <a:rPr lang="en-US" sz="1400" dirty="0"/>
                        <a:t>The analysis reveals a growing focus on cloud storage efficiency and the development of algorithms to manage duplicate data. It underscores the increasing importance of deduplication in handling large-scale data storage challenges.</a:t>
                      </a:r>
                      <a:endParaRPr lang="en-IN" sz="1400" dirty="0"/>
                    </a:p>
                  </a:txBody>
                  <a:tcPr anchor="ctr"/>
                </a:tc>
                <a:extLst>
                  <a:ext uri="{0D108BD9-81ED-4DB2-BD59-A6C34878D82A}">
                    <a16:rowId xmlns:a16="http://schemas.microsoft.com/office/drawing/2014/main" val="1486917825"/>
                  </a:ext>
                </a:extLst>
              </a:tr>
            </a:tbl>
          </a:graphicData>
        </a:graphic>
      </p:graphicFrame>
      <p:sp>
        <p:nvSpPr>
          <p:cNvPr id="4" name="Footer Placeholder 3">
            <a:extLst>
              <a:ext uri="{FF2B5EF4-FFF2-40B4-BE49-F238E27FC236}">
                <a16:creationId xmlns:a16="http://schemas.microsoft.com/office/drawing/2014/main" id="{AE677ADE-4E5A-ED12-78C3-E5DA56A45EA8}"/>
              </a:ext>
            </a:extLst>
          </p:cNvPr>
          <p:cNvSpPr>
            <a:spLocks noGrp="1"/>
          </p:cNvSpPr>
          <p:nvPr>
            <p:ph type="ftr" sz="quarter" idx="15"/>
          </p:nvPr>
        </p:nvSpPr>
        <p:spPr/>
        <p:txBody>
          <a:bodyPr/>
          <a:lstStyle/>
          <a:p>
            <a:pPr>
              <a:defRPr/>
            </a:pPr>
            <a:r>
              <a:rPr lang="en-US"/>
              <a:t>BE Major-I Project Topic Selection  Presentation</a:t>
            </a:r>
            <a:endParaRPr lang="en-IN"/>
          </a:p>
        </p:txBody>
      </p:sp>
      <p:sp>
        <p:nvSpPr>
          <p:cNvPr id="5" name="Slide Number Placeholder 4">
            <a:extLst>
              <a:ext uri="{FF2B5EF4-FFF2-40B4-BE49-F238E27FC236}">
                <a16:creationId xmlns:a16="http://schemas.microsoft.com/office/drawing/2014/main" id="{350B6CAF-7CA3-8D93-ADEA-3FA032995819}"/>
              </a:ext>
            </a:extLst>
          </p:cNvPr>
          <p:cNvSpPr>
            <a:spLocks noGrp="1"/>
          </p:cNvSpPr>
          <p:nvPr>
            <p:ph type="sldNum" sz="quarter" idx="16"/>
          </p:nvPr>
        </p:nvSpPr>
        <p:spPr/>
        <p:txBody>
          <a:bodyPr/>
          <a:lstStyle/>
          <a:p>
            <a:pPr>
              <a:defRPr/>
            </a:pPr>
            <a:fld id="{DA534CC1-FA79-4F92-B2F1-AD88E9CFF96C}" type="slidenum">
              <a:rPr lang="en-IN" altLang="en-US" smtClean="0"/>
              <a:pPr>
                <a:defRPr/>
              </a:pPr>
              <a:t>18</a:t>
            </a:fld>
            <a:endParaRPr lang="en-IN" altLang="en-US"/>
          </a:p>
        </p:txBody>
      </p:sp>
    </p:spTree>
    <p:extLst>
      <p:ext uri="{BB962C8B-B14F-4D97-AF65-F5344CB8AC3E}">
        <p14:creationId xmlns:p14="http://schemas.microsoft.com/office/powerpoint/2010/main" val="1975493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90168-39E7-6AFE-1315-11D45BAF8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8C2241-2ED4-7733-6C73-56C21D9F7A95}"/>
              </a:ext>
            </a:extLst>
          </p:cNvPr>
          <p:cNvSpPr>
            <a:spLocks noGrp="1"/>
          </p:cNvSpPr>
          <p:nvPr>
            <p:ph type="title"/>
          </p:nvPr>
        </p:nvSpPr>
        <p:spPr/>
        <p:txBody>
          <a:bodyPr/>
          <a:lstStyle/>
          <a:p>
            <a:r>
              <a:rPr lang="en-US" dirty="0"/>
              <a:t>Literature Survey</a:t>
            </a:r>
            <a:endParaRPr lang="en-IN" dirty="0"/>
          </a:p>
        </p:txBody>
      </p:sp>
      <p:graphicFrame>
        <p:nvGraphicFramePr>
          <p:cNvPr id="6" name="Content Placeholder 5">
            <a:extLst>
              <a:ext uri="{FF2B5EF4-FFF2-40B4-BE49-F238E27FC236}">
                <a16:creationId xmlns:a16="http://schemas.microsoft.com/office/drawing/2014/main" id="{A4B0A79C-C9AF-F38D-E040-69B834C05208}"/>
              </a:ext>
            </a:extLst>
          </p:cNvPr>
          <p:cNvGraphicFramePr>
            <a:graphicFrameLocks noGrp="1"/>
          </p:cNvGraphicFramePr>
          <p:nvPr>
            <p:ph sz="quarter" idx="14"/>
            <p:extLst>
              <p:ext uri="{D42A27DB-BD31-4B8C-83A1-F6EECF244321}">
                <p14:modId xmlns:p14="http://schemas.microsoft.com/office/powerpoint/2010/main" val="2225634404"/>
              </p:ext>
            </p:extLst>
          </p:nvPr>
        </p:nvGraphicFramePr>
        <p:xfrm>
          <a:off x="449262" y="1484312"/>
          <a:ext cx="8587233" cy="3672879"/>
        </p:xfrm>
        <a:graphic>
          <a:graphicData uri="http://schemas.openxmlformats.org/drawingml/2006/table">
            <a:tbl>
              <a:tblPr firstRow="1" bandRow="1">
                <a:tableStyleId>{5C22544A-7EE6-4342-B048-85BDC9FD1C3A}</a:tableStyleId>
              </a:tblPr>
              <a:tblGrid>
                <a:gridCol w="2862411">
                  <a:extLst>
                    <a:ext uri="{9D8B030D-6E8A-4147-A177-3AD203B41FA5}">
                      <a16:colId xmlns:a16="http://schemas.microsoft.com/office/drawing/2014/main" val="2928501937"/>
                    </a:ext>
                  </a:extLst>
                </a:gridCol>
                <a:gridCol w="2862411">
                  <a:extLst>
                    <a:ext uri="{9D8B030D-6E8A-4147-A177-3AD203B41FA5}">
                      <a16:colId xmlns:a16="http://schemas.microsoft.com/office/drawing/2014/main" val="3273302571"/>
                    </a:ext>
                  </a:extLst>
                </a:gridCol>
                <a:gridCol w="2862411">
                  <a:extLst>
                    <a:ext uri="{9D8B030D-6E8A-4147-A177-3AD203B41FA5}">
                      <a16:colId xmlns:a16="http://schemas.microsoft.com/office/drawing/2014/main" val="3405025007"/>
                    </a:ext>
                  </a:extLst>
                </a:gridCol>
              </a:tblGrid>
              <a:tr h="557906">
                <a:tc>
                  <a:txBody>
                    <a:bodyPr/>
                    <a:lstStyle/>
                    <a:p>
                      <a:r>
                        <a:rPr lang="en-US" sz="1400" dirty="0"/>
                        <a:t>Reference</a:t>
                      </a:r>
                      <a:endParaRPr lang="en-IN" sz="1400" dirty="0"/>
                    </a:p>
                  </a:txBody>
                  <a:tcPr/>
                </a:tc>
                <a:tc>
                  <a:txBody>
                    <a:bodyPr/>
                    <a:lstStyle/>
                    <a:p>
                      <a:r>
                        <a:rPr lang="en-US" sz="1400" dirty="0"/>
                        <a:t>Study Description</a:t>
                      </a:r>
                      <a:endParaRPr lang="en-IN" sz="1400" dirty="0"/>
                    </a:p>
                  </a:txBody>
                  <a:tcPr/>
                </a:tc>
                <a:tc>
                  <a:txBody>
                    <a:bodyPr/>
                    <a:lstStyle/>
                    <a:p>
                      <a:r>
                        <a:rPr lang="en-US" sz="1400" dirty="0"/>
                        <a:t>Key findings</a:t>
                      </a:r>
                      <a:endParaRPr lang="en-IN" sz="1400" dirty="0"/>
                    </a:p>
                  </a:txBody>
                  <a:tcPr/>
                </a:tc>
                <a:extLst>
                  <a:ext uri="{0D108BD9-81ED-4DB2-BD59-A6C34878D82A}">
                    <a16:rowId xmlns:a16="http://schemas.microsoft.com/office/drawing/2014/main" val="270833060"/>
                  </a:ext>
                </a:extLst>
              </a:tr>
              <a:tr h="3114973">
                <a:tc>
                  <a:txBody>
                    <a:bodyPr/>
                    <a:lstStyle/>
                    <a:p>
                      <a:r>
                        <a:rPr lang="en-US" sz="1400" dirty="0"/>
                        <a:t>A Scheme for Data Deduplication Using Advanced Machine Learning (2022)</a:t>
                      </a:r>
                      <a:endParaRPr lang="en-IN" sz="1400" dirty="0"/>
                    </a:p>
                  </a:txBody>
                  <a:tcPr anchor="ctr"/>
                </a:tc>
                <a:tc>
                  <a:txBody>
                    <a:bodyPr/>
                    <a:lstStyle/>
                    <a:p>
                      <a:r>
                        <a:rPr lang="en-US" sz="1400" dirty="0"/>
                        <a:t>This study proposes a machine learning-based scheme to detect and eliminate redundant data in distributed architectures. It emphasizes the challenges of continuous data integration across multiple locations without cross-verification.</a:t>
                      </a:r>
                    </a:p>
                  </a:txBody>
                  <a:tcPr anchor="ctr"/>
                </a:tc>
                <a:tc>
                  <a:txBody>
                    <a:bodyPr/>
                    <a:lstStyle/>
                    <a:p>
                      <a:r>
                        <a:rPr lang="en-US" sz="1400" dirty="0"/>
                        <a:t>The proposed scheme enhances system efficiency and performance by effectively identifying and removing duplicate data entries, thereby optimizing storage utilization in distributed systems.</a:t>
                      </a:r>
                    </a:p>
                  </a:txBody>
                  <a:tcPr anchor="ctr"/>
                </a:tc>
                <a:extLst>
                  <a:ext uri="{0D108BD9-81ED-4DB2-BD59-A6C34878D82A}">
                    <a16:rowId xmlns:a16="http://schemas.microsoft.com/office/drawing/2014/main" val="3070419325"/>
                  </a:ext>
                </a:extLst>
              </a:tr>
            </a:tbl>
          </a:graphicData>
        </a:graphic>
      </p:graphicFrame>
      <p:sp>
        <p:nvSpPr>
          <p:cNvPr id="4" name="Footer Placeholder 3">
            <a:extLst>
              <a:ext uri="{FF2B5EF4-FFF2-40B4-BE49-F238E27FC236}">
                <a16:creationId xmlns:a16="http://schemas.microsoft.com/office/drawing/2014/main" id="{22926F74-F5AC-66C7-2B9D-E8A9A614C870}"/>
              </a:ext>
            </a:extLst>
          </p:cNvPr>
          <p:cNvSpPr>
            <a:spLocks noGrp="1"/>
          </p:cNvSpPr>
          <p:nvPr>
            <p:ph type="ftr" sz="quarter" idx="15"/>
          </p:nvPr>
        </p:nvSpPr>
        <p:spPr/>
        <p:txBody>
          <a:bodyPr/>
          <a:lstStyle/>
          <a:p>
            <a:pPr>
              <a:defRPr/>
            </a:pPr>
            <a:r>
              <a:rPr lang="en-US"/>
              <a:t>BE Major-I Project Topic Selection  Presentation</a:t>
            </a:r>
            <a:endParaRPr lang="en-IN"/>
          </a:p>
        </p:txBody>
      </p:sp>
      <p:sp>
        <p:nvSpPr>
          <p:cNvPr id="5" name="Slide Number Placeholder 4">
            <a:extLst>
              <a:ext uri="{FF2B5EF4-FFF2-40B4-BE49-F238E27FC236}">
                <a16:creationId xmlns:a16="http://schemas.microsoft.com/office/drawing/2014/main" id="{19F19E9C-C994-58F6-9594-7CADC1E8AA4C}"/>
              </a:ext>
            </a:extLst>
          </p:cNvPr>
          <p:cNvSpPr>
            <a:spLocks noGrp="1"/>
          </p:cNvSpPr>
          <p:nvPr>
            <p:ph type="sldNum" sz="quarter" idx="16"/>
          </p:nvPr>
        </p:nvSpPr>
        <p:spPr/>
        <p:txBody>
          <a:bodyPr/>
          <a:lstStyle/>
          <a:p>
            <a:pPr>
              <a:defRPr/>
            </a:pPr>
            <a:fld id="{DA534CC1-FA79-4F92-B2F1-AD88E9CFF96C}" type="slidenum">
              <a:rPr lang="en-IN" altLang="en-US" smtClean="0"/>
              <a:pPr>
                <a:defRPr/>
              </a:pPr>
              <a:t>19</a:t>
            </a:fld>
            <a:endParaRPr lang="en-IN" altLang="en-US"/>
          </a:p>
        </p:txBody>
      </p:sp>
    </p:spTree>
    <p:extLst>
      <p:ext uri="{BB962C8B-B14F-4D97-AF65-F5344CB8AC3E}">
        <p14:creationId xmlns:p14="http://schemas.microsoft.com/office/powerpoint/2010/main" val="455029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DD5D781-0032-43C5-A25C-A5AE11997402}"/>
              </a:ext>
            </a:extLst>
          </p:cNvPr>
          <p:cNvSpPr>
            <a:spLocks noGrp="1"/>
          </p:cNvSpPr>
          <p:nvPr>
            <p:ph type="title"/>
          </p:nvPr>
        </p:nvSpPr>
        <p:spPr>
          <a:xfrm>
            <a:off x="457200" y="274638"/>
            <a:ext cx="8229600" cy="850900"/>
          </a:xfrm>
        </p:spPr>
        <p:txBody>
          <a:bodyPr/>
          <a:lstStyle/>
          <a:p>
            <a:r>
              <a:rPr lang="en-US" altLang="en-US" sz="2800"/>
              <a:t>Outline </a:t>
            </a:r>
          </a:p>
        </p:txBody>
      </p:sp>
      <p:sp>
        <p:nvSpPr>
          <p:cNvPr id="21507" name="Content Placeholder 2">
            <a:extLst>
              <a:ext uri="{FF2B5EF4-FFF2-40B4-BE49-F238E27FC236}">
                <a16:creationId xmlns:a16="http://schemas.microsoft.com/office/drawing/2014/main" id="{57E52DE4-E19A-4DBC-B86A-6BF110DC6BEA}"/>
              </a:ext>
            </a:extLst>
          </p:cNvPr>
          <p:cNvSpPr>
            <a:spLocks noGrp="1"/>
          </p:cNvSpPr>
          <p:nvPr>
            <p:ph sz="quarter" idx="14"/>
          </p:nvPr>
        </p:nvSpPr>
        <p:spPr>
          <a:xfrm>
            <a:off x="539750" y="1412875"/>
            <a:ext cx="8064500" cy="3744913"/>
          </a:xfrm>
        </p:spPr>
        <p:txBody>
          <a:bodyPr/>
          <a:lstStyle/>
          <a:p>
            <a:pPr algn="just">
              <a:buFont typeface="Wingdings" panose="05000000000000000000" pitchFamily="2" charset="2"/>
              <a:buChar char="§"/>
            </a:pPr>
            <a:r>
              <a:rPr lang="en-IN" altLang="en-US" sz="2400" dirty="0"/>
              <a:t>Introduction</a:t>
            </a:r>
          </a:p>
          <a:p>
            <a:pPr algn="just">
              <a:buFont typeface="Wingdings" panose="05000000000000000000" pitchFamily="2" charset="2"/>
              <a:buChar char="§"/>
            </a:pPr>
            <a:r>
              <a:rPr lang="en-IN" altLang="en-US" sz="2400" dirty="0"/>
              <a:t>Literature Survey</a:t>
            </a:r>
          </a:p>
          <a:p>
            <a:pPr algn="just">
              <a:buFont typeface="Wingdings" panose="05000000000000000000" pitchFamily="2" charset="2"/>
              <a:buChar char="§"/>
            </a:pPr>
            <a:r>
              <a:rPr lang="en-IN" altLang="en-US" sz="2400" dirty="0"/>
              <a:t>Idea of Implementation</a:t>
            </a:r>
          </a:p>
          <a:p>
            <a:pPr algn="just">
              <a:buFont typeface="Wingdings" panose="05000000000000000000" pitchFamily="2" charset="2"/>
              <a:buChar char="§"/>
            </a:pPr>
            <a:r>
              <a:rPr lang="en-IN" altLang="en-US" sz="2400" dirty="0"/>
              <a:t>Scope of the Project</a:t>
            </a:r>
          </a:p>
          <a:p>
            <a:pPr algn="just">
              <a:buFont typeface="Wingdings" panose="05000000000000000000" pitchFamily="2" charset="2"/>
              <a:buChar char="§"/>
            </a:pPr>
            <a:r>
              <a:rPr lang="en-IN" altLang="en-US" sz="2400" dirty="0"/>
              <a:t>References </a:t>
            </a:r>
            <a:endParaRPr lang="en-US" altLang="en-US" sz="2400" dirty="0"/>
          </a:p>
        </p:txBody>
      </p:sp>
      <p:sp>
        <p:nvSpPr>
          <p:cNvPr id="21508" name="Slide Number Placeholder 4">
            <a:extLst>
              <a:ext uri="{FF2B5EF4-FFF2-40B4-BE49-F238E27FC236}">
                <a16:creationId xmlns:a16="http://schemas.microsoft.com/office/drawing/2014/main" id="{0EC39497-F3B9-4BE8-8659-B90461311ABE}"/>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5ABDB18-6959-4D98-9EF4-C446862E5B96}" type="slidenum">
              <a:rPr lang="en-IN" altLang="en-US" sz="1400" smtClean="0">
                <a:solidFill>
                  <a:srgbClr val="404040"/>
                </a:solidFill>
                <a:latin typeface="Minion Pro" pitchFamily="18" charset="0"/>
              </a:rPr>
              <a:pPr>
                <a:spcBef>
                  <a:spcPct val="0"/>
                </a:spcBef>
                <a:buFontTx/>
                <a:buNone/>
              </a:pPr>
              <a:t>2</a:t>
            </a:fld>
            <a:endParaRPr lang="en-IN" altLang="en-US" sz="1400">
              <a:solidFill>
                <a:srgbClr val="404040"/>
              </a:solidFill>
              <a:latin typeface="Minion Pro" pitchFamily="18" charset="0"/>
            </a:endParaRPr>
          </a:p>
        </p:txBody>
      </p:sp>
      <p:sp>
        <p:nvSpPr>
          <p:cNvPr id="2" name="Footer Placeholder 1">
            <a:extLst>
              <a:ext uri="{FF2B5EF4-FFF2-40B4-BE49-F238E27FC236}">
                <a16:creationId xmlns:a16="http://schemas.microsoft.com/office/drawing/2014/main" id="{E73C7F24-CB3C-401D-9133-C11A90741C81}"/>
              </a:ext>
            </a:extLst>
          </p:cNvPr>
          <p:cNvSpPr>
            <a:spLocks noGrp="1"/>
          </p:cNvSpPr>
          <p:nvPr>
            <p:ph type="ftr" sz="quarter" idx="15"/>
          </p:nvPr>
        </p:nvSpPr>
        <p:spPr>
          <a:xfrm>
            <a:off x="1028700" y="6356350"/>
            <a:ext cx="4191000" cy="365125"/>
          </a:xfrm>
        </p:spPr>
        <p:txBody>
          <a:bodyPr/>
          <a:lstStyle/>
          <a:p>
            <a:pPr>
              <a:defRPr/>
            </a:pPr>
            <a:r>
              <a:rPr lang="en-US" dirty="0"/>
              <a:t>BE Major-I Project Topic Selection  Presentation</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AD645-58B1-6FD2-5327-BA85459348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DB557D-2E3C-5DD3-DE45-6C20BB8A32DD}"/>
              </a:ext>
            </a:extLst>
          </p:cNvPr>
          <p:cNvSpPr>
            <a:spLocks noGrp="1"/>
          </p:cNvSpPr>
          <p:nvPr>
            <p:ph type="title"/>
          </p:nvPr>
        </p:nvSpPr>
        <p:spPr/>
        <p:txBody>
          <a:bodyPr/>
          <a:lstStyle/>
          <a:p>
            <a:r>
              <a:rPr lang="en-US" dirty="0"/>
              <a:t>Idea of Implementation</a:t>
            </a:r>
            <a:endParaRPr lang="en-IN" dirty="0"/>
          </a:p>
        </p:txBody>
      </p:sp>
      <p:sp>
        <p:nvSpPr>
          <p:cNvPr id="4" name="Footer Placeholder 3">
            <a:extLst>
              <a:ext uri="{FF2B5EF4-FFF2-40B4-BE49-F238E27FC236}">
                <a16:creationId xmlns:a16="http://schemas.microsoft.com/office/drawing/2014/main" id="{E28F3CB0-18A4-9694-9B98-D270AEFD12C0}"/>
              </a:ext>
            </a:extLst>
          </p:cNvPr>
          <p:cNvSpPr>
            <a:spLocks noGrp="1"/>
          </p:cNvSpPr>
          <p:nvPr>
            <p:ph type="ftr" sz="quarter" idx="15"/>
          </p:nvPr>
        </p:nvSpPr>
        <p:spPr/>
        <p:txBody>
          <a:bodyPr/>
          <a:lstStyle/>
          <a:p>
            <a:pPr>
              <a:defRPr/>
            </a:pPr>
            <a:r>
              <a:rPr lang="en-US"/>
              <a:t>BE Major-I Project Topic Selection  Presentation</a:t>
            </a:r>
            <a:endParaRPr lang="en-IN"/>
          </a:p>
        </p:txBody>
      </p:sp>
      <p:sp>
        <p:nvSpPr>
          <p:cNvPr id="5" name="Slide Number Placeholder 4">
            <a:extLst>
              <a:ext uri="{FF2B5EF4-FFF2-40B4-BE49-F238E27FC236}">
                <a16:creationId xmlns:a16="http://schemas.microsoft.com/office/drawing/2014/main" id="{CCF69BE9-A7D4-F7E1-BCAD-C1B0F1D5C02E}"/>
              </a:ext>
            </a:extLst>
          </p:cNvPr>
          <p:cNvSpPr>
            <a:spLocks noGrp="1"/>
          </p:cNvSpPr>
          <p:nvPr>
            <p:ph type="sldNum" sz="quarter" idx="16"/>
          </p:nvPr>
        </p:nvSpPr>
        <p:spPr/>
        <p:txBody>
          <a:bodyPr/>
          <a:lstStyle/>
          <a:p>
            <a:pPr>
              <a:defRPr/>
            </a:pPr>
            <a:fld id="{DA534CC1-FA79-4F92-B2F1-AD88E9CFF96C}" type="slidenum">
              <a:rPr lang="en-IN" altLang="en-US" smtClean="0"/>
              <a:pPr>
                <a:defRPr/>
              </a:pPr>
              <a:t>20</a:t>
            </a:fld>
            <a:endParaRPr lang="en-IN" altLang="en-US"/>
          </a:p>
        </p:txBody>
      </p:sp>
      <p:sp>
        <p:nvSpPr>
          <p:cNvPr id="8" name="Rectangle 2">
            <a:extLst>
              <a:ext uri="{FF2B5EF4-FFF2-40B4-BE49-F238E27FC236}">
                <a16:creationId xmlns:a16="http://schemas.microsoft.com/office/drawing/2014/main" id="{D8B602A0-2175-C5D3-BBDC-2D0810469EB7}"/>
              </a:ext>
            </a:extLst>
          </p:cNvPr>
          <p:cNvSpPr>
            <a:spLocks noChangeArrowheads="1"/>
          </p:cNvSpPr>
          <p:nvPr/>
        </p:nvSpPr>
        <p:spPr bwMode="auto">
          <a:xfrm>
            <a:off x="395535" y="-5309134"/>
            <a:ext cx="8640961" cy="10618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Start</a:t>
            </a:r>
            <a:r>
              <a:rPr kumimoji="0" lang="en-US" altLang="en-US" sz="1800" b="0" i="0" u="none" strike="noStrike" cap="none" normalizeH="0" baseline="0" dirty="0">
                <a:ln>
                  <a:noFill/>
                </a:ln>
                <a:solidFill>
                  <a:schemeClr val="tx1"/>
                </a:solidFill>
                <a:effectLst/>
                <a:latin typeface="Arial" panose="020B0604020202020204" pitchFamily="34" charset="0"/>
              </a:rPr>
              <a:t> (Begin the process)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User Requests to Download Data</a:t>
            </a:r>
            <a:r>
              <a:rPr kumimoji="0" lang="en-US" altLang="en-US" sz="1800" b="0" i="0" u="none" strike="noStrike" cap="none" normalizeH="0" baseline="0" dirty="0">
                <a:ln>
                  <a:noFill/>
                </a:ln>
                <a:solidFill>
                  <a:schemeClr val="tx1"/>
                </a:solidFill>
                <a:effectLst/>
                <a:latin typeface="Arial" panose="020B0604020202020204" pitchFamily="34" charset="0"/>
              </a:rPr>
              <a:t> (User initiates a data download request)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Check for Previous Downloads</a:t>
            </a:r>
            <a:r>
              <a:rPr kumimoji="0" lang="en-US" altLang="en-US" sz="1800" b="0" i="0" u="none" strike="noStrike" cap="none" normalizeH="0" baseline="0" dirty="0">
                <a:ln>
                  <a:noFill/>
                </a:ln>
                <a:solidFill>
                  <a:schemeClr val="tx1"/>
                </a:solidFill>
                <a:effectLst/>
                <a:latin typeface="Arial" panose="020B0604020202020204" pitchFamily="34" charset="0"/>
              </a:rPr>
              <a:t> (System verifies if the same file has been downloaded before)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If Duplicate Exists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Trigger Alert &amp; Ask for Confirmation</a:t>
            </a:r>
            <a:r>
              <a:rPr kumimoji="0" lang="en-US" altLang="en-US" sz="1800" b="0" i="0" u="none" strike="noStrike" cap="none" normalizeH="0" baseline="0" dirty="0">
                <a:ln>
                  <a:noFill/>
                </a:ln>
                <a:solidFill>
                  <a:schemeClr val="tx1"/>
                </a:solidFill>
                <a:effectLst/>
                <a:latin typeface="Arial" panose="020B0604020202020204" pitchFamily="34" charset="0"/>
              </a:rPr>
              <a:t> (Notify the user about duplication and request confirmation)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If No Duplicate Exists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Proceed with Download</a:t>
            </a:r>
            <a:r>
              <a:rPr kumimoji="0" lang="en-US" altLang="en-US" sz="1800" b="0" i="0" u="none" strike="noStrike" cap="none" normalizeH="0" baseline="0" dirty="0">
                <a:ln>
                  <a:noFill/>
                </a:ln>
                <a:solidFill>
                  <a:schemeClr val="tx1"/>
                </a:solidFill>
                <a:effectLst/>
                <a:latin typeface="Arial" panose="020B0604020202020204" pitchFamily="34" charset="0"/>
              </a:rPr>
              <a:t> (Allow the user to download the file)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Log the Download Activity</a:t>
            </a:r>
            <a:r>
              <a:rPr kumimoji="0" lang="en-US" altLang="en-US" sz="1800" b="0" i="0" u="none" strike="noStrike" cap="none" normalizeH="0" baseline="0" dirty="0">
                <a:ln>
                  <a:noFill/>
                </a:ln>
                <a:solidFill>
                  <a:schemeClr val="tx1"/>
                </a:solidFill>
                <a:effectLst/>
                <a:latin typeface="Arial" panose="020B0604020202020204" pitchFamily="34" charset="0"/>
              </a:rPr>
              <a:t> (Record the download details for future reference)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Continue Monitoring for Future Downloads</a:t>
            </a:r>
            <a:r>
              <a:rPr kumimoji="0" lang="en-US" altLang="en-US" sz="1800" b="0" i="0" u="none" strike="noStrike" cap="none" normalizeH="0" baseline="0" dirty="0">
                <a:ln>
                  <a:noFill/>
                </a:ln>
                <a:solidFill>
                  <a:schemeClr val="tx1"/>
                </a:solidFill>
                <a:effectLst/>
                <a:latin typeface="Arial" panose="020B0604020202020204" pitchFamily="34" charset="0"/>
              </a:rPr>
              <a:t> (Keep tracking new download requests for duplication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End</a:t>
            </a:r>
            <a:r>
              <a:rPr kumimoji="0" lang="en-US" altLang="en-US" sz="1800" b="0" i="0" u="none" strike="noStrike" cap="none" normalizeH="0" baseline="0" dirty="0">
                <a:ln>
                  <a:noFill/>
                </a:ln>
                <a:solidFill>
                  <a:schemeClr val="tx1"/>
                </a:solidFill>
                <a:effectLst/>
                <a:latin typeface="Arial" panose="020B0604020202020204" pitchFamily="34" charset="0"/>
              </a:rPr>
              <a:t> (Process completes) </a:t>
            </a:r>
          </a:p>
        </p:txBody>
      </p:sp>
    </p:spTree>
    <p:extLst>
      <p:ext uri="{BB962C8B-B14F-4D97-AF65-F5344CB8AC3E}">
        <p14:creationId xmlns:p14="http://schemas.microsoft.com/office/powerpoint/2010/main" val="3452936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833FB-DF8F-97EF-9652-2B7EC13388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90F875-17B3-0BED-BFD6-CE951FC66150}"/>
              </a:ext>
            </a:extLst>
          </p:cNvPr>
          <p:cNvSpPr>
            <a:spLocks noGrp="1"/>
          </p:cNvSpPr>
          <p:nvPr>
            <p:ph type="title"/>
          </p:nvPr>
        </p:nvSpPr>
        <p:spPr/>
        <p:txBody>
          <a:bodyPr/>
          <a:lstStyle/>
          <a:p>
            <a:r>
              <a:rPr lang="en-US" dirty="0"/>
              <a:t>Scope of project</a:t>
            </a:r>
            <a:endParaRPr lang="en-IN" dirty="0"/>
          </a:p>
        </p:txBody>
      </p:sp>
      <p:sp>
        <p:nvSpPr>
          <p:cNvPr id="4" name="Footer Placeholder 3">
            <a:extLst>
              <a:ext uri="{FF2B5EF4-FFF2-40B4-BE49-F238E27FC236}">
                <a16:creationId xmlns:a16="http://schemas.microsoft.com/office/drawing/2014/main" id="{2587F125-A4FE-AC83-AF4D-C3C791AECE89}"/>
              </a:ext>
            </a:extLst>
          </p:cNvPr>
          <p:cNvSpPr>
            <a:spLocks noGrp="1"/>
          </p:cNvSpPr>
          <p:nvPr>
            <p:ph type="ftr" sz="quarter" idx="15"/>
          </p:nvPr>
        </p:nvSpPr>
        <p:spPr/>
        <p:txBody>
          <a:bodyPr/>
          <a:lstStyle/>
          <a:p>
            <a:pPr>
              <a:defRPr/>
            </a:pPr>
            <a:r>
              <a:rPr lang="en-US"/>
              <a:t>BE Major-I Project Topic Selection  Presentation</a:t>
            </a:r>
            <a:endParaRPr lang="en-IN"/>
          </a:p>
        </p:txBody>
      </p:sp>
      <p:sp>
        <p:nvSpPr>
          <p:cNvPr id="5" name="Slide Number Placeholder 4">
            <a:extLst>
              <a:ext uri="{FF2B5EF4-FFF2-40B4-BE49-F238E27FC236}">
                <a16:creationId xmlns:a16="http://schemas.microsoft.com/office/drawing/2014/main" id="{EBD73281-F833-31F4-F4FF-5C59B920A61C}"/>
              </a:ext>
            </a:extLst>
          </p:cNvPr>
          <p:cNvSpPr>
            <a:spLocks noGrp="1"/>
          </p:cNvSpPr>
          <p:nvPr>
            <p:ph type="sldNum" sz="quarter" idx="16"/>
          </p:nvPr>
        </p:nvSpPr>
        <p:spPr/>
        <p:txBody>
          <a:bodyPr/>
          <a:lstStyle/>
          <a:p>
            <a:pPr>
              <a:defRPr/>
            </a:pPr>
            <a:fld id="{DA534CC1-FA79-4F92-B2F1-AD88E9CFF96C}" type="slidenum">
              <a:rPr lang="en-IN" altLang="en-US" smtClean="0"/>
              <a:pPr>
                <a:defRPr/>
              </a:pPr>
              <a:t>21</a:t>
            </a:fld>
            <a:endParaRPr lang="en-IN" altLang="en-US"/>
          </a:p>
        </p:txBody>
      </p:sp>
      <p:sp>
        <p:nvSpPr>
          <p:cNvPr id="3" name="Content Placeholder 2">
            <a:extLst>
              <a:ext uri="{FF2B5EF4-FFF2-40B4-BE49-F238E27FC236}">
                <a16:creationId xmlns:a16="http://schemas.microsoft.com/office/drawing/2014/main" id="{3BF134BE-6468-1D20-F4CB-4BD761B27A05}"/>
              </a:ext>
            </a:extLst>
          </p:cNvPr>
          <p:cNvSpPr>
            <a:spLocks noGrp="1"/>
          </p:cNvSpPr>
          <p:nvPr>
            <p:ph sz="quarter" idx="14"/>
          </p:nvPr>
        </p:nvSpPr>
        <p:spPr/>
        <p:txBody>
          <a:bodyPr>
            <a:normAutofit fontScale="70000" lnSpcReduction="20000"/>
          </a:bodyPr>
          <a:lstStyle/>
          <a:p>
            <a:pPr marL="0" indent="0" algn="just">
              <a:buNone/>
            </a:pPr>
            <a:r>
              <a:rPr lang="en-US" sz="2800" dirty="0"/>
              <a:t>The </a:t>
            </a:r>
            <a:r>
              <a:rPr lang="en-US" sz="2800" b="1" dirty="0"/>
              <a:t>Data Download Duplication Alert System</a:t>
            </a:r>
            <a:r>
              <a:rPr lang="en-US" sz="2800" dirty="0"/>
              <a:t> aims to enhance data management and security by preventing redundant file downloads within an organization. By leveraging advanced monitoring techniques, the system ensures efficient resource utilization, reduces unnecessary storage consumption, and minimizes security risks associated with unauthorized duplicate downloads.</a:t>
            </a:r>
          </a:p>
          <a:p>
            <a:pPr marL="0" indent="0" algn="just">
              <a:buNone/>
            </a:pPr>
            <a:r>
              <a:rPr lang="en-US" sz="2800" b="1" dirty="0"/>
              <a:t>Real-Time Detection &amp; Prevention:</a:t>
            </a:r>
            <a:r>
              <a:rPr lang="en-US" sz="2800" dirty="0"/>
              <a:t> The system continuously monitors download activities, identifies duplicate file requests, and alerts users before allowing redundant downloads.</a:t>
            </a:r>
          </a:p>
          <a:p>
            <a:pPr marL="0" indent="0" algn="just">
              <a:buNone/>
            </a:pPr>
            <a:r>
              <a:rPr lang="en-US" sz="2800" b="1" dirty="0"/>
              <a:t>Optimized Storage &amp; Bandwidth Usage:</a:t>
            </a:r>
            <a:r>
              <a:rPr lang="en-US" sz="2800" dirty="0"/>
              <a:t> By preventing unnecessary duplication, the system helps organizations save storage space and optimize network bandwidth, improving overall system performance.</a:t>
            </a:r>
          </a:p>
          <a:p>
            <a:pPr marL="0" indent="0" algn="just">
              <a:buNone/>
            </a:pPr>
            <a:r>
              <a:rPr lang="en-US" sz="2800" b="1" dirty="0"/>
              <a:t>Security &amp; Compliance Assurance:</a:t>
            </a:r>
            <a:r>
              <a:rPr lang="en-US" sz="2800" dirty="0"/>
              <a:t> Ensures data integrity by restricting unauthorized or repetitive downloads, maintaining audit logs for compliance purposes, and reducing risks of data breaches.</a:t>
            </a:r>
          </a:p>
        </p:txBody>
      </p:sp>
    </p:spTree>
    <p:extLst>
      <p:ext uri="{BB962C8B-B14F-4D97-AF65-F5344CB8AC3E}">
        <p14:creationId xmlns:p14="http://schemas.microsoft.com/office/powerpoint/2010/main" val="3811745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9F1C33"/>
        </a:solidFill>
        <a:effectLst/>
      </p:bgPr>
    </p:bg>
    <p:spTree>
      <p:nvGrpSpPr>
        <p:cNvPr id="1" name=""/>
        <p:cNvGrpSpPr/>
        <p:nvPr/>
      </p:nvGrpSpPr>
      <p:grpSpPr>
        <a:xfrm>
          <a:off x="0" y="0"/>
          <a:ext cx="0" cy="0"/>
          <a:chOff x="0" y="0"/>
          <a:chExt cx="0" cy="0"/>
        </a:xfrm>
      </p:grpSpPr>
      <p:sp>
        <p:nvSpPr>
          <p:cNvPr id="25602" name="Content Placeholder 4">
            <a:extLst>
              <a:ext uri="{FF2B5EF4-FFF2-40B4-BE49-F238E27FC236}">
                <a16:creationId xmlns:a16="http://schemas.microsoft.com/office/drawing/2014/main" id="{B14D3847-3ABB-45E2-BDE5-FDE6E1EC51FB}"/>
              </a:ext>
            </a:extLst>
          </p:cNvPr>
          <p:cNvSpPr>
            <a:spLocks noGrp="1"/>
          </p:cNvSpPr>
          <p:nvPr>
            <p:ph sz="quarter" idx="14"/>
          </p:nvPr>
        </p:nvSpPr>
        <p:spPr>
          <a:xfrm>
            <a:off x="1989138" y="3068638"/>
            <a:ext cx="5165725" cy="576262"/>
          </a:xfrm>
        </p:spPr>
        <p:txBody>
          <a:bodyPr/>
          <a:lstStyle/>
          <a:p>
            <a:pPr eaLnBrk="1" hangingPunct="1"/>
            <a:r>
              <a:rPr lang="en-US" altLang="en-US" sz="3600">
                <a:solidFill>
                  <a:schemeClr val="bg1"/>
                </a:solidFill>
              </a:rPr>
              <a:t>Thank You</a:t>
            </a:r>
            <a:endParaRPr lang="en-IN" altLang="en-US" sz="36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Topic 1 : </a:t>
            </a:r>
            <a:r>
              <a:rPr lang="en-US" dirty="0"/>
              <a:t>AI-Driven Crop Disease Prediction and Management</a:t>
            </a:r>
            <a:endParaRPr lang="en-IN" dirty="0"/>
          </a:p>
        </p:txBody>
      </p:sp>
      <p:sp>
        <p:nvSpPr>
          <p:cNvPr id="3" name="Content Placeholder 2"/>
          <p:cNvSpPr>
            <a:spLocks noGrp="1"/>
          </p:cNvSpPr>
          <p:nvPr>
            <p:ph sz="quarter" idx="14"/>
          </p:nvPr>
        </p:nvSpPr>
        <p:spPr/>
        <p:txBody>
          <a:bodyPr>
            <a:normAutofit/>
          </a:bodyPr>
          <a:lstStyle/>
          <a:p>
            <a:pPr algn="just"/>
            <a:r>
              <a:rPr lang="en-IN" altLang="en-US" sz="2000" b="1" dirty="0"/>
              <a:t>Introduction : </a:t>
            </a:r>
            <a:r>
              <a:rPr lang="en-US" sz="2000" dirty="0"/>
              <a:t>Agriculture plays a crucial role in food production, but crop diseases are a major challenge for farmers. Early detection and proper management of plant diseases are essential to prevent crop loss and ensure food security. Traditionally, farmers rely on manual observation to identify diseases, which can be time-consuming and inaccurate. However, Artificial Intelligence (AI) is transforming agriculture by providing smart solutions for disease prediction and management.</a:t>
            </a:r>
          </a:p>
          <a:p>
            <a:pPr algn="just"/>
            <a:r>
              <a:rPr lang="en-US" sz="2000" dirty="0"/>
              <a:t> AI-powered systems use advanced technologies like machine learning and image processing to detect plant diseases at an early stage. By analyzing images of affected crops, AI models compare them with a database of known diseases and provide accurate identification.</a:t>
            </a:r>
            <a:endParaRPr lang="en-IN" sz="2000" dirty="0"/>
          </a:p>
        </p:txBody>
      </p:sp>
      <p:sp>
        <p:nvSpPr>
          <p:cNvPr id="4" name="Footer Placeholder 3"/>
          <p:cNvSpPr>
            <a:spLocks noGrp="1"/>
          </p:cNvSpPr>
          <p:nvPr>
            <p:ph type="ftr" sz="quarter" idx="15"/>
          </p:nvPr>
        </p:nvSpPr>
        <p:spPr/>
        <p:txBody>
          <a:bodyPr/>
          <a:lstStyle/>
          <a:p>
            <a:pPr>
              <a:defRPr/>
            </a:pPr>
            <a:r>
              <a:rPr lang="en-US"/>
              <a:t>BE Major-I Project Topic Selection  Presentation</a:t>
            </a:r>
            <a:endParaRPr lang="en-IN"/>
          </a:p>
        </p:txBody>
      </p:sp>
      <p:sp>
        <p:nvSpPr>
          <p:cNvPr id="5" name="Slide Number Placeholder 4"/>
          <p:cNvSpPr>
            <a:spLocks noGrp="1"/>
          </p:cNvSpPr>
          <p:nvPr>
            <p:ph type="sldNum" sz="quarter" idx="16"/>
          </p:nvPr>
        </p:nvSpPr>
        <p:spPr/>
        <p:txBody>
          <a:bodyPr/>
          <a:lstStyle/>
          <a:p>
            <a:pPr>
              <a:defRPr/>
            </a:pPr>
            <a:fld id="{DA534CC1-FA79-4F92-B2F1-AD88E9CFF96C}" type="slidenum">
              <a:rPr lang="en-IN" altLang="en-US" smtClean="0"/>
              <a:pPr>
                <a:defRPr/>
              </a:pPr>
              <a:t>3</a:t>
            </a:fld>
            <a:endParaRPr lang="en-IN" altLang="en-US"/>
          </a:p>
        </p:txBody>
      </p:sp>
    </p:spTree>
    <p:extLst>
      <p:ext uri="{BB962C8B-B14F-4D97-AF65-F5344CB8AC3E}">
        <p14:creationId xmlns:p14="http://schemas.microsoft.com/office/powerpoint/2010/main" val="3188765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Topic 1 : </a:t>
            </a:r>
            <a:r>
              <a:rPr lang="en-US" dirty="0"/>
              <a:t>AI-Driven Crop Disease Prediction and Management</a:t>
            </a:r>
            <a:endParaRPr lang="en-IN" dirty="0"/>
          </a:p>
        </p:txBody>
      </p:sp>
      <p:sp>
        <p:nvSpPr>
          <p:cNvPr id="3" name="Content Placeholder 2"/>
          <p:cNvSpPr>
            <a:spLocks noGrp="1"/>
          </p:cNvSpPr>
          <p:nvPr>
            <p:ph sz="quarter" idx="14"/>
          </p:nvPr>
        </p:nvSpPr>
        <p:spPr/>
        <p:txBody>
          <a:bodyPr/>
          <a:lstStyle/>
          <a:p>
            <a:r>
              <a:rPr lang="en-IN" altLang="en-US" sz="1600" dirty="0"/>
              <a:t>Literature Survey</a:t>
            </a:r>
          </a:p>
          <a:p>
            <a:endParaRPr lang="en-IN" altLang="en-US" sz="1600" dirty="0"/>
          </a:p>
          <a:p>
            <a:endParaRPr lang="en-IN" dirty="0"/>
          </a:p>
        </p:txBody>
      </p:sp>
      <p:sp>
        <p:nvSpPr>
          <p:cNvPr id="4" name="Footer Placeholder 3"/>
          <p:cNvSpPr>
            <a:spLocks noGrp="1"/>
          </p:cNvSpPr>
          <p:nvPr>
            <p:ph type="ftr" sz="quarter" idx="15"/>
          </p:nvPr>
        </p:nvSpPr>
        <p:spPr/>
        <p:txBody>
          <a:bodyPr/>
          <a:lstStyle/>
          <a:p>
            <a:pPr>
              <a:defRPr/>
            </a:pPr>
            <a:r>
              <a:rPr lang="en-US"/>
              <a:t>BE Major-I Project Topic Selection  Presentation</a:t>
            </a:r>
            <a:endParaRPr lang="en-IN"/>
          </a:p>
        </p:txBody>
      </p:sp>
      <p:sp>
        <p:nvSpPr>
          <p:cNvPr id="5" name="Slide Number Placeholder 4"/>
          <p:cNvSpPr>
            <a:spLocks noGrp="1"/>
          </p:cNvSpPr>
          <p:nvPr>
            <p:ph type="sldNum" sz="quarter" idx="16"/>
          </p:nvPr>
        </p:nvSpPr>
        <p:spPr/>
        <p:txBody>
          <a:bodyPr/>
          <a:lstStyle/>
          <a:p>
            <a:pPr>
              <a:defRPr/>
            </a:pPr>
            <a:fld id="{DA534CC1-FA79-4F92-B2F1-AD88E9CFF96C}" type="slidenum">
              <a:rPr lang="en-IN" altLang="en-US" smtClean="0"/>
              <a:pPr>
                <a:defRPr/>
              </a:pPr>
              <a:t>4</a:t>
            </a:fld>
            <a:endParaRPr lang="en-IN" altLang="en-US"/>
          </a:p>
        </p:txBody>
      </p:sp>
      <p:graphicFrame>
        <p:nvGraphicFramePr>
          <p:cNvPr id="7" name="Table 6">
            <a:extLst>
              <a:ext uri="{FF2B5EF4-FFF2-40B4-BE49-F238E27FC236}">
                <a16:creationId xmlns:a16="http://schemas.microsoft.com/office/drawing/2014/main" id="{2E22C597-73D9-175B-4A92-2BD8FCEAF927}"/>
              </a:ext>
            </a:extLst>
          </p:cNvPr>
          <p:cNvGraphicFramePr>
            <a:graphicFrameLocks noGrp="1"/>
          </p:cNvGraphicFramePr>
          <p:nvPr>
            <p:extLst>
              <p:ext uri="{D42A27DB-BD31-4B8C-83A1-F6EECF244321}">
                <p14:modId xmlns:p14="http://schemas.microsoft.com/office/powerpoint/2010/main" val="1665812282"/>
              </p:ext>
            </p:extLst>
          </p:nvPr>
        </p:nvGraphicFramePr>
        <p:xfrm>
          <a:off x="1028699" y="1964060"/>
          <a:ext cx="7484544" cy="3707798"/>
        </p:xfrm>
        <a:graphic>
          <a:graphicData uri="http://schemas.openxmlformats.org/drawingml/2006/table">
            <a:tbl>
              <a:tblPr firstRow="1" bandRow="1">
                <a:tableStyleId>{5C22544A-7EE6-4342-B048-85BDC9FD1C3A}</a:tableStyleId>
              </a:tblPr>
              <a:tblGrid>
                <a:gridCol w="2494848">
                  <a:extLst>
                    <a:ext uri="{9D8B030D-6E8A-4147-A177-3AD203B41FA5}">
                      <a16:colId xmlns:a16="http://schemas.microsoft.com/office/drawing/2014/main" val="1796495765"/>
                    </a:ext>
                  </a:extLst>
                </a:gridCol>
                <a:gridCol w="2494848">
                  <a:extLst>
                    <a:ext uri="{9D8B030D-6E8A-4147-A177-3AD203B41FA5}">
                      <a16:colId xmlns:a16="http://schemas.microsoft.com/office/drawing/2014/main" val="1134243040"/>
                    </a:ext>
                  </a:extLst>
                </a:gridCol>
                <a:gridCol w="2494848">
                  <a:extLst>
                    <a:ext uri="{9D8B030D-6E8A-4147-A177-3AD203B41FA5}">
                      <a16:colId xmlns:a16="http://schemas.microsoft.com/office/drawing/2014/main" val="3532165235"/>
                    </a:ext>
                  </a:extLst>
                </a:gridCol>
              </a:tblGrid>
              <a:tr h="430664">
                <a:tc>
                  <a:txBody>
                    <a:bodyPr/>
                    <a:lstStyle/>
                    <a:p>
                      <a:r>
                        <a:rPr lang="en-GB" sz="1200" dirty="0"/>
                        <a:t>Reference</a:t>
                      </a:r>
                      <a:endParaRPr lang="en-IN" sz="1200" dirty="0"/>
                    </a:p>
                  </a:txBody>
                  <a:tcPr/>
                </a:tc>
                <a:tc>
                  <a:txBody>
                    <a:bodyPr/>
                    <a:lstStyle/>
                    <a:p>
                      <a:pPr algn="just"/>
                      <a:r>
                        <a:rPr lang="en-IN" sz="1200" dirty="0"/>
                        <a:t>Study Description </a:t>
                      </a:r>
                    </a:p>
                  </a:txBody>
                  <a:tcPr/>
                </a:tc>
                <a:tc>
                  <a:txBody>
                    <a:bodyPr/>
                    <a:lstStyle/>
                    <a:p>
                      <a:r>
                        <a:rPr lang="en-IN" sz="1200" dirty="0"/>
                        <a:t>Key Findings</a:t>
                      </a:r>
                    </a:p>
                  </a:txBody>
                  <a:tcPr/>
                </a:tc>
                <a:extLst>
                  <a:ext uri="{0D108BD9-81ED-4DB2-BD59-A6C34878D82A}">
                    <a16:rowId xmlns:a16="http://schemas.microsoft.com/office/drawing/2014/main" val="2299807294"/>
                  </a:ext>
                </a:extLst>
              </a:tr>
              <a:tr h="1722654">
                <a:tc>
                  <a:txBody>
                    <a:bodyPr/>
                    <a:lstStyle/>
                    <a:p>
                      <a:pPr algn="just"/>
                      <a:r>
                        <a:rPr lang="en-US" sz="1200" dirty="0"/>
                        <a:t>Deep Learning for Plant Disease Detection (2023)</a:t>
                      </a:r>
                      <a:endParaRPr lang="en-IN" sz="1200" dirty="0"/>
                    </a:p>
                  </a:txBody>
                  <a:tcPr/>
                </a:tc>
                <a:tc>
                  <a:txBody>
                    <a:bodyPr/>
                    <a:lstStyle/>
                    <a:p>
                      <a:pPr algn="just"/>
                      <a:r>
                        <a:rPr lang="en-US" sz="1200" dirty="0"/>
                        <a:t>This paper discusses the use of deep learning techniques, such as Convolutional Neural Networks (CNNs), to identify crop diseases from leaf images. It highlights the role of AI in improving accuracy and reducing dependency on manual disease identification.</a:t>
                      </a:r>
                      <a:endParaRPr lang="en-IN" sz="1200" dirty="0"/>
                    </a:p>
                  </a:txBody>
                  <a:tcPr/>
                </a:tc>
                <a:tc>
                  <a:txBody>
                    <a:bodyPr/>
                    <a:lstStyle/>
                    <a:p>
                      <a:r>
                        <a:rPr lang="en-GB" sz="1200" dirty="0"/>
                        <a:t> </a:t>
                      </a:r>
                      <a:r>
                        <a:rPr lang="en-US" sz="1200" dirty="0"/>
                        <a:t>CNN-based models achieve high accuracy in classifying plant diseases. The study reports an accuracy of 98% for tomato leaf disease detection using ResNet-50.</a:t>
                      </a:r>
                      <a:endParaRPr lang="en-IN" sz="1200" dirty="0"/>
                    </a:p>
                  </a:txBody>
                  <a:tcPr/>
                </a:tc>
                <a:extLst>
                  <a:ext uri="{0D108BD9-81ED-4DB2-BD59-A6C34878D82A}">
                    <a16:rowId xmlns:a16="http://schemas.microsoft.com/office/drawing/2014/main" val="2721528748"/>
                  </a:ext>
                </a:extLst>
              </a:tr>
              <a:tr h="1399656">
                <a:tc>
                  <a:txBody>
                    <a:bodyPr/>
                    <a:lstStyle/>
                    <a:p>
                      <a:pPr algn="just"/>
                      <a:r>
                        <a:rPr lang="en-US" sz="1200" dirty="0"/>
                        <a:t>Machine Learning-Based Crop Disease Prediction (2022)</a:t>
                      </a:r>
                      <a:endParaRPr lang="en-IN" sz="1200" dirty="0"/>
                    </a:p>
                  </a:txBody>
                  <a:tcPr/>
                </a:tc>
                <a:tc>
                  <a:txBody>
                    <a:bodyPr/>
                    <a:lstStyle/>
                    <a:p>
                      <a:pPr algn="just"/>
                      <a:r>
                        <a:rPr lang="en-US" sz="1200" dirty="0"/>
                        <a:t>The study explores the use of machine learning algorithms, including Support Vector Machines (SVM) and Random Forest (RF), to classify plant diseases. It compares multiple models on various datasets to determine the most effective approach.</a:t>
                      </a:r>
                      <a:endParaRPr lang="en-IN" sz="1200" dirty="0"/>
                    </a:p>
                  </a:txBody>
                  <a:tcPr/>
                </a:tc>
                <a:tc>
                  <a:txBody>
                    <a:bodyPr/>
                    <a:lstStyle/>
                    <a:p>
                      <a:r>
                        <a:rPr lang="en-US" sz="1200" dirty="0"/>
                        <a:t>Random Forest achieves an accuracy of 94.6%, outperforming SVM (91.8%). The study suggests combining multiple models for improved performance.</a:t>
                      </a:r>
                      <a:endParaRPr lang="en-IN" sz="1200" dirty="0"/>
                    </a:p>
                  </a:txBody>
                  <a:tcPr/>
                </a:tc>
                <a:extLst>
                  <a:ext uri="{0D108BD9-81ED-4DB2-BD59-A6C34878D82A}">
                    <a16:rowId xmlns:a16="http://schemas.microsoft.com/office/drawing/2014/main" val="3751069452"/>
                  </a:ext>
                </a:extLst>
              </a:tr>
            </a:tbl>
          </a:graphicData>
        </a:graphic>
      </p:graphicFrame>
    </p:spTree>
    <p:extLst>
      <p:ext uri="{BB962C8B-B14F-4D97-AF65-F5344CB8AC3E}">
        <p14:creationId xmlns:p14="http://schemas.microsoft.com/office/powerpoint/2010/main" val="163222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C060E-841C-D1CC-4D30-BB220C199F3A}"/>
              </a:ext>
            </a:extLst>
          </p:cNvPr>
          <p:cNvSpPr>
            <a:spLocks noGrp="1"/>
          </p:cNvSpPr>
          <p:nvPr>
            <p:ph type="title"/>
          </p:nvPr>
        </p:nvSpPr>
        <p:spPr/>
        <p:txBody>
          <a:bodyPr/>
          <a:lstStyle/>
          <a:p>
            <a:r>
              <a:rPr lang="en-GB" dirty="0"/>
              <a:t>Topic 1 : </a:t>
            </a:r>
            <a:r>
              <a:rPr lang="en-US" dirty="0"/>
              <a:t>AI-Driven Crop Disease Prediction and Management</a:t>
            </a:r>
            <a:endParaRPr lang="en-IN" dirty="0"/>
          </a:p>
        </p:txBody>
      </p:sp>
      <p:sp>
        <p:nvSpPr>
          <p:cNvPr id="3" name="Content Placeholder 2">
            <a:extLst>
              <a:ext uri="{FF2B5EF4-FFF2-40B4-BE49-F238E27FC236}">
                <a16:creationId xmlns:a16="http://schemas.microsoft.com/office/drawing/2014/main" id="{A89FCEAF-C66D-80AE-73B9-BBEF795D4BFD}"/>
              </a:ext>
            </a:extLst>
          </p:cNvPr>
          <p:cNvSpPr>
            <a:spLocks noGrp="1"/>
          </p:cNvSpPr>
          <p:nvPr>
            <p:ph sz="quarter" idx="14"/>
          </p:nvPr>
        </p:nvSpPr>
        <p:spPr/>
        <p:txBody>
          <a:bodyPr/>
          <a:lstStyle/>
          <a:p>
            <a:r>
              <a:rPr lang="en-IN" altLang="en-US" sz="1600" dirty="0"/>
              <a:t>Literature Survey</a:t>
            </a:r>
          </a:p>
          <a:p>
            <a:endParaRPr lang="en-IN" altLang="en-US" sz="1600" dirty="0"/>
          </a:p>
          <a:p>
            <a:endParaRPr lang="en-IN" dirty="0"/>
          </a:p>
        </p:txBody>
      </p:sp>
      <p:sp>
        <p:nvSpPr>
          <p:cNvPr id="4" name="Footer Placeholder 3">
            <a:extLst>
              <a:ext uri="{FF2B5EF4-FFF2-40B4-BE49-F238E27FC236}">
                <a16:creationId xmlns:a16="http://schemas.microsoft.com/office/drawing/2014/main" id="{A3B204FC-BD8C-6915-04AB-746C1C4E8047}"/>
              </a:ext>
            </a:extLst>
          </p:cNvPr>
          <p:cNvSpPr>
            <a:spLocks noGrp="1"/>
          </p:cNvSpPr>
          <p:nvPr>
            <p:ph type="ftr" sz="quarter" idx="15"/>
          </p:nvPr>
        </p:nvSpPr>
        <p:spPr/>
        <p:txBody>
          <a:bodyPr/>
          <a:lstStyle/>
          <a:p>
            <a:pPr>
              <a:defRPr/>
            </a:pPr>
            <a:r>
              <a:rPr lang="en-US"/>
              <a:t>BE Major-I Project Topic Selection  Presentation</a:t>
            </a:r>
            <a:endParaRPr lang="en-IN"/>
          </a:p>
        </p:txBody>
      </p:sp>
      <p:sp>
        <p:nvSpPr>
          <p:cNvPr id="5" name="Slide Number Placeholder 4">
            <a:extLst>
              <a:ext uri="{FF2B5EF4-FFF2-40B4-BE49-F238E27FC236}">
                <a16:creationId xmlns:a16="http://schemas.microsoft.com/office/drawing/2014/main" id="{A807719F-FCA9-C229-A7ED-8ECE1180F63A}"/>
              </a:ext>
            </a:extLst>
          </p:cNvPr>
          <p:cNvSpPr>
            <a:spLocks noGrp="1"/>
          </p:cNvSpPr>
          <p:nvPr>
            <p:ph type="sldNum" sz="quarter" idx="16"/>
          </p:nvPr>
        </p:nvSpPr>
        <p:spPr/>
        <p:txBody>
          <a:bodyPr/>
          <a:lstStyle/>
          <a:p>
            <a:pPr>
              <a:defRPr/>
            </a:pPr>
            <a:fld id="{DA534CC1-FA79-4F92-B2F1-AD88E9CFF96C}" type="slidenum">
              <a:rPr lang="en-IN" altLang="en-US" smtClean="0"/>
              <a:pPr>
                <a:defRPr/>
              </a:pPr>
              <a:t>5</a:t>
            </a:fld>
            <a:endParaRPr lang="en-IN" altLang="en-US"/>
          </a:p>
        </p:txBody>
      </p:sp>
      <p:graphicFrame>
        <p:nvGraphicFramePr>
          <p:cNvPr id="6" name="Table 5">
            <a:extLst>
              <a:ext uri="{FF2B5EF4-FFF2-40B4-BE49-F238E27FC236}">
                <a16:creationId xmlns:a16="http://schemas.microsoft.com/office/drawing/2014/main" id="{B5396C65-54B5-E30C-3642-F23615864E94}"/>
              </a:ext>
            </a:extLst>
          </p:cNvPr>
          <p:cNvGraphicFramePr>
            <a:graphicFrameLocks noGrp="1"/>
          </p:cNvGraphicFramePr>
          <p:nvPr>
            <p:extLst>
              <p:ext uri="{D42A27DB-BD31-4B8C-83A1-F6EECF244321}">
                <p14:modId xmlns:p14="http://schemas.microsoft.com/office/powerpoint/2010/main" val="1845048965"/>
              </p:ext>
            </p:extLst>
          </p:nvPr>
        </p:nvGraphicFramePr>
        <p:xfrm>
          <a:off x="1028700" y="2060848"/>
          <a:ext cx="7215708" cy="3456186"/>
        </p:xfrm>
        <a:graphic>
          <a:graphicData uri="http://schemas.openxmlformats.org/drawingml/2006/table">
            <a:tbl>
              <a:tblPr firstRow="1" bandRow="1">
                <a:tableStyleId>{5C22544A-7EE6-4342-B048-85BDC9FD1C3A}</a:tableStyleId>
              </a:tblPr>
              <a:tblGrid>
                <a:gridCol w="2405236">
                  <a:extLst>
                    <a:ext uri="{9D8B030D-6E8A-4147-A177-3AD203B41FA5}">
                      <a16:colId xmlns:a16="http://schemas.microsoft.com/office/drawing/2014/main" val="408715898"/>
                    </a:ext>
                  </a:extLst>
                </a:gridCol>
                <a:gridCol w="2405236">
                  <a:extLst>
                    <a:ext uri="{9D8B030D-6E8A-4147-A177-3AD203B41FA5}">
                      <a16:colId xmlns:a16="http://schemas.microsoft.com/office/drawing/2014/main" val="3570588149"/>
                    </a:ext>
                  </a:extLst>
                </a:gridCol>
                <a:gridCol w="2405236">
                  <a:extLst>
                    <a:ext uri="{9D8B030D-6E8A-4147-A177-3AD203B41FA5}">
                      <a16:colId xmlns:a16="http://schemas.microsoft.com/office/drawing/2014/main" val="619683387"/>
                    </a:ext>
                  </a:extLst>
                </a:gridCol>
              </a:tblGrid>
              <a:tr h="6583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Reference</a:t>
                      </a:r>
                      <a:endParaRPr lang="en-IN" sz="1200" dirty="0"/>
                    </a:p>
                  </a:txBody>
                  <a:tcPr/>
                </a:tc>
                <a:tc>
                  <a:txBody>
                    <a:bodyPr/>
                    <a:lstStyle/>
                    <a:p>
                      <a:r>
                        <a:rPr lang="en-IN" sz="1200" dirty="0"/>
                        <a:t>Study Description</a:t>
                      </a:r>
                    </a:p>
                  </a:txBody>
                  <a:tcPr/>
                </a:tc>
                <a:tc>
                  <a:txBody>
                    <a:bodyPr/>
                    <a:lstStyle/>
                    <a:p>
                      <a:r>
                        <a:rPr lang="en-IN" sz="1200" dirty="0"/>
                        <a:t>Study Description</a:t>
                      </a:r>
                    </a:p>
                  </a:txBody>
                  <a:tcPr/>
                </a:tc>
                <a:extLst>
                  <a:ext uri="{0D108BD9-81ED-4DB2-BD59-A6C34878D82A}">
                    <a16:rowId xmlns:a16="http://schemas.microsoft.com/office/drawing/2014/main" val="1320359938"/>
                  </a:ext>
                </a:extLst>
              </a:tr>
              <a:tr h="1398932">
                <a:tc>
                  <a:txBody>
                    <a:bodyPr/>
                    <a:lstStyle/>
                    <a:p>
                      <a:pPr algn="just"/>
                      <a:r>
                        <a:rPr lang="en-US" sz="1200" dirty="0"/>
                        <a:t>AI and IoT for Smart Farming Disease Management (2021)</a:t>
                      </a:r>
                      <a:endParaRPr lang="en-IN" sz="1200" dirty="0"/>
                    </a:p>
                  </a:txBody>
                  <a:tcPr/>
                </a:tc>
                <a:tc>
                  <a:txBody>
                    <a:bodyPr/>
                    <a:lstStyle/>
                    <a:p>
                      <a:pPr algn="just"/>
                      <a:r>
                        <a:rPr lang="en-US" sz="1200" dirty="0"/>
                        <a:t>This research integrates AI with IoT devices such as drones and sensors to monitor plant health in real time. It discusses how AI-powered decision-making helps in early disease detection and prevention.</a:t>
                      </a:r>
                      <a:endParaRPr lang="en-IN" sz="1200" dirty="0"/>
                    </a:p>
                  </a:txBody>
                  <a:tcPr/>
                </a:tc>
                <a:tc>
                  <a:txBody>
                    <a:bodyPr/>
                    <a:lstStyle/>
                    <a:p>
                      <a:pPr algn="just"/>
                      <a:r>
                        <a:rPr lang="en-US" sz="1200" dirty="0"/>
                        <a:t>AI-IoT integration allows real-time monitoring, reducing crop loss by 30%. Drones equipped with AI models detect diseases with an accuracy of 96%.</a:t>
                      </a:r>
                      <a:endParaRPr lang="en-IN" sz="1200" dirty="0"/>
                    </a:p>
                  </a:txBody>
                  <a:tcPr/>
                </a:tc>
                <a:extLst>
                  <a:ext uri="{0D108BD9-81ED-4DB2-BD59-A6C34878D82A}">
                    <a16:rowId xmlns:a16="http://schemas.microsoft.com/office/drawing/2014/main" val="3105661674"/>
                  </a:ext>
                </a:extLst>
              </a:tr>
              <a:tr h="1398932">
                <a:tc>
                  <a:txBody>
                    <a:bodyPr/>
                    <a:lstStyle/>
                    <a:p>
                      <a:pPr algn="just"/>
                      <a:r>
                        <a:rPr lang="en-US" sz="1200" dirty="0"/>
                        <a:t>Mobile-Based Crop Disease Diagnosis Using AI (2020)</a:t>
                      </a:r>
                      <a:endParaRPr lang="en-IN" sz="1200" dirty="0"/>
                    </a:p>
                  </a:txBody>
                  <a:tcPr/>
                </a:tc>
                <a:tc>
                  <a:txBody>
                    <a:bodyPr/>
                    <a:lstStyle/>
                    <a:p>
                      <a:pPr algn="just"/>
                      <a:r>
                        <a:rPr lang="en-US" sz="1200" dirty="0"/>
                        <a:t>The paper focuses on mobile applications powered by AI that assist farmers in diagnosing crop diseases by uploading images. It highlights how AI can make disease detection accessible to small-scale farmers.</a:t>
                      </a:r>
                      <a:endParaRPr lang="en-IN" sz="1200" dirty="0"/>
                    </a:p>
                  </a:txBody>
                  <a:tcPr/>
                </a:tc>
                <a:tc>
                  <a:txBody>
                    <a:bodyPr/>
                    <a:lstStyle/>
                    <a:p>
                      <a:pPr algn="just"/>
                      <a:r>
                        <a:rPr lang="en-US" sz="1200" dirty="0"/>
                        <a:t>Mobile AI apps detect diseases with 92% accuracy. Farmers benefit from quick, automated diagnoses, reducing dependency on experts.</a:t>
                      </a:r>
                      <a:endParaRPr lang="en-IN" sz="1200" dirty="0"/>
                    </a:p>
                  </a:txBody>
                  <a:tcPr/>
                </a:tc>
                <a:extLst>
                  <a:ext uri="{0D108BD9-81ED-4DB2-BD59-A6C34878D82A}">
                    <a16:rowId xmlns:a16="http://schemas.microsoft.com/office/drawing/2014/main" val="3514757921"/>
                  </a:ext>
                </a:extLst>
              </a:tr>
            </a:tbl>
          </a:graphicData>
        </a:graphic>
      </p:graphicFrame>
    </p:spTree>
    <p:extLst>
      <p:ext uri="{BB962C8B-B14F-4D97-AF65-F5344CB8AC3E}">
        <p14:creationId xmlns:p14="http://schemas.microsoft.com/office/powerpoint/2010/main" val="1629935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6979A-7A16-2FDA-766E-F2D48DBAEE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68C619-CBE0-1813-5201-491C6132C989}"/>
              </a:ext>
            </a:extLst>
          </p:cNvPr>
          <p:cNvSpPr>
            <a:spLocks noGrp="1"/>
          </p:cNvSpPr>
          <p:nvPr>
            <p:ph type="title"/>
          </p:nvPr>
        </p:nvSpPr>
        <p:spPr/>
        <p:txBody>
          <a:bodyPr/>
          <a:lstStyle/>
          <a:p>
            <a:r>
              <a:rPr lang="en-GB" dirty="0"/>
              <a:t>Topic 1 : </a:t>
            </a:r>
            <a:r>
              <a:rPr lang="en-US" dirty="0"/>
              <a:t>AI-Driven Crop Disease Prediction and Management</a:t>
            </a:r>
            <a:endParaRPr lang="en-IN" dirty="0"/>
          </a:p>
        </p:txBody>
      </p:sp>
      <p:sp>
        <p:nvSpPr>
          <p:cNvPr id="3" name="Content Placeholder 2">
            <a:extLst>
              <a:ext uri="{FF2B5EF4-FFF2-40B4-BE49-F238E27FC236}">
                <a16:creationId xmlns:a16="http://schemas.microsoft.com/office/drawing/2014/main" id="{8F32786A-9AE0-9DE1-1E2C-10D330261D5D}"/>
              </a:ext>
            </a:extLst>
          </p:cNvPr>
          <p:cNvSpPr>
            <a:spLocks noGrp="1"/>
          </p:cNvSpPr>
          <p:nvPr>
            <p:ph sz="quarter" idx="14"/>
          </p:nvPr>
        </p:nvSpPr>
        <p:spPr/>
        <p:txBody>
          <a:bodyPr/>
          <a:lstStyle/>
          <a:p>
            <a:r>
              <a:rPr lang="en-IN" altLang="en-US" sz="1600" dirty="0"/>
              <a:t>Literature Survey</a:t>
            </a:r>
          </a:p>
          <a:p>
            <a:endParaRPr lang="en-IN" altLang="en-US" sz="1600" dirty="0"/>
          </a:p>
          <a:p>
            <a:endParaRPr lang="en-IN" dirty="0"/>
          </a:p>
        </p:txBody>
      </p:sp>
      <p:sp>
        <p:nvSpPr>
          <p:cNvPr id="4" name="Footer Placeholder 3">
            <a:extLst>
              <a:ext uri="{FF2B5EF4-FFF2-40B4-BE49-F238E27FC236}">
                <a16:creationId xmlns:a16="http://schemas.microsoft.com/office/drawing/2014/main" id="{45959213-9C73-5510-3AD7-79A1BA5AB4AB}"/>
              </a:ext>
            </a:extLst>
          </p:cNvPr>
          <p:cNvSpPr>
            <a:spLocks noGrp="1"/>
          </p:cNvSpPr>
          <p:nvPr>
            <p:ph type="ftr" sz="quarter" idx="15"/>
          </p:nvPr>
        </p:nvSpPr>
        <p:spPr/>
        <p:txBody>
          <a:bodyPr/>
          <a:lstStyle/>
          <a:p>
            <a:pPr>
              <a:defRPr/>
            </a:pPr>
            <a:r>
              <a:rPr lang="en-US"/>
              <a:t>BE Major-I Project Topic Selection  Presentation</a:t>
            </a:r>
            <a:endParaRPr lang="en-IN"/>
          </a:p>
        </p:txBody>
      </p:sp>
      <p:sp>
        <p:nvSpPr>
          <p:cNvPr id="5" name="Slide Number Placeholder 4">
            <a:extLst>
              <a:ext uri="{FF2B5EF4-FFF2-40B4-BE49-F238E27FC236}">
                <a16:creationId xmlns:a16="http://schemas.microsoft.com/office/drawing/2014/main" id="{94B8778A-F21D-0660-C4CA-693447A84A57}"/>
              </a:ext>
            </a:extLst>
          </p:cNvPr>
          <p:cNvSpPr>
            <a:spLocks noGrp="1"/>
          </p:cNvSpPr>
          <p:nvPr>
            <p:ph type="sldNum" sz="quarter" idx="16"/>
          </p:nvPr>
        </p:nvSpPr>
        <p:spPr/>
        <p:txBody>
          <a:bodyPr/>
          <a:lstStyle/>
          <a:p>
            <a:pPr>
              <a:defRPr/>
            </a:pPr>
            <a:fld id="{DA534CC1-FA79-4F92-B2F1-AD88E9CFF96C}" type="slidenum">
              <a:rPr lang="en-IN" altLang="en-US" smtClean="0"/>
              <a:pPr>
                <a:defRPr/>
              </a:pPr>
              <a:t>6</a:t>
            </a:fld>
            <a:endParaRPr lang="en-IN" altLang="en-US"/>
          </a:p>
        </p:txBody>
      </p:sp>
      <p:graphicFrame>
        <p:nvGraphicFramePr>
          <p:cNvPr id="6" name="Table 5">
            <a:extLst>
              <a:ext uri="{FF2B5EF4-FFF2-40B4-BE49-F238E27FC236}">
                <a16:creationId xmlns:a16="http://schemas.microsoft.com/office/drawing/2014/main" id="{52260C79-5978-29A8-7BFC-214E617BA79F}"/>
              </a:ext>
            </a:extLst>
          </p:cNvPr>
          <p:cNvGraphicFramePr>
            <a:graphicFrameLocks noGrp="1"/>
          </p:cNvGraphicFramePr>
          <p:nvPr>
            <p:extLst>
              <p:ext uri="{D42A27DB-BD31-4B8C-83A1-F6EECF244321}">
                <p14:modId xmlns:p14="http://schemas.microsoft.com/office/powerpoint/2010/main" val="3053273059"/>
              </p:ext>
            </p:extLst>
          </p:nvPr>
        </p:nvGraphicFramePr>
        <p:xfrm>
          <a:off x="1028700" y="2060848"/>
          <a:ext cx="6096000" cy="2809695"/>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08715898"/>
                    </a:ext>
                  </a:extLst>
                </a:gridCol>
                <a:gridCol w="2015356">
                  <a:extLst>
                    <a:ext uri="{9D8B030D-6E8A-4147-A177-3AD203B41FA5}">
                      <a16:colId xmlns:a16="http://schemas.microsoft.com/office/drawing/2014/main" val="3570588149"/>
                    </a:ext>
                  </a:extLst>
                </a:gridCol>
                <a:gridCol w="2048644">
                  <a:extLst>
                    <a:ext uri="{9D8B030D-6E8A-4147-A177-3AD203B41FA5}">
                      <a16:colId xmlns:a16="http://schemas.microsoft.com/office/drawing/2014/main" val="619683387"/>
                    </a:ext>
                  </a:extLst>
                </a:gridCol>
              </a:tblGrid>
              <a:tr h="5236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Reference</a:t>
                      </a:r>
                      <a:endParaRPr lang="en-IN" sz="1600" dirty="0"/>
                    </a:p>
                  </a:txBody>
                  <a:tcPr/>
                </a:tc>
                <a:tc>
                  <a:txBody>
                    <a:bodyPr/>
                    <a:lstStyle/>
                    <a:p>
                      <a:r>
                        <a:rPr lang="en-IN" sz="1600" dirty="0"/>
                        <a:t>Study Description</a:t>
                      </a:r>
                    </a:p>
                  </a:txBody>
                  <a:tcPr/>
                </a:tc>
                <a:tc>
                  <a:txBody>
                    <a:bodyPr/>
                    <a:lstStyle/>
                    <a:p>
                      <a:r>
                        <a:rPr lang="en-IN" sz="1600" dirty="0"/>
                        <a:t>Study Description</a:t>
                      </a:r>
                    </a:p>
                  </a:txBody>
                  <a:tcPr/>
                </a:tc>
                <a:extLst>
                  <a:ext uri="{0D108BD9-81ED-4DB2-BD59-A6C34878D82A}">
                    <a16:rowId xmlns:a16="http://schemas.microsoft.com/office/drawing/2014/main" val="1320359938"/>
                  </a:ext>
                </a:extLst>
              </a:tr>
              <a:tr h="1276505">
                <a:tc>
                  <a:txBody>
                    <a:bodyPr/>
                    <a:lstStyle/>
                    <a:p>
                      <a:pPr algn="just"/>
                      <a:r>
                        <a:rPr lang="en-US" sz="1600" dirty="0"/>
                        <a:t>AI-Based Predictive Analytics for Crop Disease Forecasting (2019)</a:t>
                      </a:r>
                      <a:endParaRPr lang="en-IN" sz="1600" dirty="0"/>
                    </a:p>
                  </a:txBody>
                  <a:tcPr/>
                </a:tc>
                <a:tc>
                  <a:txBody>
                    <a:bodyPr/>
                    <a:lstStyle/>
                    <a:p>
                      <a:pPr algn="just"/>
                      <a:r>
                        <a:rPr lang="en-US" sz="1600" dirty="0"/>
                        <a:t>This study examines AI-driven predictive models that use environmental data, such as temperature and humidity, to forecast disease outbreaks before they occur.</a:t>
                      </a:r>
                      <a:endParaRPr lang="en-IN" sz="1600" dirty="0"/>
                    </a:p>
                  </a:txBody>
                  <a:tcPr/>
                </a:tc>
                <a:tc>
                  <a:txBody>
                    <a:bodyPr/>
                    <a:lstStyle/>
                    <a:p>
                      <a:pPr algn="just"/>
                      <a:r>
                        <a:rPr lang="en-US" sz="1600" dirty="0"/>
                        <a:t>Predictive analytics models achieve an accuracy of 90%, allowing farmers to take preventive actions before disease spreads.</a:t>
                      </a:r>
                      <a:endParaRPr lang="en-IN" sz="1600" dirty="0"/>
                    </a:p>
                  </a:txBody>
                  <a:tcPr/>
                </a:tc>
                <a:extLst>
                  <a:ext uri="{0D108BD9-81ED-4DB2-BD59-A6C34878D82A}">
                    <a16:rowId xmlns:a16="http://schemas.microsoft.com/office/drawing/2014/main" val="3514757921"/>
                  </a:ext>
                </a:extLst>
              </a:tr>
            </a:tbl>
          </a:graphicData>
        </a:graphic>
      </p:graphicFrame>
    </p:spTree>
    <p:extLst>
      <p:ext uri="{BB962C8B-B14F-4D97-AF65-F5344CB8AC3E}">
        <p14:creationId xmlns:p14="http://schemas.microsoft.com/office/powerpoint/2010/main" val="3984775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0947-401C-3B95-2DDA-97CE4C67E02C}"/>
              </a:ext>
            </a:extLst>
          </p:cNvPr>
          <p:cNvSpPr>
            <a:spLocks noGrp="1"/>
          </p:cNvSpPr>
          <p:nvPr>
            <p:ph type="title"/>
          </p:nvPr>
        </p:nvSpPr>
        <p:spPr/>
        <p:txBody>
          <a:bodyPr/>
          <a:lstStyle/>
          <a:p>
            <a:r>
              <a:rPr lang="en-GB" dirty="0"/>
              <a:t>Topic 1 : </a:t>
            </a:r>
            <a:r>
              <a:rPr lang="en-US" dirty="0"/>
              <a:t>AI-Driven Crop Disease Prediction and Management</a:t>
            </a:r>
            <a:endParaRPr lang="en-IN" dirty="0"/>
          </a:p>
        </p:txBody>
      </p:sp>
      <p:sp>
        <p:nvSpPr>
          <p:cNvPr id="3" name="Content Placeholder 2">
            <a:extLst>
              <a:ext uri="{FF2B5EF4-FFF2-40B4-BE49-F238E27FC236}">
                <a16:creationId xmlns:a16="http://schemas.microsoft.com/office/drawing/2014/main" id="{3A6C7BB2-7A29-B8E7-247E-B31292ABE7E0}"/>
              </a:ext>
            </a:extLst>
          </p:cNvPr>
          <p:cNvSpPr>
            <a:spLocks noGrp="1"/>
          </p:cNvSpPr>
          <p:nvPr>
            <p:ph sz="quarter" idx="14"/>
          </p:nvPr>
        </p:nvSpPr>
        <p:spPr/>
        <p:txBody>
          <a:bodyPr/>
          <a:lstStyle/>
          <a:p>
            <a:r>
              <a:rPr lang="en-IN" altLang="en-US" sz="1600" dirty="0"/>
              <a:t>Idea of Implementation</a:t>
            </a:r>
          </a:p>
          <a:p>
            <a:endParaRPr lang="en-IN" dirty="0"/>
          </a:p>
        </p:txBody>
      </p:sp>
      <p:sp>
        <p:nvSpPr>
          <p:cNvPr id="4" name="Footer Placeholder 3">
            <a:extLst>
              <a:ext uri="{FF2B5EF4-FFF2-40B4-BE49-F238E27FC236}">
                <a16:creationId xmlns:a16="http://schemas.microsoft.com/office/drawing/2014/main" id="{14BE0218-5C92-60A1-3545-EF493C753167}"/>
              </a:ext>
            </a:extLst>
          </p:cNvPr>
          <p:cNvSpPr>
            <a:spLocks noGrp="1"/>
          </p:cNvSpPr>
          <p:nvPr>
            <p:ph type="ftr" sz="quarter" idx="15"/>
          </p:nvPr>
        </p:nvSpPr>
        <p:spPr/>
        <p:txBody>
          <a:bodyPr/>
          <a:lstStyle/>
          <a:p>
            <a:pPr>
              <a:defRPr/>
            </a:pPr>
            <a:r>
              <a:rPr lang="en-US"/>
              <a:t>BE Major-I Project Topic Selection  Presentation</a:t>
            </a:r>
            <a:endParaRPr lang="en-IN"/>
          </a:p>
        </p:txBody>
      </p:sp>
      <p:sp>
        <p:nvSpPr>
          <p:cNvPr id="5" name="Slide Number Placeholder 4">
            <a:extLst>
              <a:ext uri="{FF2B5EF4-FFF2-40B4-BE49-F238E27FC236}">
                <a16:creationId xmlns:a16="http://schemas.microsoft.com/office/drawing/2014/main" id="{7F358981-5F69-1176-2D02-8C3E0C2712AB}"/>
              </a:ext>
            </a:extLst>
          </p:cNvPr>
          <p:cNvSpPr>
            <a:spLocks noGrp="1"/>
          </p:cNvSpPr>
          <p:nvPr>
            <p:ph type="sldNum" sz="quarter" idx="16"/>
          </p:nvPr>
        </p:nvSpPr>
        <p:spPr/>
        <p:txBody>
          <a:bodyPr/>
          <a:lstStyle/>
          <a:p>
            <a:pPr>
              <a:defRPr/>
            </a:pPr>
            <a:fld id="{DA534CC1-FA79-4F92-B2F1-AD88E9CFF96C}" type="slidenum">
              <a:rPr lang="en-IN" altLang="en-US" smtClean="0"/>
              <a:pPr>
                <a:defRPr/>
              </a:pPr>
              <a:t>7</a:t>
            </a:fld>
            <a:endParaRPr lang="en-IN" altLang="en-US"/>
          </a:p>
        </p:txBody>
      </p:sp>
      <p:pic>
        <p:nvPicPr>
          <p:cNvPr id="10" name="Picture 9">
            <a:extLst>
              <a:ext uri="{FF2B5EF4-FFF2-40B4-BE49-F238E27FC236}">
                <a16:creationId xmlns:a16="http://schemas.microsoft.com/office/drawing/2014/main" id="{375F5E77-862F-3D23-5A1C-278F8896E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060848"/>
            <a:ext cx="5544616" cy="3600400"/>
          </a:xfrm>
          <a:prstGeom prst="rect">
            <a:avLst/>
          </a:prstGeom>
        </p:spPr>
      </p:pic>
    </p:spTree>
    <p:extLst>
      <p:ext uri="{BB962C8B-B14F-4D97-AF65-F5344CB8AC3E}">
        <p14:creationId xmlns:p14="http://schemas.microsoft.com/office/powerpoint/2010/main" val="82255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5112-8480-2052-53D4-C14630EA6845}"/>
              </a:ext>
            </a:extLst>
          </p:cNvPr>
          <p:cNvSpPr>
            <a:spLocks noGrp="1"/>
          </p:cNvSpPr>
          <p:nvPr>
            <p:ph type="title"/>
          </p:nvPr>
        </p:nvSpPr>
        <p:spPr/>
        <p:txBody>
          <a:bodyPr/>
          <a:lstStyle/>
          <a:p>
            <a:r>
              <a:rPr lang="en-GB" dirty="0"/>
              <a:t>Topic 1 : </a:t>
            </a:r>
            <a:r>
              <a:rPr lang="en-US" dirty="0"/>
              <a:t>AI-Driven Crop Disease Prediction and Management</a:t>
            </a:r>
            <a:endParaRPr lang="en-IN" dirty="0"/>
          </a:p>
        </p:txBody>
      </p:sp>
      <p:sp>
        <p:nvSpPr>
          <p:cNvPr id="3" name="Content Placeholder 2">
            <a:extLst>
              <a:ext uri="{FF2B5EF4-FFF2-40B4-BE49-F238E27FC236}">
                <a16:creationId xmlns:a16="http://schemas.microsoft.com/office/drawing/2014/main" id="{428EE26A-3B69-D791-66B1-BF1F6AD5C010}"/>
              </a:ext>
            </a:extLst>
          </p:cNvPr>
          <p:cNvSpPr>
            <a:spLocks noGrp="1"/>
          </p:cNvSpPr>
          <p:nvPr>
            <p:ph sz="quarter" idx="14"/>
          </p:nvPr>
        </p:nvSpPr>
        <p:spPr/>
        <p:txBody>
          <a:bodyPr>
            <a:normAutofit fontScale="92500" lnSpcReduction="20000"/>
          </a:bodyPr>
          <a:lstStyle/>
          <a:p>
            <a:pPr marL="0" indent="0" algn="just">
              <a:buNone/>
            </a:pPr>
            <a:r>
              <a:rPr lang="en-US" sz="2000" dirty="0"/>
              <a:t>The AI-based crop disease prediction system leverages machine learning and deep learning models to accurately identify and classify plant diseases, helping farmers take timely action to prevent yield loss. By analyzing real-time images of crops, the system detects symptoms of diseases at an early stage, minimizing the risk of widespread infection. It utilizes extensive datasets of healthy and diseased plants to improve prediction accuracy and adaptability to various crop types and environmental conditions.</a:t>
            </a:r>
          </a:p>
          <a:p>
            <a:pPr marL="0" indent="0" algn="just">
              <a:buNone/>
            </a:pPr>
            <a:r>
              <a:rPr lang="en-US" sz="2000" b="1" dirty="0"/>
              <a:t>Real-Time Disease Detection &amp; Analysis:</a:t>
            </a:r>
            <a:r>
              <a:rPr lang="en-US" sz="2000" dirty="0"/>
              <a:t> The system processes images of crops using AI algorithms to detect and classify diseases with high precision, providing early warnings for effective intervention.</a:t>
            </a:r>
          </a:p>
          <a:p>
            <a:pPr marL="0" indent="0" algn="just">
              <a:buNone/>
            </a:pPr>
            <a:r>
              <a:rPr lang="en-US" sz="2000" b="1" dirty="0"/>
              <a:t>Scalability &amp; Accessibility:</a:t>
            </a:r>
            <a:r>
              <a:rPr lang="en-US" sz="2000" dirty="0"/>
              <a:t> Designed for scalability, the model can be deployed via mobile apps, IoT-enabled devices, or cloud platforms, making it accessible to farmers worldwide.</a:t>
            </a:r>
          </a:p>
          <a:p>
            <a:pPr marL="0" indent="0" algn="just">
              <a:buNone/>
            </a:pPr>
            <a:r>
              <a:rPr lang="en-US" sz="2000" b="1" dirty="0"/>
              <a:t>Adaptive Learning &amp; Recommendation System:</a:t>
            </a:r>
            <a:r>
              <a:rPr lang="en-US" sz="2000" dirty="0"/>
              <a:t> The AI continuously improves through new data inputs while providing actionable insights and treatment recommendations to enhance crop health and productivity.</a:t>
            </a:r>
          </a:p>
        </p:txBody>
      </p:sp>
      <p:sp>
        <p:nvSpPr>
          <p:cNvPr id="4" name="Footer Placeholder 3">
            <a:extLst>
              <a:ext uri="{FF2B5EF4-FFF2-40B4-BE49-F238E27FC236}">
                <a16:creationId xmlns:a16="http://schemas.microsoft.com/office/drawing/2014/main" id="{8D6B9F0B-E685-36F1-CABA-D1BB093FD725}"/>
              </a:ext>
            </a:extLst>
          </p:cNvPr>
          <p:cNvSpPr>
            <a:spLocks noGrp="1"/>
          </p:cNvSpPr>
          <p:nvPr>
            <p:ph type="ftr" sz="quarter" idx="15"/>
          </p:nvPr>
        </p:nvSpPr>
        <p:spPr/>
        <p:txBody>
          <a:bodyPr/>
          <a:lstStyle/>
          <a:p>
            <a:pPr>
              <a:defRPr/>
            </a:pPr>
            <a:r>
              <a:rPr lang="en-US"/>
              <a:t>BE Major-I Project Topic Selection  Presentation</a:t>
            </a:r>
            <a:endParaRPr lang="en-IN"/>
          </a:p>
        </p:txBody>
      </p:sp>
      <p:sp>
        <p:nvSpPr>
          <p:cNvPr id="5" name="Slide Number Placeholder 4">
            <a:extLst>
              <a:ext uri="{FF2B5EF4-FFF2-40B4-BE49-F238E27FC236}">
                <a16:creationId xmlns:a16="http://schemas.microsoft.com/office/drawing/2014/main" id="{BFA07C0D-A89B-BFD2-7FD0-2FD2C93D8FBC}"/>
              </a:ext>
            </a:extLst>
          </p:cNvPr>
          <p:cNvSpPr>
            <a:spLocks noGrp="1"/>
          </p:cNvSpPr>
          <p:nvPr>
            <p:ph type="sldNum" sz="quarter" idx="16"/>
          </p:nvPr>
        </p:nvSpPr>
        <p:spPr/>
        <p:txBody>
          <a:bodyPr/>
          <a:lstStyle/>
          <a:p>
            <a:pPr>
              <a:defRPr/>
            </a:pPr>
            <a:fld id="{DA534CC1-FA79-4F92-B2F1-AD88E9CFF96C}" type="slidenum">
              <a:rPr lang="en-IN" altLang="en-US" smtClean="0"/>
              <a:pPr>
                <a:defRPr/>
              </a:pPr>
              <a:t>8</a:t>
            </a:fld>
            <a:endParaRPr lang="en-IN" altLang="en-US"/>
          </a:p>
        </p:txBody>
      </p:sp>
    </p:spTree>
    <p:extLst>
      <p:ext uri="{BB962C8B-B14F-4D97-AF65-F5344CB8AC3E}">
        <p14:creationId xmlns:p14="http://schemas.microsoft.com/office/powerpoint/2010/main" val="3408947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Topic 2 : AI Based Fitness platform </a:t>
            </a:r>
            <a:endParaRPr lang="en-IN" dirty="0"/>
          </a:p>
        </p:txBody>
      </p:sp>
      <p:sp>
        <p:nvSpPr>
          <p:cNvPr id="4" name="Footer Placeholder 3"/>
          <p:cNvSpPr>
            <a:spLocks noGrp="1"/>
          </p:cNvSpPr>
          <p:nvPr>
            <p:ph type="ftr" sz="quarter" idx="15"/>
          </p:nvPr>
        </p:nvSpPr>
        <p:spPr/>
        <p:txBody>
          <a:bodyPr/>
          <a:lstStyle/>
          <a:p>
            <a:pPr>
              <a:defRPr/>
            </a:pPr>
            <a:r>
              <a:rPr lang="en-US"/>
              <a:t>BE Major-I Project Topic Selection  Presentation</a:t>
            </a:r>
            <a:endParaRPr lang="en-IN"/>
          </a:p>
        </p:txBody>
      </p:sp>
      <p:sp>
        <p:nvSpPr>
          <p:cNvPr id="5" name="Slide Number Placeholder 4"/>
          <p:cNvSpPr>
            <a:spLocks noGrp="1"/>
          </p:cNvSpPr>
          <p:nvPr>
            <p:ph type="sldNum" sz="quarter" idx="16"/>
          </p:nvPr>
        </p:nvSpPr>
        <p:spPr/>
        <p:txBody>
          <a:bodyPr/>
          <a:lstStyle/>
          <a:p>
            <a:pPr>
              <a:defRPr/>
            </a:pPr>
            <a:fld id="{DA534CC1-FA79-4F92-B2F1-AD88E9CFF96C}" type="slidenum">
              <a:rPr lang="en-IN" altLang="en-US" smtClean="0"/>
              <a:pPr>
                <a:defRPr/>
              </a:pPr>
              <a:t>9</a:t>
            </a:fld>
            <a:endParaRPr lang="en-IN" altLang="en-US"/>
          </a:p>
        </p:txBody>
      </p:sp>
      <p:sp>
        <p:nvSpPr>
          <p:cNvPr id="6" name="Rectangle 1">
            <a:extLst>
              <a:ext uri="{FF2B5EF4-FFF2-40B4-BE49-F238E27FC236}">
                <a16:creationId xmlns:a16="http://schemas.microsoft.com/office/drawing/2014/main" id="{AAD08C03-9AFF-2A54-7D41-76BBA7336643}"/>
              </a:ext>
            </a:extLst>
          </p:cNvPr>
          <p:cNvSpPr>
            <a:spLocks noGrp="1" noChangeArrowheads="1"/>
          </p:cNvSpPr>
          <p:nvPr>
            <p:ph sz="quarter" idx="14"/>
          </p:nvPr>
        </p:nvSpPr>
        <p:spPr bwMode="auto">
          <a:xfrm>
            <a:off x="457200" y="1474619"/>
            <a:ext cx="822960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800" b="1" dirty="0">
                <a:ea typeface="Source Sans Pro" panose="020B0503030403020204" pitchFamily="34" charset="0"/>
              </a:rPr>
              <a:t>Introduction:</a:t>
            </a:r>
            <a:endParaRPr kumimoji="0" lang="en-US" altLang="en-US" sz="2000" b="1" i="0" u="none" strike="noStrike" cap="none" normalizeH="0" baseline="0" dirty="0">
              <a:ln>
                <a:noFill/>
              </a:ln>
              <a:solidFill>
                <a:schemeClr val="tx1"/>
              </a:solidFill>
              <a:effectLst/>
              <a:ea typeface="Source Sans Pro" panose="020B0503030403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ea typeface="Source Sans Pro" panose="020B0503030403020204" pitchFamily="34" charset="0"/>
              </a:rPr>
              <a:t>Introducing </a:t>
            </a:r>
            <a:r>
              <a:rPr kumimoji="0" lang="en-US" altLang="en-US" sz="2000" b="1" i="0" u="none" strike="noStrike" cap="none" normalizeH="0" baseline="0" dirty="0" err="1">
                <a:ln>
                  <a:noFill/>
                </a:ln>
                <a:solidFill>
                  <a:schemeClr val="tx1"/>
                </a:solidFill>
                <a:effectLst/>
                <a:ea typeface="Source Sans Pro" panose="020B0503030403020204" pitchFamily="34" charset="0"/>
              </a:rPr>
              <a:t>FitAI</a:t>
            </a:r>
            <a:r>
              <a:rPr kumimoji="0" lang="en-US" altLang="en-US" sz="2000" b="0" i="0" u="none" strike="noStrike" cap="none" normalizeH="0" baseline="0" dirty="0">
                <a:ln>
                  <a:noFill/>
                </a:ln>
                <a:solidFill>
                  <a:schemeClr val="tx1"/>
                </a:solidFill>
                <a:effectLst/>
                <a:ea typeface="Source Sans Pro" panose="020B0503030403020204" pitchFamily="34" charset="0"/>
              </a:rPr>
              <a:t>, the ultimate AI-powered fitness platform designed to revolutionize your health and wellness journey. Whether you're looking to achieve your fitness goals, improve your posture, or follow a personalized diet plan, </a:t>
            </a:r>
            <a:r>
              <a:rPr kumimoji="0" lang="en-US" altLang="en-US" sz="2000" b="0" i="0" u="none" strike="noStrike" cap="none" normalizeH="0" baseline="0" dirty="0" err="1">
                <a:ln>
                  <a:noFill/>
                </a:ln>
                <a:solidFill>
                  <a:schemeClr val="tx1"/>
                </a:solidFill>
                <a:effectLst/>
                <a:ea typeface="Source Sans Pro" panose="020B0503030403020204" pitchFamily="34" charset="0"/>
              </a:rPr>
              <a:t>FitAI</a:t>
            </a:r>
            <a:r>
              <a:rPr kumimoji="0" lang="en-US" altLang="en-US" sz="2000" b="0" i="0" u="none" strike="noStrike" cap="none" normalizeH="0" baseline="0" dirty="0">
                <a:ln>
                  <a:noFill/>
                </a:ln>
                <a:solidFill>
                  <a:schemeClr val="tx1"/>
                </a:solidFill>
                <a:effectLst/>
                <a:ea typeface="Source Sans Pro" panose="020B0503030403020204" pitchFamily="34" charset="0"/>
              </a:rPr>
              <a:t> has you covered.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ea typeface="Source Sans Pro" panose="020B0503030403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ea typeface="Source Sans Pro" panose="020B0503030403020204" pitchFamily="34" charset="0"/>
              </a:rPr>
              <a:t>Our advanced AI algorithms analyze your body type, fitness level, and preferences to recommend tailored workouts and meal plans that maximize results. With AI-driven workout training and real-time posture correction, you can ensure proper form, reduce injury risks, and optimize performance—all from the comfort of your home. Take the guesswork out of fitness and let AI guide you toward a healthier, stronger you!</a:t>
            </a:r>
          </a:p>
        </p:txBody>
      </p:sp>
    </p:spTree>
    <p:extLst>
      <p:ext uri="{BB962C8B-B14F-4D97-AF65-F5344CB8AC3E}">
        <p14:creationId xmlns:p14="http://schemas.microsoft.com/office/powerpoint/2010/main" val="2225986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888</TotalTime>
  <Words>2471</Words>
  <Application>Microsoft Office PowerPoint</Application>
  <PresentationFormat>On-screen Show (4:3)</PresentationFormat>
  <Paragraphs>233</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Minion Pro</vt:lpstr>
      <vt:lpstr>Source Sans Pro</vt:lpstr>
      <vt:lpstr>Wingdings</vt:lpstr>
      <vt:lpstr>Office Theme</vt:lpstr>
      <vt:lpstr>PowerPoint Presentation</vt:lpstr>
      <vt:lpstr>Outline </vt:lpstr>
      <vt:lpstr>Topic 1 : AI-Driven Crop Disease Prediction and Management</vt:lpstr>
      <vt:lpstr>Topic 1 : AI-Driven Crop Disease Prediction and Management</vt:lpstr>
      <vt:lpstr>Topic 1 : AI-Driven Crop Disease Prediction and Management</vt:lpstr>
      <vt:lpstr>Topic 1 : AI-Driven Crop Disease Prediction and Management</vt:lpstr>
      <vt:lpstr>Topic 1 : AI-Driven Crop Disease Prediction and Management</vt:lpstr>
      <vt:lpstr>Topic 1 : AI-Driven Crop Disease Prediction and Management</vt:lpstr>
      <vt:lpstr>Topic 2 : AI Based Fitness platform </vt:lpstr>
      <vt:lpstr>Literature Survey</vt:lpstr>
      <vt:lpstr>Literature Survey</vt:lpstr>
      <vt:lpstr>Literarture Survey</vt:lpstr>
      <vt:lpstr>Idea of Implementation</vt:lpstr>
      <vt:lpstr>Scope of project</vt:lpstr>
      <vt:lpstr>References</vt:lpstr>
      <vt:lpstr>Topic 3 : Data Download Duplication Alert System</vt:lpstr>
      <vt:lpstr>Literature Survey</vt:lpstr>
      <vt:lpstr>Literature Survey</vt:lpstr>
      <vt:lpstr>Literature Survey</vt:lpstr>
      <vt:lpstr>Idea of Implementation</vt:lpstr>
      <vt:lpstr>Scope of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TAG1</dc:creator>
  <cp:lastModifiedBy>SAHIL PHADKE</cp:lastModifiedBy>
  <cp:revision>130</cp:revision>
  <cp:lastPrinted>2015-10-12T06:11:58Z</cp:lastPrinted>
  <dcterms:created xsi:type="dcterms:W3CDTF">2014-09-01T09:33:59Z</dcterms:created>
  <dcterms:modified xsi:type="dcterms:W3CDTF">2025-02-14T06:07:32Z</dcterms:modified>
</cp:coreProperties>
</file>