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d33eac6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d33eac6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5cdc2eb7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5cdc2eb7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cdc2eb7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cdc2eb7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5cdc2eb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5cdc2eb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8d33eac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8d33eac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5cdc2eb7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5cdc2eb7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5cdc2eb7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5cdc2eb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5cdc2eb7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5cdc2eb7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cdc2eb7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cdc2eb7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5cdc2eb7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5cdc2eb7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cdc2eb7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5cdc2eb7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cksplaining.com/lessons/sql-inje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 Technique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64,69,85,101,117,131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Framework (Object Relational Mapping)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i</a:t>
            </a:r>
            <a:r>
              <a:rPr lang="en"/>
              <a:t>nteraction with databases using object-oriented programming paradigms instead of raw SQL queries.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classes (objects in code) to database tables, columns to object attributes, and rows to instances of the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ORM Framework: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16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(models.Model):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username = models.CharField(max_length=</a:t>
            </a:r>
            <a:r>
              <a:rPr lang="en" sz="16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password = models.CharField(max_length=</a:t>
            </a:r>
            <a:r>
              <a:rPr lang="en" sz="16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 = User.objects.</a:t>
            </a:r>
            <a:r>
              <a:rPr lang="e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(username='</a:t>
            </a:r>
            <a:r>
              <a:rPr lang="en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example_user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').first()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975"/>
            <a:ext cx="8839202" cy="306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injection is a code injection technique that might destroy your database.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injection is the most common web hacking techniques.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injection is the placement of malicious code in SQL statements, via web page input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Form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75" y="357100"/>
            <a:ext cx="497984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Query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825"/>
            <a:ext cx="8839199" cy="293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 Web Pages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injection usually occurs when you ask a user for input, like their username/userid, and instead of a name/id, the user gives you an SQL statement that you will unknowingly run on your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following example which creates a SELECT statement by adding a variable (txtUserId) to a select string. The variable is fetched from user input (getRequestString):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txtUserId= </a:t>
            </a:r>
            <a:r>
              <a:rPr lang="en"/>
              <a:t>getRequestString(“UserId”)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txtSQL = “SELECT * FROM Users WHERE  UserId= “ + txtUserId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88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https://hacksplaining.com/lessons/sql-injection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SQLi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Never build SQL commands yourself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Use Parameterized/prepared SQL</a:t>
            </a:r>
            <a:endParaRPr sz="1400"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Use ORM framework</a:t>
            </a:r>
            <a:endParaRPr sz="14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application should never use the input directly. The developer must sanitize all the inputs, not only on the web form inputs like login forms.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good idea to turn off visibility of database errors on your production sites.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Parameterized/prepared SQL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SQL using properly escaping </a:t>
            </a:r>
            <a:r>
              <a:rPr lang="en"/>
              <a:t>args</a:t>
            </a:r>
            <a:r>
              <a:rPr lang="en"/>
              <a:t>: ‘-&gt; \ 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Parameterized SQL: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Ensures SQL </a:t>
            </a:r>
            <a:r>
              <a:rPr lang="en"/>
              <a:t>arguments</a:t>
            </a:r>
            <a:r>
              <a:rPr lang="en"/>
              <a:t> are </a:t>
            </a:r>
            <a:r>
              <a:rPr lang="en"/>
              <a:t>properly escaped.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25" y="2253775"/>
            <a:ext cx="6093174" cy="12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125" y="3623500"/>
            <a:ext cx="6823750" cy="1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