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6F5A-CB00-4798-9CAE-EA7CD65B8C58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B0535-8B09-4A7F-A927-CF00BA26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0535-8B09-4A7F-A927-CF00BA269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16A836-36F8-4088-A3AD-CBB5704E0759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01621C-B34D-4DE2-8DA2-4CED327FE4C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974" y="2057400"/>
            <a:ext cx="75521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PISTON ACTION OF AN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UNDERWATER SAMPLER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5" y="2724150"/>
            <a:ext cx="8343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30657"/>
            <a:ext cx="3200400" cy="1238250"/>
          </a:xfrm>
          <a:prstGeom prst="rect">
            <a:avLst/>
          </a:prstGeom>
        </p:spPr>
      </p:pic>
      <p:pic>
        <p:nvPicPr>
          <p:cNvPr id="9" name="MyTone -Water-strea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58200" y="6248400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600199"/>
            <a:ext cx="84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 water sample is collected through Inlet </a:t>
            </a:r>
            <a:r>
              <a:rPr lang="en-US" sz="2400" dirty="0" smtClean="0"/>
              <a:t>1</a:t>
            </a:r>
            <a:r>
              <a:rPr lang="en-US" dirty="0" smtClean="0"/>
              <a:t> and the other three valves are closed.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76200" y="2847201"/>
            <a:ext cx="5725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Inlet 1</a:t>
            </a:r>
            <a:endParaRPr lang="en-U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89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-0.00139 L 0.1093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743200"/>
            <a:ext cx="83439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09875"/>
            <a:ext cx="2590800" cy="1238250"/>
          </a:xfrm>
          <a:prstGeom prst="rect">
            <a:avLst/>
          </a:prstGeom>
        </p:spPr>
      </p:pic>
      <p:pic>
        <p:nvPicPr>
          <p:cNvPr id="5" name="MyTone -Water-strea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172200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1688068"/>
            <a:ext cx="752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quantity of collected sea water sample is then sent to the analysis chamber through outlet </a:t>
            </a:r>
            <a:r>
              <a:rPr lang="en-US" sz="2400" dirty="0" smtClean="0"/>
              <a:t>1.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81615" y="3048000"/>
            <a:ext cx="6912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Outlet 1</a:t>
            </a:r>
            <a:endParaRPr lang="en-U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49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416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667000"/>
            <a:ext cx="84391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76550"/>
            <a:ext cx="3200400" cy="1238250"/>
          </a:xfrm>
          <a:prstGeom prst="rect">
            <a:avLst/>
          </a:prstGeom>
        </p:spPr>
      </p:pic>
      <p:pic>
        <p:nvPicPr>
          <p:cNvPr id="6" name="MyTone -Water-strea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172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425" y="1722657"/>
            <a:ext cx="87751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Distilled water is taken into the syringe to clean the syringe from the distilled water tank </a:t>
            </a:r>
          </a:p>
          <a:p>
            <a:r>
              <a:rPr lang="en-US" dirty="0" smtClean="0"/>
              <a:t>through inlet </a:t>
            </a:r>
            <a:r>
              <a:rPr lang="en-US" sz="2400" dirty="0" smtClean="0"/>
              <a:t>2.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-76200" y="3609201"/>
            <a:ext cx="59503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Inlet 2</a:t>
            </a:r>
            <a:endParaRPr lang="en-U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9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-0.00139 L 0.1093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43200"/>
            <a:ext cx="840105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00350"/>
            <a:ext cx="2590800" cy="1238250"/>
          </a:xfrm>
          <a:prstGeom prst="rect">
            <a:avLst/>
          </a:prstGeom>
        </p:spPr>
      </p:pic>
      <p:pic>
        <p:nvPicPr>
          <p:cNvPr id="4" name="MyTone -Water-strea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1722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743" y="1600199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cleaning the syringe the distilled water in the syringe is sent to the drain chamber through outlet </a:t>
            </a:r>
            <a:r>
              <a:rPr lang="en-US" sz="2400" dirty="0" smtClean="0"/>
              <a:t>2.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541" y="4783540"/>
            <a:ext cx="8782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piston and the valves are controlled with the help of a stepper motor.</a:t>
            </a:r>
          </a:p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The analysis chamber is also cleaned using distilled water after the analysis of sea </a:t>
            </a:r>
          </a:p>
          <a:p>
            <a:r>
              <a:rPr lang="en-US" dirty="0" smtClean="0"/>
              <a:t>Water is carried out. For this the analysis chamber also need a syringe type arrangement.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46" y="4038692"/>
            <a:ext cx="71365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Outlet 2</a:t>
            </a:r>
            <a:endParaRPr lang="en-U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3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416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819400"/>
            <a:ext cx="4648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200" y="209490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In-Situ </a:t>
            </a:r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Sampler</a:t>
            </a: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For Oceanography </a:t>
            </a:r>
            <a:endParaRPr lang="en-US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6396335"/>
            <a:ext cx="29081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 NIO-KMIT Project</a:t>
            </a:r>
            <a:endParaRPr lang="en-US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4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199</TotalTime>
  <Words>183</Words>
  <Application>Microsoft Office PowerPoint</Application>
  <PresentationFormat>On-screen Show (4:3)</PresentationFormat>
  <Paragraphs>30</Paragraphs>
  <Slides>6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2016-01-03T11:41:32Z</dcterms:created>
  <dcterms:modified xsi:type="dcterms:W3CDTF">2016-01-04T05:30:32Z</dcterms:modified>
</cp:coreProperties>
</file>