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2" r:id="rId6"/>
    <p:sldId id="279" r:id="rId7"/>
    <p:sldId id="263" r:id="rId8"/>
    <p:sldId id="264" r:id="rId9"/>
    <p:sldId id="265" r:id="rId10"/>
    <p:sldId id="301" r:id="rId11"/>
    <p:sldId id="302" r:id="rId12"/>
    <p:sldId id="303" r:id="rId13"/>
    <p:sldId id="280" r:id="rId14"/>
  </p:sldIdLst>
  <p:sldSz cx="9144000" cy="5143500" type="screen16x9"/>
  <p:notesSz cx="6858000" cy="9144000"/>
  <p:embeddedFontLst>
    <p:embeddedFont>
      <p:font typeface="Anaheim" panose="020B0604020202020204" charset="0"/>
      <p:regular r:id="rId16"/>
    </p:embeddedFont>
    <p:embeddedFont>
      <p:font typeface="Barlow" panose="00000500000000000000" pitchFamily="2" charset="0"/>
      <p:regular r:id="rId17"/>
      <p:bold r:id="rId18"/>
      <p:italic r:id="rId19"/>
      <p:boldItalic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Nunito Light" pitchFamily="2" charset="0"/>
      <p:regular r:id="rId25"/>
      <p:italic r:id="rId26"/>
    </p:embeddedFont>
    <p:embeddedFont>
      <p:font typeface="Overpass Mono" panose="020B0604020202020204" charset="0"/>
      <p:regular r:id="rId27"/>
      <p:bold r:id="rId28"/>
    </p:embeddedFont>
    <p:embeddedFont>
      <p:font typeface="Raleway SemiBold" pitchFamily="2" charset="0"/>
      <p:bold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  <p:embeddedFont>
      <p:font typeface="Roboto Condensed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2A1125-6A4B-450B-A216-C6AAA836D9FF}">
  <a:tblStyle styleId="{BD2A1125-6A4B-450B-A216-C6AAA836D9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10B3994-ED95-4CD1-BBB9-4677B072103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presProps" Target="presProps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font" Target="fonts/font2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dec9ae14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dec9ae14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876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dec9ae14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dec9ae14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3562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dec9ae14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dec9ae14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1681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8b3994a781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8b3994a781_0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dec9ae14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dec9ae14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15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Ref idx="1003">
        <a:schemeClr val="bg2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9" r:id="rId5"/>
    <p:sldLayoutId id="2147483661" r:id="rId6"/>
    <p:sldLayoutId id="2147483662" r:id="rId7"/>
    <p:sldLayoutId id="2147483664" r:id="rId8"/>
    <p:sldLayoutId id="2147483665" r:id="rId9"/>
    <p:sldLayoutId id="2147483667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1641764" y="1233055"/>
            <a:ext cx="7126356" cy="1411812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dirty="0">
                <a:solidFill>
                  <a:schemeClr val="tx1">
                    <a:lumMod val="50000"/>
                  </a:schemeClr>
                </a:solidFill>
              </a:rPr>
              <a:t>V</a:t>
            </a:r>
            <a:r>
              <a:rPr lang="en" sz="5400" dirty="0">
                <a:solidFill>
                  <a:schemeClr val="tx1">
                    <a:lumMod val="50000"/>
                  </a:schemeClr>
                </a:solidFill>
              </a:rPr>
              <a:t>aultsofcode</a:t>
            </a:r>
            <a:br>
              <a:rPr lang="en" sz="54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" sz="5400" dirty="0">
                <a:solidFill>
                  <a:schemeClr val="tx1">
                    <a:lumMod val="50000"/>
                  </a:schemeClr>
                </a:solidFill>
              </a:rPr>
              <a:t>Task-2</a:t>
            </a:r>
            <a:endParaRPr sz="5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240156"/>
            <a:ext cx="6747041" cy="948543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</a:rPr>
              <a:t>C</a:t>
            </a:r>
            <a:r>
              <a:rPr lang="en" sz="21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</a:rPr>
              <a:t>ontent :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</a:rPr>
              <a:t>Functions and Modules in Python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</a:rPr>
              <a:t>Data Manipulation in python</a:t>
            </a:r>
            <a:endParaRPr lang="en-US" sz="21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9FB25AE-2975-5736-FAE0-3ED184602406}"/>
              </a:ext>
            </a:extLst>
          </p:cNvPr>
          <p:cNvSpPr txBox="1"/>
          <p:nvPr/>
        </p:nvSpPr>
        <p:spPr>
          <a:xfrm>
            <a:off x="1122496" y="694313"/>
            <a:ext cx="66202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4. </a:t>
            </a:r>
            <a:r>
              <a:rPr lang="en-US" b="1" u="sng" dirty="0">
                <a:solidFill>
                  <a:schemeClr val="tx1">
                    <a:lumMod val="50000"/>
                  </a:schemeClr>
                </a:solidFill>
              </a:rPr>
              <a:t> DATA CLEANING: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1. Handling missing values, duplicates, and outliers in the dataset constitutes data cleaning.</a:t>
            </a:r>
          </a:p>
          <a:p>
            <a:r>
              <a:rPr lang="en-US" dirty="0">
                <a:solidFill>
                  <a:schemeClr val="bg1"/>
                </a:solidFill>
              </a:rPr>
              <a:t>2. Methods include eliminating duplicates, discarding or filling in missing numbers, and identifying and handling outliers.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 startAt="5"/>
            </a:pPr>
            <a:r>
              <a:rPr lang="en-US" b="1" u="sng" dirty="0">
                <a:solidFill>
                  <a:schemeClr val="tx1">
                    <a:lumMod val="50000"/>
                  </a:schemeClr>
                </a:solidFill>
              </a:rPr>
              <a:t>DATA TRANSFORMATION:</a:t>
            </a:r>
          </a:p>
          <a:p>
            <a:pPr marL="342900" indent="-342900">
              <a:buAutoNum type="arabicPeriod" startAt="5"/>
            </a:pPr>
            <a:endParaRPr lang="en-US" b="1" u="sng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1. Data preparation techniques include sorting, reshaping, and aggregation.</a:t>
            </a:r>
          </a:p>
          <a:p>
            <a:r>
              <a:rPr lang="en-US" dirty="0">
                <a:solidFill>
                  <a:schemeClr val="bg1"/>
                </a:solidFill>
              </a:rPr>
              <a:t>2. Using </a:t>
            </a:r>
            <a:r>
              <a:rPr lang="en-US" dirty="0" err="1">
                <a:solidFill>
                  <a:schemeClr val="bg1"/>
                </a:solidFill>
              </a:rPr>
              <a:t>groupby</a:t>
            </a:r>
            <a:r>
              <a:rPr lang="en-US" dirty="0">
                <a:solidFill>
                  <a:schemeClr val="bg1"/>
                </a:solidFill>
              </a:rPr>
              <a:t>() and </a:t>
            </a:r>
            <a:r>
              <a:rPr lang="en-US" dirty="0" err="1">
                <a:solidFill>
                  <a:schemeClr val="bg1"/>
                </a:solidFill>
              </a:rPr>
              <a:t>agg</a:t>
            </a:r>
            <a:r>
              <a:rPr lang="en-US" dirty="0">
                <a:solidFill>
                  <a:schemeClr val="bg1"/>
                </a:solidFill>
              </a:rPr>
              <a:t>(), pandas offers functions for sorting, pivoting, and aggregating data.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 startAt="6"/>
            </a:pPr>
            <a:r>
              <a:rPr lang="en-US" b="1" u="sng" dirty="0">
                <a:solidFill>
                  <a:schemeClr val="tx1">
                    <a:lumMod val="50000"/>
                  </a:schemeClr>
                </a:solidFill>
              </a:rPr>
              <a:t>DATA FILTERING:</a:t>
            </a:r>
          </a:p>
          <a:p>
            <a:endParaRPr lang="en-US" b="1" u="sng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Subsets of data are extracted through filtering if they fulfill certain criteria.</a:t>
            </a:r>
          </a:p>
          <a:p>
            <a:r>
              <a:rPr lang="en-US" dirty="0" err="1">
                <a:solidFill>
                  <a:schemeClr val="bg1"/>
                </a:solidFill>
              </a:rPr>
              <a:t>DataFrames</a:t>
            </a:r>
            <a:r>
              <a:rPr lang="en-US" dirty="0">
                <a:solidFill>
                  <a:schemeClr val="bg1"/>
                </a:solidFill>
              </a:rPr>
              <a:t> can be filtered using </a:t>
            </a:r>
            <a:r>
              <a:rPr lang="en-US" dirty="0" err="1">
                <a:solidFill>
                  <a:schemeClr val="bg1"/>
                </a:solidFill>
              </a:rPr>
              <a:t>boolean</a:t>
            </a:r>
            <a:r>
              <a:rPr lang="en-US" dirty="0">
                <a:solidFill>
                  <a:schemeClr val="bg1"/>
                </a:solidFill>
              </a:rPr>
              <a:t> indexing in pandas using column values.</a:t>
            </a:r>
          </a:p>
        </p:txBody>
      </p:sp>
    </p:spTree>
    <p:extLst>
      <p:ext uri="{BB962C8B-B14F-4D97-AF65-F5344CB8AC3E}">
        <p14:creationId xmlns:p14="http://schemas.microsoft.com/office/powerpoint/2010/main" val="990732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9FB25AE-2975-5736-FAE0-3ED184602406}"/>
              </a:ext>
            </a:extLst>
          </p:cNvPr>
          <p:cNvSpPr txBox="1"/>
          <p:nvPr/>
        </p:nvSpPr>
        <p:spPr>
          <a:xfrm>
            <a:off x="1115568" y="664976"/>
            <a:ext cx="662025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7.  </a:t>
            </a:r>
            <a:r>
              <a:rPr lang="en-US" b="1" u="sng" dirty="0">
                <a:solidFill>
                  <a:schemeClr val="tx1">
                    <a:lumMod val="50000"/>
                  </a:schemeClr>
                </a:solidFill>
              </a:rPr>
              <a:t>DATA VISUALIZATION: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Popular libraries for producing data visualizations like charts, histograms, and scatter plots include Matplotlib and Seaborn.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8.  </a:t>
            </a:r>
            <a:r>
              <a:rPr lang="en-US" b="1" u="sng" dirty="0">
                <a:solidFill>
                  <a:schemeClr val="tx1">
                    <a:lumMod val="50000"/>
                  </a:schemeClr>
                </a:solidFill>
              </a:rPr>
              <a:t>DATA ANALYSIS: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1. Statistical analysis and machine learning activities use libraries like </a:t>
            </a:r>
            <a:r>
              <a:rPr lang="en-US" dirty="0" err="1">
                <a:solidFill>
                  <a:schemeClr val="bg1"/>
                </a:solidFill>
              </a:rPr>
              <a:t>Scipy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Statsmodels</a:t>
            </a:r>
            <a:r>
              <a:rPr lang="en-US" dirty="0">
                <a:solidFill>
                  <a:schemeClr val="bg1"/>
                </a:solidFill>
              </a:rPr>
              <a:t>, and scikit-learn.</a:t>
            </a:r>
          </a:p>
          <a:p>
            <a:r>
              <a:rPr lang="en-US" dirty="0">
                <a:solidFill>
                  <a:schemeClr val="bg1"/>
                </a:solidFill>
              </a:rPr>
              <a:t>2. They include tools for regression analysis, hypothesis testing, and creating machine learning models.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 startAt="9"/>
            </a:pPr>
            <a:r>
              <a:rPr lang="en-US" b="1" u="sng" dirty="0">
                <a:solidFill>
                  <a:schemeClr val="tx1">
                    <a:lumMod val="50000"/>
                  </a:schemeClr>
                </a:solidFill>
              </a:rPr>
              <a:t>STRING MANIPULATION:</a:t>
            </a:r>
          </a:p>
          <a:p>
            <a:endParaRPr lang="en-US" b="1" u="sng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Python has methods for manipulating strings, such as text parsing, string formatting, and regular expressions.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590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9FB25AE-2975-5736-FAE0-3ED184602406}"/>
              </a:ext>
            </a:extLst>
          </p:cNvPr>
          <p:cNvSpPr txBox="1"/>
          <p:nvPr/>
        </p:nvSpPr>
        <p:spPr>
          <a:xfrm>
            <a:off x="1127760" y="1017478"/>
            <a:ext cx="662025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10.  </a:t>
            </a:r>
            <a:r>
              <a:rPr lang="en-US" b="1" u="sng" dirty="0">
                <a:solidFill>
                  <a:schemeClr val="tx1">
                    <a:lumMod val="50000"/>
                  </a:schemeClr>
                </a:solidFill>
              </a:rPr>
              <a:t>DATETIME OPERATIONS: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It is essential to work with dates and times; Python's datetime module helps with parsing, formatting, and other actions on dates and times.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 startAt="11"/>
            </a:pPr>
            <a:r>
              <a:rPr lang="en-US" b="1" u="sng" dirty="0">
                <a:solidFill>
                  <a:schemeClr val="tx1">
                    <a:lumMod val="50000"/>
                  </a:schemeClr>
                </a:solidFill>
              </a:rPr>
              <a:t>ITERTOOLS:</a:t>
            </a:r>
          </a:p>
          <a:p>
            <a:endParaRPr lang="en-US" b="1" u="sng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Advanced iteration and combination operations are made possible by the </a:t>
            </a:r>
            <a:r>
              <a:rPr lang="en-US" dirty="0" err="1">
                <a:solidFill>
                  <a:schemeClr val="bg1"/>
                </a:solidFill>
              </a:rPr>
              <a:t>itertools</a:t>
            </a:r>
            <a:r>
              <a:rPr lang="en-US" dirty="0">
                <a:solidFill>
                  <a:schemeClr val="bg1"/>
                </a:solidFill>
              </a:rPr>
              <a:t> package, which offers tools for working with iterators.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 startAt="12"/>
            </a:pPr>
            <a:r>
              <a:rPr lang="en-US" b="1" u="sng" dirty="0">
                <a:solidFill>
                  <a:schemeClr val="tx1">
                    <a:lumMod val="50000"/>
                  </a:schemeClr>
                </a:solidFill>
              </a:rPr>
              <a:t>LIST COMPREHENSIONS:</a:t>
            </a:r>
          </a:p>
          <a:p>
            <a:endParaRPr lang="en-US" b="1" u="sng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List comprehensions are quick ways to build lists or perform actions on already-existing lists.</a:t>
            </a:r>
          </a:p>
        </p:txBody>
      </p:sp>
      <p:grpSp>
        <p:nvGrpSpPr>
          <p:cNvPr id="2" name="Google Shape;4387;p60">
            <a:extLst>
              <a:ext uri="{FF2B5EF4-FFF2-40B4-BE49-F238E27FC236}">
                <a16:creationId xmlns:a16="http://schemas.microsoft.com/office/drawing/2014/main" id="{B67FB4F6-2BAC-B901-E039-41A3E8C24EFA}"/>
              </a:ext>
            </a:extLst>
          </p:cNvPr>
          <p:cNvGrpSpPr/>
          <p:nvPr/>
        </p:nvGrpSpPr>
        <p:grpSpPr>
          <a:xfrm>
            <a:off x="7003866" y="303276"/>
            <a:ext cx="1810950" cy="888352"/>
            <a:chOff x="724986" y="3605478"/>
            <a:chExt cx="1368681" cy="682918"/>
          </a:xfrm>
        </p:grpSpPr>
        <p:grpSp>
          <p:nvGrpSpPr>
            <p:cNvPr id="3" name="Google Shape;4388;p60">
              <a:extLst>
                <a:ext uri="{FF2B5EF4-FFF2-40B4-BE49-F238E27FC236}">
                  <a16:creationId xmlns:a16="http://schemas.microsoft.com/office/drawing/2014/main" id="{5539F73B-FB75-D6C8-0C4C-9EEFE3F4F715}"/>
                </a:ext>
              </a:extLst>
            </p:cNvPr>
            <p:cNvGrpSpPr/>
            <p:nvPr/>
          </p:nvGrpSpPr>
          <p:grpSpPr>
            <a:xfrm>
              <a:off x="1289102" y="3823629"/>
              <a:ext cx="240442" cy="250435"/>
              <a:chOff x="-165066" y="3843615"/>
              <a:chExt cx="221259" cy="230455"/>
            </a:xfrm>
          </p:grpSpPr>
          <p:sp>
            <p:nvSpPr>
              <p:cNvPr id="70" name="Google Shape;4389;p60">
                <a:extLst>
                  <a:ext uri="{FF2B5EF4-FFF2-40B4-BE49-F238E27FC236}">
                    <a16:creationId xmlns:a16="http://schemas.microsoft.com/office/drawing/2014/main" id="{E9CF73D6-2D80-B4BD-A17F-790C3B81A69A}"/>
                  </a:ext>
                </a:extLst>
              </p:cNvPr>
              <p:cNvSpPr/>
              <p:nvPr/>
            </p:nvSpPr>
            <p:spPr>
              <a:xfrm>
                <a:off x="-165066" y="3843615"/>
                <a:ext cx="106189" cy="230455"/>
              </a:xfrm>
              <a:custGeom>
                <a:avLst/>
                <a:gdLst/>
                <a:ahLst/>
                <a:cxnLst/>
                <a:rect l="l" t="t" r="r" b="b"/>
                <a:pathLst>
                  <a:path w="9076" h="19697" extrusionOk="0">
                    <a:moveTo>
                      <a:pt x="7950" y="0"/>
                    </a:moveTo>
                    <a:cubicBezTo>
                      <a:pt x="7325" y="0"/>
                      <a:pt x="7031" y="353"/>
                      <a:pt x="6905" y="861"/>
                    </a:cubicBezTo>
                    <a:cubicBezTo>
                      <a:pt x="6789" y="843"/>
                      <a:pt x="6673" y="834"/>
                      <a:pt x="6560" y="834"/>
                    </a:cubicBezTo>
                    <a:cubicBezTo>
                      <a:pt x="5374" y="834"/>
                      <a:pt x="4369" y="1804"/>
                      <a:pt x="4378" y="3035"/>
                    </a:cubicBezTo>
                    <a:cubicBezTo>
                      <a:pt x="4378" y="3093"/>
                      <a:pt x="4384" y="3152"/>
                      <a:pt x="4388" y="3210"/>
                    </a:cubicBezTo>
                    <a:cubicBezTo>
                      <a:pt x="4095" y="3091"/>
                      <a:pt x="3789" y="3034"/>
                      <a:pt x="3486" y="3034"/>
                    </a:cubicBezTo>
                    <a:cubicBezTo>
                      <a:pt x="2814" y="3034"/>
                      <a:pt x="2155" y="3317"/>
                      <a:pt x="1689" y="3841"/>
                    </a:cubicBezTo>
                    <a:cubicBezTo>
                      <a:pt x="1013" y="4601"/>
                      <a:pt x="893" y="5704"/>
                      <a:pt x="1385" y="6594"/>
                    </a:cubicBezTo>
                    <a:cubicBezTo>
                      <a:pt x="0" y="7697"/>
                      <a:pt x="117" y="9839"/>
                      <a:pt x="1618" y="10780"/>
                    </a:cubicBezTo>
                    <a:cubicBezTo>
                      <a:pt x="664" y="11961"/>
                      <a:pt x="1036" y="13721"/>
                      <a:pt x="2388" y="14417"/>
                    </a:cubicBezTo>
                    <a:cubicBezTo>
                      <a:pt x="2375" y="14508"/>
                      <a:pt x="2372" y="14595"/>
                      <a:pt x="2372" y="14685"/>
                    </a:cubicBezTo>
                    <a:cubicBezTo>
                      <a:pt x="2372" y="15776"/>
                      <a:pt x="3106" y="16727"/>
                      <a:pt x="4161" y="17002"/>
                    </a:cubicBezTo>
                    <a:cubicBezTo>
                      <a:pt x="4473" y="17901"/>
                      <a:pt x="5317" y="18472"/>
                      <a:pt x="6226" y="18472"/>
                    </a:cubicBezTo>
                    <a:cubicBezTo>
                      <a:pt x="6429" y="18472"/>
                      <a:pt x="6635" y="18443"/>
                      <a:pt x="6840" y="18383"/>
                    </a:cubicBezTo>
                    <a:cubicBezTo>
                      <a:pt x="6888" y="19128"/>
                      <a:pt x="7157" y="19697"/>
                      <a:pt x="7953" y="19697"/>
                    </a:cubicBezTo>
                    <a:cubicBezTo>
                      <a:pt x="9074" y="19697"/>
                      <a:pt x="9059" y="18730"/>
                      <a:pt x="9075" y="18730"/>
                    </a:cubicBezTo>
                    <a:cubicBezTo>
                      <a:pt x="9075" y="18730"/>
                      <a:pt x="9075" y="18730"/>
                      <a:pt x="9075" y="18730"/>
                    </a:cubicBezTo>
                    <a:cubicBezTo>
                      <a:pt x="9072" y="18726"/>
                      <a:pt x="9046" y="1055"/>
                      <a:pt x="9033" y="1055"/>
                    </a:cubicBezTo>
                    <a:cubicBezTo>
                      <a:pt x="9033" y="1055"/>
                      <a:pt x="9033" y="1055"/>
                      <a:pt x="9033" y="1055"/>
                    </a:cubicBezTo>
                    <a:cubicBezTo>
                      <a:pt x="9014" y="919"/>
                      <a:pt x="8982" y="790"/>
                      <a:pt x="8936" y="660"/>
                    </a:cubicBezTo>
                    <a:cubicBezTo>
                      <a:pt x="8784" y="259"/>
                      <a:pt x="8490" y="0"/>
                      <a:pt x="7950" y="0"/>
                    </a:cubicBezTo>
                    <a:close/>
                  </a:path>
                </a:pathLst>
              </a:custGeom>
              <a:solidFill>
                <a:srgbClr val="E4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4390;p60">
                <a:extLst>
                  <a:ext uri="{FF2B5EF4-FFF2-40B4-BE49-F238E27FC236}">
                    <a16:creationId xmlns:a16="http://schemas.microsoft.com/office/drawing/2014/main" id="{57948B00-7795-F564-80C7-9D75C51E0CD0}"/>
                  </a:ext>
                </a:extLst>
              </p:cNvPr>
              <p:cNvSpPr/>
              <p:nvPr/>
            </p:nvSpPr>
            <p:spPr>
              <a:xfrm>
                <a:off x="-100985" y="3906105"/>
                <a:ext cx="41804" cy="52708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4505" fill="none" extrusionOk="0">
                    <a:moveTo>
                      <a:pt x="3573" y="1"/>
                    </a:moveTo>
                    <a:cubicBezTo>
                      <a:pt x="3573" y="1"/>
                      <a:pt x="1" y="221"/>
                      <a:pt x="997" y="4504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4391;p60">
                <a:extLst>
                  <a:ext uri="{FF2B5EF4-FFF2-40B4-BE49-F238E27FC236}">
                    <a16:creationId xmlns:a16="http://schemas.microsoft.com/office/drawing/2014/main" id="{DEA7F094-16C6-FDA0-B836-B5D62871388F}"/>
                  </a:ext>
                </a:extLst>
              </p:cNvPr>
              <p:cNvSpPr/>
              <p:nvPr/>
            </p:nvSpPr>
            <p:spPr>
              <a:xfrm>
                <a:off x="-86594" y="3875146"/>
                <a:ext cx="27296" cy="25717"/>
              </a:xfrm>
              <a:custGeom>
                <a:avLst/>
                <a:gdLst/>
                <a:ahLst/>
                <a:cxnLst/>
                <a:rect l="l" t="t" r="r" b="b"/>
                <a:pathLst>
                  <a:path w="2333" h="2198" fill="none" extrusionOk="0">
                    <a:moveTo>
                      <a:pt x="0" y="696"/>
                    </a:moveTo>
                    <a:cubicBezTo>
                      <a:pt x="0" y="696"/>
                      <a:pt x="2333" y="0"/>
                      <a:pt x="2333" y="2197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4392;p60">
                <a:extLst>
                  <a:ext uri="{FF2B5EF4-FFF2-40B4-BE49-F238E27FC236}">
                    <a16:creationId xmlns:a16="http://schemas.microsoft.com/office/drawing/2014/main" id="{5D45014E-1046-CB92-E93D-F15890688F83}"/>
                  </a:ext>
                </a:extLst>
              </p:cNvPr>
              <p:cNvSpPr/>
              <p:nvPr/>
            </p:nvSpPr>
            <p:spPr>
              <a:xfrm>
                <a:off x="-113855" y="3879078"/>
                <a:ext cx="8986" cy="2178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862" fill="none" extrusionOk="0">
                    <a:moveTo>
                      <a:pt x="1" y="1"/>
                    </a:moveTo>
                    <a:cubicBezTo>
                      <a:pt x="1" y="1"/>
                      <a:pt x="1" y="1056"/>
                      <a:pt x="768" y="1861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4393;p60">
                <a:extLst>
                  <a:ext uri="{FF2B5EF4-FFF2-40B4-BE49-F238E27FC236}">
                    <a16:creationId xmlns:a16="http://schemas.microsoft.com/office/drawing/2014/main" id="{40768365-C35C-516B-3E41-FA380FCE70B2}"/>
                  </a:ext>
                </a:extLst>
              </p:cNvPr>
              <p:cNvSpPr/>
              <p:nvPr/>
            </p:nvSpPr>
            <p:spPr>
              <a:xfrm>
                <a:off x="-148861" y="3908679"/>
                <a:ext cx="53340" cy="15538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1328" fill="none" extrusionOk="0">
                    <a:moveTo>
                      <a:pt x="0" y="1030"/>
                    </a:moveTo>
                    <a:cubicBezTo>
                      <a:pt x="1301" y="1"/>
                      <a:pt x="2559" y="1327"/>
                      <a:pt x="2559" y="1327"/>
                    </a:cubicBezTo>
                    <a:cubicBezTo>
                      <a:pt x="2559" y="1327"/>
                      <a:pt x="2828" y="150"/>
                      <a:pt x="4559" y="642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4394;p60">
                <a:extLst>
                  <a:ext uri="{FF2B5EF4-FFF2-40B4-BE49-F238E27FC236}">
                    <a16:creationId xmlns:a16="http://schemas.microsoft.com/office/drawing/2014/main" id="{E9962D50-C901-53FE-804E-92088BCBEFD0}"/>
                  </a:ext>
                </a:extLst>
              </p:cNvPr>
              <p:cNvSpPr/>
              <p:nvPr/>
            </p:nvSpPr>
            <p:spPr>
              <a:xfrm>
                <a:off x="-137430" y="3963493"/>
                <a:ext cx="28092" cy="51948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4440" fill="none" extrusionOk="0">
                    <a:moveTo>
                      <a:pt x="10" y="4439"/>
                    </a:moveTo>
                    <a:cubicBezTo>
                      <a:pt x="10" y="4439"/>
                      <a:pt x="0" y="2220"/>
                      <a:pt x="1718" y="2437"/>
                    </a:cubicBezTo>
                    <a:cubicBezTo>
                      <a:pt x="1718" y="2437"/>
                      <a:pt x="828" y="1217"/>
                      <a:pt x="2401" y="1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4395;p60">
                <a:extLst>
                  <a:ext uri="{FF2B5EF4-FFF2-40B4-BE49-F238E27FC236}">
                    <a16:creationId xmlns:a16="http://schemas.microsoft.com/office/drawing/2014/main" id="{0CACFA23-2AB8-4986-0EC0-0FA3FEB30B33}"/>
                  </a:ext>
                </a:extLst>
              </p:cNvPr>
              <p:cNvSpPr/>
              <p:nvPr/>
            </p:nvSpPr>
            <p:spPr>
              <a:xfrm>
                <a:off x="-122021" y="4015429"/>
                <a:ext cx="12461" cy="32374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767" fill="none" extrusionOk="0">
                    <a:moveTo>
                      <a:pt x="1064" y="0"/>
                    </a:moveTo>
                    <a:cubicBezTo>
                      <a:pt x="1064" y="0"/>
                      <a:pt x="0" y="1146"/>
                      <a:pt x="702" y="2767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4396;p60">
                <a:extLst>
                  <a:ext uri="{FF2B5EF4-FFF2-40B4-BE49-F238E27FC236}">
                    <a16:creationId xmlns:a16="http://schemas.microsoft.com/office/drawing/2014/main" id="{4AB2F284-6C9D-1576-8528-F13285D87B03}"/>
                  </a:ext>
                </a:extLst>
              </p:cNvPr>
              <p:cNvSpPr/>
              <p:nvPr/>
            </p:nvSpPr>
            <p:spPr>
              <a:xfrm>
                <a:off x="-95533" y="4013124"/>
                <a:ext cx="36235" cy="21739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1858" fill="none" extrusionOk="0">
                    <a:moveTo>
                      <a:pt x="3097" y="197"/>
                    </a:moveTo>
                    <a:cubicBezTo>
                      <a:pt x="1463" y="0"/>
                      <a:pt x="764" y="1579"/>
                      <a:pt x="764" y="1579"/>
                    </a:cubicBezTo>
                    <a:cubicBezTo>
                      <a:pt x="764" y="1579"/>
                      <a:pt x="334" y="1391"/>
                      <a:pt x="1" y="1857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4397;p60">
                <a:extLst>
                  <a:ext uri="{FF2B5EF4-FFF2-40B4-BE49-F238E27FC236}">
                    <a16:creationId xmlns:a16="http://schemas.microsoft.com/office/drawing/2014/main" id="{0C9C689B-AC3D-CD3D-7000-A8C7E4B9B671}"/>
                  </a:ext>
                </a:extLst>
              </p:cNvPr>
              <p:cNvSpPr/>
              <p:nvPr/>
            </p:nvSpPr>
            <p:spPr>
              <a:xfrm>
                <a:off x="-123355" y="3941357"/>
                <a:ext cx="32000" cy="17913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1531" fill="none" extrusionOk="0">
                    <a:moveTo>
                      <a:pt x="2735" y="0"/>
                    </a:moveTo>
                    <a:cubicBezTo>
                      <a:pt x="2735" y="0"/>
                      <a:pt x="1085" y="1530"/>
                      <a:pt x="1" y="0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4398;p60">
                <a:extLst>
                  <a:ext uri="{FF2B5EF4-FFF2-40B4-BE49-F238E27FC236}">
                    <a16:creationId xmlns:a16="http://schemas.microsoft.com/office/drawing/2014/main" id="{01B8D898-337B-63D7-22DC-FEFACC7D9EFB}"/>
                  </a:ext>
                </a:extLst>
              </p:cNvPr>
              <p:cNvSpPr/>
              <p:nvPr/>
            </p:nvSpPr>
            <p:spPr>
              <a:xfrm>
                <a:off x="-91367" y="3973672"/>
                <a:ext cx="32070" cy="15807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1351" fill="none" extrusionOk="0">
                    <a:moveTo>
                      <a:pt x="1" y="434"/>
                    </a:moveTo>
                    <a:cubicBezTo>
                      <a:pt x="1" y="434"/>
                      <a:pt x="1709" y="1"/>
                      <a:pt x="2741" y="1350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4399;p60">
                <a:extLst>
                  <a:ext uri="{FF2B5EF4-FFF2-40B4-BE49-F238E27FC236}">
                    <a16:creationId xmlns:a16="http://schemas.microsoft.com/office/drawing/2014/main" id="{C8638E44-884B-FC89-C50C-86844ECC1EE1}"/>
                  </a:ext>
                </a:extLst>
              </p:cNvPr>
              <p:cNvSpPr/>
              <p:nvPr/>
            </p:nvSpPr>
            <p:spPr>
              <a:xfrm>
                <a:off x="-49996" y="3843615"/>
                <a:ext cx="106189" cy="230455"/>
              </a:xfrm>
              <a:custGeom>
                <a:avLst/>
                <a:gdLst/>
                <a:ahLst/>
                <a:cxnLst/>
                <a:rect l="l" t="t" r="r" b="b"/>
                <a:pathLst>
                  <a:path w="9076" h="19697" extrusionOk="0">
                    <a:moveTo>
                      <a:pt x="1127" y="0"/>
                    </a:moveTo>
                    <a:cubicBezTo>
                      <a:pt x="586" y="0"/>
                      <a:pt x="292" y="259"/>
                      <a:pt x="140" y="660"/>
                    </a:cubicBezTo>
                    <a:cubicBezTo>
                      <a:pt x="95" y="790"/>
                      <a:pt x="62" y="919"/>
                      <a:pt x="43" y="1055"/>
                    </a:cubicBezTo>
                    <a:cubicBezTo>
                      <a:pt x="43" y="1055"/>
                      <a:pt x="43" y="1055"/>
                      <a:pt x="43" y="1055"/>
                    </a:cubicBezTo>
                    <a:cubicBezTo>
                      <a:pt x="30" y="1055"/>
                      <a:pt x="4" y="18726"/>
                      <a:pt x="1" y="18730"/>
                    </a:cubicBezTo>
                    <a:cubicBezTo>
                      <a:pt x="1" y="18730"/>
                      <a:pt x="1" y="18730"/>
                      <a:pt x="1" y="18730"/>
                    </a:cubicBezTo>
                    <a:cubicBezTo>
                      <a:pt x="17" y="18730"/>
                      <a:pt x="3" y="19697"/>
                      <a:pt x="1123" y="19697"/>
                    </a:cubicBezTo>
                    <a:cubicBezTo>
                      <a:pt x="1919" y="19697"/>
                      <a:pt x="2188" y="19128"/>
                      <a:pt x="2236" y="18383"/>
                    </a:cubicBezTo>
                    <a:cubicBezTo>
                      <a:pt x="2441" y="18443"/>
                      <a:pt x="2647" y="18472"/>
                      <a:pt x="2850" y="18472"/>
                    </a:cubicBezTo>
                    <a:cubicBezTo>
                      <a:pt x="3758" y="18472"/>
                      <a:pt x="4600" y="17901"/>
                      <a:pt x="4915" y="17002"/>
                    </a:cubicBezTo>
                    <a:cubicBezTo>
                      <a:pt x="5970" y="16727"/>
                      <a:pt x="6704" y="15776"/>
                      <a:pt x="6704" y="14685"/>
                    </a:cubicBezTo>
                    <a:cubicBezTo>
                      <a:pt x="6704" y="14595"/>
                      <a:pt x="6698" y="14508"/>
                      <a:pt x="6688" y="14417"/>
                    </a:cubicBezTo>
                    <a:cubicBezTo>
                      <a:pt x="8040" y="13725"/>
                      <a:pt x="8412" y="11961"/>
                      <a:pt x="7458" y="10780"/>
                    </a:cubicBezTo>
                    <a:cubicBezTo>
                      <a:pt x="8956" y="9839"/>
                      <a:pt x="9076" y="7697"/>
                      <a:pt x="7691" y="6594"/>
                    </a:cubicBezTo>
                    <a:cubicBezTo>
                      <a:pt x="8183" y="5704"/>
                      <a:pt x="8060" y="4601"/>
                      <a:pt x="7387" y="3841"/>
                    </a:cubicBezTo>
                    <a:cubicBezTo>
                      <a:pt x="6921" y="3315"/>
                      <a:pt x="6264" y="3033"/>
                      <a:pt x="5593" y="3033"/>
                    </a:cubicBezTo>
                    <a:cubicBezTo>
                      <a:pt x="5289" y="3033"/>
                      <a:pt x="4982" y="3091"/>
                      <a:pt x="4689" y="3210"/>
                    </a:cubicBezTo>
                    <a:cubicBezTo>
                      <a:pt x="4692" y="3152"/>
                      <a:pt x="4695" y="3093"/>
                      <a:pt x="4695" y="3035"/>
                    </a:cubicBezTo>
                    <a:cubicBezTo>
                      <a:pt x="4704" y="1804"/>
                      <a:pt x="3702" y="834"/>
                      <a:pt x="2514" y="834"/>
                    </a:cubicBezTo>
                    <a:cubicBezTo>
                      <a:pt x="2400" y="834"/>
                      <a:pt x="2285" y="843"/>
                      <a:pt x="2168" y="861"/>
                    </a:cubicBezTo>
                    <a:cubicBezTo>
                      <a:pt x="2045" y="353"/>
                      <a:pt x="1751" y="0"/>
                      <a:pt x="1127" y="0"/>
                    </a:cubicBezTo>
                    <a:close/>
                  </a:path>
                </a:pathLst>
              </a:custGeom>
              <a:solidFill>
                <a:srgbClr val="405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4400;p60">
                <a:extLst>
                  <a:ext uri="{FF2B5EF4-FFF2-40B4-BE49-F238E27FC236}">
                    <a16:creationId xmlns:a16="http://schemas.microsoft.com/office/drawing/2014/main" id="{F9B470FE-760C-532C-5256-1F287CC47262}"/>
                  </a:ext>
                </a:extLst>
              </p:cNvPr>
              <p:cNvSpPr/>
              <p:nvPr/>
            </p:nvSpPr>
            <p:spPr>
              <a:xfrm>
                <a:off x="-49692" y="3906105"/>
                <a:ext cx="41804" cy="52708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4505" fill="none" extrusionOk="0">
                    <a:moveTo>
                      <a:pt x="1" y="1"/>
                    </a:moveTo>
                    <a:cubicBezTo>
                      <a:pt x="1" y="1"/>
                      <a:pt x="3572" y="221"/>
                      <a:pt x="2573" y="4504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4401;p60">
                <a:extLst>
                  <a:ext uri="{FF2B5EF4-FFF2-40B4-BE49-F238E27FC236}">
                    <a16:creationId xmlns:a16="http://schemas.microsoft.com/office/drawing/2014/main" id="{50225DCE-8F3A-3E8C-6C10-8F27A8FA7CA0}"/>
                  </a:ext>
                </a:extLst>
              </p:cNvPr>
              <p:cNvSpPr/>
              <p:nvPr/>
            </p:nvSpPr>
            <p:spPr>
              <a:xfrm>
                <a:off x="-49575" y="3875146"/>
                <a:ext cx="27261" cy="25717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2198" fill="none" extrusionOk="0">
                    <a:moveTo>
                      <a:pt x="2330" y="696"/>
                    </a:moveTo>
                    <a:cubicBezTo>
                      <a:pt x="2330" y="696"/>
                      <a:pt x="0" y="0"/>
                      <a:pt x="0" y="2197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4402;p60">
                <a:extLst>
                  <a:ext uri="{FF2B5EF4-FFF2-40B4-BE49-F238E27FC236}">
                    <a16:creationId xmlns:a16="http://schemas.microsoft.com/office/drawing/2014/main" id="{09E656D1-6021-B00F-2A16-64492ADCF07F}"/>
                  </a:ext>
                </a:extLst>
              </p:cNvPr>
              <p:cNvSpPr/>
              <p:nvPr/>
            </p:nvSpPr>
            <p:spPr>
              <a:xfrm>
                <a:off x="-4003" y="3879078"/>
                <a:ext cx="8986" cy="2178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862" fill="none" extrusionOk="0">
                    <a:moveTo>
                      <a:pt x="767" y="1"/>
                    </a:moveTo>
                    <a:cubicBezTo>
                      <a:pt x="767" y="1"/>
                      <a:pt x="767" y="1056"/>
                      <a:pt x="1" y="1861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4403;p60">
                <a:extLst>
                  <a:ext uri="{FF2B5EF4-FFF2-40B4-BE49-F238E27FC236}">
                    <a16:creationId xmlns:a16="http://schemas.microsoft.com/office/drawing/2014/main" id="{3A0CCD50-42EE-0DC4-B0E1-318D1D7A080B}"/>
                  </a:ext>
                </a:extLst>
              </p:cNvPr>
              <p:cNvSpPr/>
              <p:nvPr/>
            </p:nvSpPr>
            <p:spPr>
              <a:xfrm>
                <a:off x="-13352" y="3908679"/>
                <a:ext cx="53352" cy="15538"/>
              </a:xfrm>
              <a:custGeom>
                <a:avLst/>
                <a:gdLst/>
                <a:ahLst/>
                <a:cxnLst/>
                <a:rect l="l" t="t" r="r" b="b"/>
                <a:pathLst>
                  <a:path w="4560" h="1328" fill="none" extrusionOk="0">
                    <a:moveTo>
                      <a:pt x="4559" y="1030"/>
                    </a:moveTo>
                    <a:cubicBezTo>
                      <a:pt x="3258" y="1"/>
                      <a:pt x="1997" y="1327"/>
                      <a:pt x="1997" y="1327"/>
                    </a:cubicBezTo>
                    <a:cubicBezTo>
                      <a:pt x="1997" y="1327"/>
                      <a:pt x="1731" y="150"/>
                      <a:pt x="1" y="642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4404;p60">
                <a:extLst>
                  <a:ext uri="{FF2B5EF4-FFF2-40B4-BE49-F238E27FC236}">
                    <a16:creationId xmlns:a16="http://schemas.microsoft.com/office/drawing/2014/main" id="{23FA22D9-215B-C4B7-8A74-AC06CD5C34E0}"/>
                  </a:ext>
                </a:extLst>
              </p:cNvPr>
              <p:cNvSpPr/>
              <p:nvPr/>
            </p:nvSpPr>
            <p:spPr>
              <a:xfrm>
                <a:off x="466" y="3963493"/>
                <a:ext cx="28092" cy="51948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4440" fill="none" extrusionOk="0">
                    <a:moveTo>
                      <a:pt x="2391" y="4439"/>
                    </a:moveTo>
                    <a:cubicBezTo>
                      <a:pt x="2391" y="4439"/>
                      <a:pt x="2401" y="2220"/>
                      <a:pt x="683" y="2437"/>
                    </a:cubicBezTo>
                    <a:cubicBezTo>
                      <a:pt x="683" y="2437"/>
                      <a:pt x="1573" y="1217"/>
                      <a:pt x="0" y="1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4405;p60">
                <a:extLst>
                  <a:ext uri="{FF2B5EF4-FFF2-40B4-BE49-F238E27FC236}">
                    <a16:creationId xmlns:a16="http://schemas.microsoft.com/office/drawing/2014/main" id="{011B107C-8029-C86A-B929-EF767BA15CD0}"/>
                  </a:ext>
                </a:extLst>
              </p:cNvPr>
              <p:cNvSpPr/>
              <p:nvPr/>
            </p:nvSpPr>
            <p:spPr>
              <a:xfrm>
                <a:off x="688" y="4015429"/>
                <a:ext cx="12472" cy="32374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2767" fill="none" extrusionOk="0">
                    <a:moveTo>
                      <a:pt x="1" y="0"/>
                    </a:moveTo>
                    <a:cubicBezTo>
                      <a:pt x="1" y="0"/>
                      <a:pt x="1065" y="1146"/>
                      <a:pt x="363" y="2767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4406;p60">
                <a:extLst>
                  <a:ext uri="{FF2B5EF4-FFF2-40B4-BE49-F238E27FC236}">
                    <a16:creationId xmlns:a16="http://schemas.microsoft.com/office/drawing/2014/main" id="{D1275F18-E13F-D398-E688-9A5CFB4D4C73}"/>
                  </a:ext>
                </a:extLst>
              </p:cNvPr>
              <p:cNvSpPr/>
              <p:nvPr/>
            </p:nvSpPr>
            <p:spPr>
              <a:xfrm>
                <a:off x="-49575" y="4013124"/>
                <a:ext cx="36235" cy="21739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1858" fill="none" extrusionOk="0">
                    <a:moveTo>
                      <a:pt x="0" y="197"/>
                    </a:moveTo>
                    <a:cubicBezTo>
                      <a:pt x="1631" y="0"/>
                      <a:pt x="2330" y="1579"/>
                      <a:pt x="2330" y="1579"/>
                    </a:cubicBezTo>
                    <a:cubicBezTo>
                      <a:pt x="2330" y="1579"/>
                      <a:pt x="2763" y="1391"/>
                      <a:pt x="3097" y="1857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4407;p60">
                <a:extLst>
                  <a:ext uri="{FF2B5EF4-FFF2-40B4-BE49-F238E27FC236}">
                    <a16:creationId xmlns:a16="http://schemas.microsoft.com/office/drawing/2014/main" id="{8453B882-4856-F44A-B3E7-856EBF90D22D}"/>
                  </a:ext>
                </a:extLst>
              </p:cNvPr>
              <p:cNvSpPr/>
              <p:nvPr/>
            </p:nvSpPr>
            <p:spPr>
              <a:xfrm>
                <a:off x="-17517" y="3941357"/>
                <a:ext cx="32000" cy="17913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1531" fill="none" extrusionOk="0">
                    <a:moveTo>
                      <a:pt x="1" y="0"/>
                    </a:moveTo>
                    <a:cubicBezTo>
                      <a:pt x="1" y="0"/>
                      <a:pt x="1651" y="1530"/>
                      <a:pt x="2734" y="0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4408;p60">
                <a:extLst>
                  <a:ext uri="{FF2B5EF4-FFF2-40B4-BE49-F238E27FC236}">
                    <a16:creationId xmlns:a16="http://schemas.microsoft.com/office/drawing/2014/main" id="{074B5B21-5A90-45A4-E4F3-11A5057EE18B}"/>
                  </a:ext>
                </a:extLst>
              </p:cNvPr>
              <p:cNvSpPr/>
              <p:nvPr/>
            </p:nvSpPr>
            <p:spPr>
              <a:xfrm>
                <a:off x="-49575" y="3973672"/>
                <a:ext cx="32070" cy="15807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1351" fill="none" extrusionOk="0">
                    <a:moveTo>
                      <a:pt x="2741" y="434"/>
                    </a:moveTo>
                    <a:cubicBezTo>
                      <a:pt x="2741" y="434"/>
                      <a:pt x="1032" y="1"/>
                      <a:pt x="0" y="1350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4409;p60">
              <a:extLst>
                <a:ext uri="{FF2B5EF4-FFF2-40B4-BE49-F238E27FC236}">
                  <a16:creationId xmlns:a16="http://schemas.microsoft.com/office/drawing/2014/main" id="{95B78A01-2187-EC43-F51F-A5995715F30F}"/>
                </a:ext>
              </a:extLst>
            </p:cNvPr>
            <p:cNvGrpSpPr/>
            <p:nvPr/>
          </p:nvGrpSpPr>
          <p:grpSpPr>
            <a:xfrm>
              <a:off x="724986" y="3605478"/>
              <a:ext cx="1368681" cy="682918"/>
              <a:chOff x="724986" y="3605478"/>
              <a:chExt cx="1368681" cy="682918"/>
            </a:xfrm>
          </p:grpSpPr>
          <p:grpSp>
            <p:nvGrpSpPr>
              <p:cNvPr id="5" name="Google Shape;4410;p60">
                <a:extLst>
                  <a:ext uri="{FF2B5EF4-FFF2-40B4-BE49-F238E27FC236}">
                    <a16:creationId xmlns:a16="http://schemas.microsoft.com/office/drawing/2014/main" id="{8696FC4E-9EB8-ADE9-25C1-AB648721214D}"/>
                  </a:ext>
                </a:extLst>
              </p:cNvPr>
              <p:cNvGrpSpPr/>
              <p:nvPr/>
            </p:nvGrpSpPr>
            <p:grpSpPr>
              <a:xfrm>
                <a:off x="1498221" y="4047614"/>
                <a:ext cx="529172" cy="240783"/>
                <a:chOff x="1498221" y="4047614"/>
                <a:chExt cx="529172" cy="240783"/>
              </a:xfrm>
            </p:grpSpPr>
            <p:grpSp>
              <p:nvGrpSpPr>
                <p:cNvPr id="62" name="Google Shape;4411;p60">
                  <a:extLst>
                    <a:ext uri="{FF2B5EF4-FFF2-40B4-BE49-F238E27FC236}">
                      <a16:creationId xmlns:a16="http://schemas.microsoft.com/office/drawing/2014/main" id="{60D9260B-7A22-963B-D71B-B1D87F24A77B}"/>
                    </a:ext>
                  </a:extLst>
                </p:cNvPr>
                <p:cNvGrpSpPr/>
                <p:nvPr/>
              </p:nvGrpSpPr>
              <p:grpSpPr>
                <a:xfrm>
                  <a:off x="1826655" y="4224370"/>
                  <a:ext cx="200738" cy="25631"/>
                  <a:chOff x="1826655" y="4224370"/>
                  <a:chExt cx="200738" cy="25631"/>
                </a:xfrm>
              </p:grpSpPr>
              <p:sp>
                <p:nvSpPr>
                  <p:cNvPr id="68" name="Google Shape;4412;p60">
                    <a:extLst>
                      <a:ext uri="{FF2B5EF4-FFF2-40B4-BE49-F238E27FC236}">
                        <a16:creationId xmlns:a16="http://schemas.microsoft.com/office/drawing/2014/main" id="{8A441611-37B7-9531-94AF-53C201D875D1}"/>
                      </a:ext>
                    </a:extLst>
                  </p:cNvPr>
                  <p:cNvSpPr/>
                  <p:nvPr/>
                </p:nvSpPr>
                <p:spPr>
                  <a:xfrm>
                    <a:off x="1826655" y="4238011"/>
                    <a:ext cx="175094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535" h="1" fill="none" extrusionOk="0">
                        <a:moveTo>
                          <a:pt x="1" y="0"/>
                        </a:moveTo>
                        <a:lnTo>
                          <a:pt x="36535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" name="Google Shape;4413;p60">
                    <a:extLst>
                      <a:ext uri="{FF2B5EF4-FFF2-40B4-BE49-F238E27FC236}">
                        <a16:creationId xmlns:a16="http://schemas.microsoft.com/office/drawing/2014/main" id="{A55E45C6-0E5B-369D-C56F-AC0F39EEF812}"/>
                      </a:ext>
                    </a:extLst>
                  </p:cNvPr>
                  <p:cNvSpPr/>
                  <p:nvPr/>
                </p:nvSpPr>
                <p:spPr>
                  <a:xfrm>
                    <a:off x="2000728" y="4224370"/>
                    <a:ext cx="26665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4" h="5351" extrusionOk="0">
                        <a:moveTo>
                          <a:pt x="2887" y="0"/>
                        </a:moveTo>
                        <a:cubicBezTo>
                          <a:pt x="2190" y="0"/>
                          <a:pt x="1506" y="271"/>
                          <a:pt x="996" y="783"/>
                        </a:cubicBezTo>
                        <a:cubicBezTo>
                          <a:pt x="230" y="1550"/>
                          <a:pt x="0" y="2699"/>
                          <a:pt x="416" y="3698"/>
                        </a:cubicBezTo>
                        <a:cubicBezTo>
                          <a:pt x="828" y="4698"/>
                          <a:pt x="1806" y="5351"/>
                          <a:pt x="2886" y="5351"/>
                        </a:cubicBezTo>
                        <a:cubicBezTo>
                          <a:pt x="4363" y="5351"/>
                          <a:pt x="5560" y="4150"/>
                          <a:pt x="5563" y="2677"/>
                        </a:cubicBezTo>
                        <a:cubicBezTo>
                          <a:pt x="5560" y="1593"/>
                          <a:pt x="4911" y="619"/>
                          <a:pt x="3911" y="203"/>
                        </a:cubicBezTo>
                        <a:cubicBezTo>
                          <a:pt x="3580" y="67"/>
                          <a:pt x="3232" y="0"/>
                          <a:pt x="2887" y="0"/>
                        </a:cubicBezTo>
                        <a:close/>
                      </a:path>
                    </a:pathLst>
                  </a:custGeom>
                  <a:solidFill>
                    <a:srgbClr val="213B5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3" name="Google Shape;4414;p60">
                  <a:extLst>
                    <a:ext uri="{FF2B5EF4-FFF2-40B4-BE49-F238E27FC236}">
                      <a16:creationId xmlns:a16="http://schemas.microsoft.com/office/drawing/2014/main" id="{F3308E62-DE3E-9842-5B56-F2E2464C1331}"/>
                    </a:ext>
                  </a:extLst>
                </p:cNvPr>
                <p:cNvGrpSpPr/>
                <p:nvPr/>
              </p:nvGrpSpPr>
              <p:grpSpPr>
                <a:xfrm>
                  <a:off x="1498221" y="4047614"/>
                  <a:ext cx="328444" cy="240783"/>
                  <a:chOff x="1498221" y="4047614"/>
                  <a:chExt cx="328444" cy="240783"/>
                </a:xfrm>
              </p:grpSpPr>
              <p:sp>
                <p:nvSpPr>
                  <p:cNvPr id="64" name="Google Shape;4415;p60">
                    <a:extLst>
                      <a:ext uri="{FF2B5EF4-FFF2-40B4-BE49-F238E27FC236}">
                        <a16:creationId xmlns:a16="http://schemas.microsoft.com/office/drawing/2014/main" id="{BF4F6345-4CFD-5CF8-5402-76A81D9D68C2}"/>
                      </a:ext>
                    </a:extLst>
                  </p:cNvPr>
                  <p:cNvSpPr/>
                  <p:nvPr/>
                </p:nvSpPr>
                <p:spPr>
                  <a:xfrm>
                    <a:off x="1648778" y="4185661"/>
                    <a:ext cx="177888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8" h="21448" extrusionOk="0">
                        <a:moveTo>
                          <a:pt x="4950" y="1"/>
                        </a:moveTo>
                        <a:cubicBezTo>
                          <a:pt x="2218" y="1"/>
                          <a:pt x="0" y="2679"/>
                          <a:pt x="0" y="5984"/>
                        </a:cubicBezTo>
                        <a:lnTo>
                          <a:pt x="0" y="15461"/>
                        </a:lnTo>
                        <a:cubicBezTo>
                          <a:pt x="0" y="18766"/>
                          <a:pt x="2218" y="21447"/>
                          <a:pt x="4950" y="21447"/>
                        </a:cubicBezTo>
                        <a:lnTo>
                          <a:pt x="32168" y="21447"/>
                        </a:lnTo>
                        <a:cubicBezTo>
                          <a:pt x="34904" y="21447"/>
                          <a:pt x="37118" y="18766"/>
                          <a:pt x="37118" y="15461"/>
                        </a:cubicBezTo>
                        <a:lnTo>
                          <a:pt x="37118" y="5984"/>
                        </a:lnTo>
                        <a:cubicBezTo>
                          <a:pt x="37118" y="2679"/>
                          <a:pt x="34904" y="1"/>
                          <a:pt x="32168" y="1"/>
                        </a:cubicBezTo>
                        <a:close/>
                      </a:path>
                    </a:pathLst>
                  </a:custGeom>
                  <a:solidFill>
                    <a:srgbClr val="213B55"/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65" name="Google Shape;4416;p60">
                    <a:extLst>
                      <a:ext uri="{FF2B5EF4-FFF2-40B4-BE49-F238E27FC236}">
                        <a16:creationId xmlns:a16="http://schemas.microsoft.com/office/drawing/2014/main" id="{B44382D2-07B6-4043-B919-91042FCC36AF}"/>
                      </a:ext>
                    </a:extLst>
                  </p:cNvPr>
                  <p:cNvGrpSpPr/>
                  <p:nvPr/>
                </p:nvGrpSpPr>
                <p:grpSpPr>
                  <a:xfrm>
                    <a:off x="1498221" y="4047614"/>
                    <a:ext cx="150566" cy="190416"/>
                    <a:chOff x="1498221" y="4047614"/>
                    <a:chExt cx="150566" cy="190416"/>
                  </a:xfrm>
                </p:grpSpPr>
                <p:sp>
                  <p:nvSpPr>
                    <p:cNvPr id="66" name="Google Shape;4417;p60">
                      <a:extLst>
                        <a:ext uri="{FF2B5EF4-FFF2-40B4-BE49-F238E27FC236}">
                          <a16:creationId xmlns:a16="http://schemas.microsoft.com/office/drawing/2014/main" id="{2CBC1445-D1DF-A8D3-1D76-39D88A1A12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0686" y="4060421"/>
                      <a:ext cx="138101" cy="1776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816" h="37079" fill="none" extrusionOk="0">
                          <a:moveTo>
                            <a:pt x="28815" y="37078"/>
                          </a:moveTo>
                          <a:lnTo>
                            <a:pt x="17922" y="37078"/>
                          </a:lnTo>
                          <a:cubicBezTo>
                            <a:pt x="14829" y="37078"/>
                            <a:pt x="14212" y="33613"/>
                            <a:pt x="14212" y="33613"/>
                          </a:cubicBezTo>
                          <a:lnTo>
                            <a:pt x="14212" y="10631"/>
                          </a:lnTo>
                          <a:lnTo>
                            <a:pt x="0" y="10631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CFD9E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7" name="Google Shape;4418;p60">
                      <a:extLst>
                        <a:ext uri="{FF2B5EF4-FFF2-40B4-BE49-F238E27FC236}">
                          <a16:creationId xmlns:a16="http://schemas.microsoft.com/office/drawing/2014/main" id="{3221E39D-CC38-C736-55FE-F42171D384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8221" y="4047614"/>
                      <a:ext cx="26646" cy="256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0" h="5349" extrusionOk="0">
                          <a:moveTo>
                            <a:pt x="2886" y="1"/>
                          </a:moveTo>
                          <a:cubicBezTo>
                            <a:pt x="1806" y="1"/>
                            <a:pt x="828" y="654"/>
                            <a:pt x="416" y="1653"/>
                          </a:cubicBezTo>
                          <a:cubicBezTo>
                            <a:pt x="0" y="2649"/>
                            <a:pt x="230" y="3802"/>
                            <a:pt x="996" y="4564"/>
                          </a:cubicBezTo>
                          <a:cubicBezTo>
                            <a:pt x="1506" y="5077"/>
                            <a:pt x="2190" y="5349"/>
                            <a:pt x="2886" y="5349"/>
                          </a:cubicBezTo>
                          <a:cubicBezTo>
                            <a:pt x="3232" y="5349"/>
                            <a:pt x="3580" y="5282"/>
                            <a:pt x="3911" y="5144"/>
                          </a:cubicBezTo>
                          <a:cubicBezTo>
                            <a:pt x="4910" y="4732"/>
                            <a:pt x="5560" y="3758"/>
                            <a:pt x="5560" y="2675"/>
                          </a:cubicBezTo>
                          <a:cubicBezTo>
                            <a:pt x="5560" y="1197"/>
                            <a:pt x="4363" y="1"/>
                            <a:pt x="2886" y="1"/>
                          </a:cubicBezTo>
                          <a:close/>
                        </a:path>
                      </a:pathLst>
                    </a:custGeom>
                    <a:solidFill>
                      <a:srgbClr val="CFD9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6" name="Google Shape;4419;p60">
                <a:extLst>
                  <a:ext uri="{FF2B5EF4-FFF2-40B4-BE49-F238E27FC236}">
                    <a16:creationId xmlns:a16="http://schemas.microsoft.com/office/drawing/2014/main" id="{337FE465-CD4E-97E8-346C-1783347AFFE3}"/>
                  </a:ext>
                </a:extLst>
              </p:cNvPr>
              <p:cNvGrpSpPr/>
              <p:nvPr/>
            </p:nvGrpSpPr>
            <p:grpSpPr>
              <a:xfrm>
                <a:off x="1560718" y="3800594"/>
                <a:ext cx="532948" cy="302090"/>
                <a:chOff x="1560718" y="3800594"/>
                <a:chExt cx="532948" cy="302090"/>
              </a:xfrm>
            </p:grpSpPr>
            <p:grpSp>
              <p:nvGrpSpPr>
                <p:cNvPr id="49" name="Google Shape;4420;p60">
                  <a:extLst>
                    <a:ext uri="{FF2B5EF4-FFF2-40B4-BE49-F238E27FC236}">
                      <a16:creationId xmlns:a16="http://schemas.microsoft.com/office/drawing/2014/main" id="{557482AD-5C00-0216-EBC9-C946AE730C1C}"/>
                    </a:ext>
                  </a:extLst>
                </p:cNvPr>
                <p:cNvGrpSpPr/>
                <p:nvPr/>
              </p:nvGrpSpPr>
              <p:grpSpPr>
                <a:xfrm>
                  <a:off x="1912179" y="3827344"/>
                  <a:ext cx="181487" cy="25631"/>
                  <a:chOff x="1912179" y="3827344"/>
                  <a:chExt cx="181487" cy="25631"/>
                </a:xfrm>
              </p:grpSpPr>
              <p:sp>
                <p:nvSpPr>
                  <p:cNvPr id="60" name="Google Shape;4421;p60">
                    <a:extLst>
                      <a:ext uri="{FF2B5EF4-FFF2-40B4-BE49-F238E27FC236}">
                        <a16:creationId xmlns:a16="http://schemas.microsoft.com/office/drawing/2014/main" id="{52033555-D71A-BE56-0EED-BCE697F3433E}"/>
                      </a:ext>
                    </a:extLst>
                  </p:cNvPr>
                  <p:cNvSpPr/>
                  <p:nvPr/>
                </p:nvSpPr>
                <p:spPr>
                  <a:xfrm>
                    <a:off x="2067020" y="3827344"/>
                    <a:ext cx="26646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51" extrusionOk="0">
                        <a:moveTo>
                          <a:pt x="2886" y="0"/>
                        </a:moveTo>
                        <a:cubicBezTo>
                          <a:pt x="1806" y="0"/>
                          <a:pt x="828" y="653"/>
                          <a:pt x="416" y="1653"/>
                        </a:cubicBezTo>
                        <a:cubicBezTo>
                          <a:pt x="0" y="2652"/>
                          <a:pt x="230" y="3801"/>
                          <a:pt x="993" y="4567"/>
                        </a:cubicBezTo>
                        <a:cubicBezTo>
                          <a:pt x="1505" y="5080"/>
                          <a:pt x="2190" y="5351"/>
                          <a:pt x="2887" y="5351"/>
                        </a:cubicBezTo>
                        <a:cubicBezTo>
                          <a:pt x="3232" y="5351"/>
                          <a:pt x="3580" y="5284"/>
                          <a:pt x="3911" y="5148"/>
                        </a:cubicBezTo>
                        <a:cubicBezTo>
                          <a:pt x="4910" y="4732"/>
                          <a:pt x="5560" y="3758"/>
                          <a:pt x="5560" y="2678"/>
                        </a:cubicBezTo>
                        <a:cubicBezTo>
                          <a:pt x="5560" y="1200"/>
                          <a:pt x="4363" y="0"/>
                          <a:pt x="2886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" name="Google Shape;4422;p60">
                    <a:extLst>
                      <a:ext uri="{FF2B5EF4-FFF2-40B4-BE49-F238E27FC236}">
                        <a16:creationId xmlns:a16="http://schemas.microsoft.com/office/drawing/2014/main" id="{CCF9B2B8-1A7A-9B6C-9E0E-962BD0DAF664}"/>
                      </a:ext>
                    </a:extLst>
                  </p:cNvPr>
                  <p:cNvSpPr/>
                  <p:nvPr/>
                </p:nvSpPr>
                <p:spPr>
                  <a:xfrm>
                    <a:off x="1912179" y="3842838"/>
                    <a:ext cx="156825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23" h="1" fill="none" extrusionOk="0">
                        <a:moveTo>
                          <a:pt x="1" y="1"/>
                        </a:moveTo>
                        <a:lnTo>
                          <a:pt x="32723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0" name="Google Shape;4423;p60">
                  <a:extLst>
                    <a:ext uri="{FF2B5EF4-FFF2-40B4-BE49-F238E27FC236}">
                      <a16:creationId xmlns:a16="http://schemas.microsoft.com/office/drawing/2014/main" id="{2A839291-37F2-E851-BFDC-45B8AC89F75C}"/>
                    </a:ext>
                  </a:extLst>
                </p:cNvPr>
                <p:cNvGrpSpPr/>
                <p:nvPr/>
              </p:nvGrpSpPr>
              <p:grpSpPr>
                <a:xfrm>
                  <a:off x="1912179" y="4044505"/>
                  <a:ext cx="181487" cy="25622"/>
                  <a:chOff x="1912179" y="4044506"/>
                  <a:chExt cx="181487" cy="25622"/>
                </a:xfrm>
              </p:grpSpPr>
              <p:sp>
                <p:nvSpPr>
                  <p:cNvPr id="58" name="Google Shape;4424;p60">
                    <a:extLst>
                      <a:ext uri="{FF2B5EF4-FFF2-40B4-BE49-F238E27FC236}">
                        <a16:creationId xmlns:a16="http://schemas.microsoft.com/office/drawing/2014/main" id="{16560490-39B8-FEE7-940C-F4BBC3F22ED6}"/>
                      </a:ext>
                    </a:extLst>
                  </p:cNvPr>
                  <p:cNvSpPr/>
                  <p:nvPr/>
                </p:nvSpPr>
                <p:spPr>
                  <a:xfrm>
                    <a:off x="2067020" y="4044505"/>
                    <a:ext cx="26646" cy="256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49" extrusionOk="0">
                        <a:moveTo>
                          <a:pt x="2886" y="0"/>
                        </a:moveTo>
                        <a:cubicBezTo>
                          <a:pt x="1806" y="0"/>
                          <a:pt x="828" y="650"/>
                          <a:pt x="416" y="1649"/>
                        </a:cubicBezTo>
                        <a:cubicBezTo>
                          <a:pt x="0" y="2649"/>
                          <a:pt x="230" y="3802"/>
                          <a:pt x="993" y="4564"/>
                        </a:cubicBezTo>
                        <a:cubicBezTo>
                          <a:pt x="1505" y="5076"/>
                          <a:pt x="2190" y="5349"/>
                          <a:pt x="2887" y="5349"/>
                        </a:cubicBezTo>
                        <a:cubicBezTo>
                          <a:pt x="3232" y="5349"/>
                          <a:pt x="3580" y="5282"/>
                          <a:pt x="3911" y="5144"/>
                        </a:cubicBezTo>
                        <a:cubicBezTo>
                          <a:pt x="4910" y="4732"/>
                          <a:pt x="5560" y="3758"/>
                          <a:pt x="5560" y="2674"/>
                        </a:cubicBezTo>
                        <a:cubicBezTo>
                          <a:pt x="5560" y="1197"/>
                          <a:pt x="4363" y="0"/>
                          <a:pt x="2886" y="0"/>
                        </a:cubicBezTo>
                        <a:close/>
                      </a:path>
                    </a:pathLst>
                  </a:custGeom>
                  <a:solidFill>
                    <a:srgbClr val="869FB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" name="Google Shape;4425;p60">
                    <a:extLst>
                      <a:ext uri="{FF2B5EF4-FFF2-40B4-BE49-F238E27FC236}">
                        <a16:creationId xmlns:a16="http://schemas.microsoft.com/office/drawing/2014/main" id="{5DDB40B4-ED6F-0475-D91E-479F91904129}"/>
                      </a:ext>
                    </a:extLst>
                  </p:cNvPr>
                  <p:cNvSpPr/>
                  <p:nvPr/>
                </p:nvSpPr>
                <p:spPr>
                  <a:xfrm>
                    <a:off x="1912179" y="4059966"/>
                    <a:ext cx="156825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23" h="1" fill="none" extrusionOk="0">
                        <a:moveTo>
                          <a:pt x="32723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1" name="Google Shape;4426;p60">
                  <a:extLst>
                    <a:ext uri="{FF2B5EF4-FFF2-40B4-BE49-F238E27FC236}">
                      <a16:creationId xmlns:a16="http://schemas.microsoft.com/office/drawing/2014/main" id="{DA59857A-2883-9C34-19A4-F3EBDE6FAC47}"/>
                    </a:ext>
                  </a:extLst>
                </p:cNvPr>
                <p:cNvGrpSpPr/>
                <p:nvPr/>
              </p:nvGrpSpPr>
              <p:grpSpPr>
                <a:xfrm>
                  <a:off x="1560718" y="3800594"/>
                  <a:ext cx="351472" cy="302090"/>
                  <a:chOff x="1560718" y="3800594"/>
                  <a:chExt cx="351472" cy="302090"/>
                </a:xfrm>
              </p:grpSpPr>
              <p:grpSp>
                <p:nvGrpSpPr>
                  <p:cNvPr id="52" name="Google Shape;4427;p60">
                    <a:extLst>
                      <a:ext uri="{FF2B5EF4-FFF2-40B4-BE49-F238E27FC236}">
                        <a16:creationId xmlns:a16="http://schemas.microsoft.com/office/drawing/2014/main" id="{9A1879B1-BD34-7467-757B-8671F964043D}"/>
                      </a:ext>
                    </a:extLst>
                  </p:cNvPr>
                  <p:cNvGrpSpPr/>
                  <p:nvPr/>
                </p:nvGrpSpPr>
                <p:grpSpPr>
                  <a:xfrm>
                    <a:off x="1560718" y="3842857"/>
                    <a:ext cx="173586" cy="217131"/>
                    <a:chOff x="1560718" y="3842857"/>
                    <a:chExt cx="173586" cy="217131"/>
                  </a:xfrm>
                </p:grpSpPr>
                <p:sp>
                  <p:nvSpPr>
                    <p:cNvPr id="55" name="Google Shape;4428;p60">
                      <a:extLst>
                        <a:ext uri="{FF2B5EF4-FFF2-40B4-BE49-F238E27FC236}">
                          <a16:creationId xmlns:a16="http://schemas.microsoft.com/office/drawing/2014/main" id="{410FA932-317B-330E-AACD-D496046B8D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0718" y="3951414"/>
                      <a:ext cx="84343" cy="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599" h="1" fill="none" extrusionOk="0">
                          <a:moveTo>
                            <a:pt x="1" y="0"/>
                          </a:moveTo>
                          <a:lnTo>
                            <a:pt x="17598" y="0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CFD9E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" name="Google Shape;4429;p60">
                      <a:extLst>
                        <a:ext uri="{FF2B5EF4-FFF2-40B4-BE49-F238E27FC236}">
                          <a16:creationId xmlns:a16="http://schemas.microsoft.com/office/drawing/2014/main" id="{544E7C30-E08C-419E-6BF1-E927DCB417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1242" y="3936509"/>
                      <a:ext cx="26646" cy="256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0" h="5349" extrusionOk="0">
                          <a:moveTo>
                            <a:pt x="2882" y="1"/>
                          </a:moveTo>
                          <a:cubicBezTo>
                            <a:pt x="1802" y="1"/>
                            <a:pt x="828" y="650"/>
                            <a:pt x="412" y="1649"/>
                          </a:cubicBezTo>
                          <a:cubicBezTo>
                            <a:pt x="0" y="2649"/>
                            <a:pt x="226" y="3798"/>
                            <a:pt x="993" y="4564"/>
                          </a:cubicBezTo>
                          <a:cubicBezTo>
                            <a:pt x="1502" y="5076"/>
                            <a:pt x="2187" y="5349"/>
                            <a:pt x="2883" y="5349"/>
                          </a:cubicBezTo>
                          <a:cubicBezTo>
                            <a:pt x="3228" y="5349"/>
                            <a:pt x="3576" y="5282"/>
                            <a:pt x="3907" y="5144"/>
                          </a:cubicBezTo>
                          <a:cubicBezTo>
                            <a:pt x="4907" y="4732"/>
                            <a:pt x="5556" y="3758"/>
                            <a:pt x="5560" y="2674"/>
                          </a:cubicBezTo>
                          <a:cubicBezTo>
                            <a:pt x="5560" y="1197"/>
                            <a:pt x="4360" y="1"/>
                            <a:pt x="2882" y="1"/>
                          </a:cubicBezTo>
                          <a:close/>
                        </a:path>
                      </a:pathLst>
                    </a:custGeom>
                    <a:solidFill>
                      <a:srgbClr val="CFD9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7" name="Google Shape;4430;p60">
                      <a:extLst>
                        <a:ext uri="{FF2B5EF4-FFF2-40B4-BE49-F238E27FC236}">
                          <a16:creationId xmlns:a16="http://schemas.microsoft.com/office/drawing/2014/main" id="{A1DA86B2-63C6-263A-F3C1-1860FD9786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45054" y="3842857"/>
                      <a:ext cx="89251" cy="21713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623" h="45330" fill="none" extrusionOk="0">
                          <a:moveTo>
                            <a:pt x="18623" y="45330"/>
                          </a:moveTo>
                          <a:lnTo>
                            <a:pt x="5625" y="45330"/>
                          </a:lnTo>
                          <a:cubicBezTo>
                            <a:pt x="2889" y="45330"/>
                            <a:pt x="0" y="42619"/>
                            <a:pt x="0" y="35634"/>
                          </a:cubicBezTo>
                          <a:lnTo>
                            <a:pt x="0" y="9697"/>
                          </a:lnTo>
                          <a:cubicBezTo>
                            <a:pt x="0" y="2711"/>
                            <a:pt x="2889" y="1"/>
                            <a:pt x="5625" y="1"/>
                          </a:cubicBezTo>
                          <a:lnTo>
                            <a:pt x="18623" y="1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CFD9E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53" name="Google Shape;4431;p60">
                    <a:extLst>
                      <a:ext uri="{FF2B5EF4-FFF2-40B4-BE49-F238E27FC236}">
                        <a16:creationId xmlns:a16="http://schemas.microsoft.com/office/drawing/2014/main" id="{7BB4E535-E28F-335A-3B50-8665F5C69887}"/>
                      </a:ext>
                    </a:extLst>
                  </p:cNvPr>
                  <p:cNvSpPr/>
                  <p:nvPr/>
                </p:nvSpPr>
                <p:spPr>
                  <a:xfrm>
                    <a:off x="1733808" y="3800594"/>
                    <a:ext cx="177874" cy="1027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5" h="21447" extrusionOk="0">
                        <a:moveTo>
                          <a:pt x="4951" y="0"/>
                        </a:moveTo>
                        <a:cubicBezTo>
                          <a:pt x="2215" y="0"/>
                          <a:pt x="1" y="2678"/>
                          <a:pt x="1" y="5983"/>
                        </a:cubicBezTo>
                        <a:lnTo>
                          <a:pt x="1" y="15460"/>
                        </a:lnTo>
                        <a:cubicBezTo>
                          <a:pt x="1" y="18765"/>
                          <a:pt x="2215" y="21446"/>
                          <a:pt x="4951" y="21446"/>
                        </a:cubicBezTo>
                        <a:lnTo>
                          <a:pt x="32168" y="21446"/>
                        </a:lnTo>
                        <a:cubicBezTo>
                          <a:pt x="34901" y="21446"/>
                          <a:pt x="37115" y="18765"/>
                          <a:pt x="37115" y="15460"/>
                        </a:cubicBezTo>
                        <a:lnTo>
                          <a:pt x="37115" y="5983"/>
                        </a:lnTo>
                        <a:cubicBezTo>
                          <a:pt x="37115" y="2678"/>
                          <a:pt x="34901" y="0"/>
                          <a:pt x="32168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" name="Google Shape;4432;p60">
                    <a:extLst>
                      <a:ext uri="{FF2B5EF4-FFF2-40B4-BE49-F238E27FC236}">
                        <a16:creationId xmlns:a16="http://schemas.microsoft.com/office/drawing/2014/main" id="{FF2E1C1A-484F-96FD-473E-48C14EA5A651}"/>
                      </a:ext>
                    </a:extLst>
                  </p:cNvPr>
                  <p:cNvSpPr/>
                  <p:nvPr/>
                </p:nvSpPr>
                <p:spPr>
                  <a:xfrm>
                    <a:off x="1734297" y="3999967"/>
                    <a:ext cx="177893" cy="102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9" h="21444" extrusionOk="0">
                        <a:moveTo>
                          <a:pt x="4951" y="1"/>
                        </a:moveTo>
                        <a:cubicBezTo>
                          <a:pt x="2219" y="1"/>
                          <a:pt x="1" y="2678"/>
                          <a:pt x="1" y="5983"/>
                        </a:cubicBezTo>
                        <a:lnTo>
                          <a:pt x="1" y="15461"/>
                        </a:lnTo>
                        <a:cubicBezTo>
                          <a:pt x="1" y="18766"/>
                          <a:pt x="2219" y="21443"/>
                          <a:pt x="4951" y="21443"/>
                        </a:cubicBezTo>
                        <a:lnTo>
                          <a:pt x="32168" y="21443"/>
                        </a:lnTo>
                        <a:cubicBezTo>
                          <a:pt x="34901" y="21443"/>
                          <a:pt x="37119" y="18766"/>
                          <a:pt x="37119" y="15461"/>
                        </a:cubicBezTo>
                        <a:lnTo>
                          <a:pt x="37119" y="5983"/>
                        </a:lnTo>
                        <a:cubicBezTo>
                          <a:pt x="37119" y="2678"/>
                          <a:pt x="34901" y="1"/>
                          <a:pt x="32168" y="1"/>
                        </a:cubicBezTo>
                        <a:close/>
                      </a:path>
                    </a:pathLst>
                  </a:custGeom>
                  <a:solidFill>
                    <a:srgbClr val="869FB1"/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7" name="Google Shape;4433;p60">
                <a:extLst>
                  <a:ext uri="{FF2B5EF4-FFF2-40B4-BE49-F238E27FC236}">
                    <a16:creationId xmlns:a16="http://schemas.microsoft.com/office/drawing/2014/main" id="{C9FE798E-B4C1-963E-FFB8-E3920818CE15}"/>
                  </a:ext>
                </a:extLst>
              </p:cNvPr>
              <p:cNvSpPr/>
              <p:nvPr/>
            </p:nvSpPr>
            <p:spPr>
              <a:xfrm>
                <a:off x="1258451" y="3798060"/>
                <a:ext cx="302718" cy="302541"/>
              </a:xfrm>
              <a:custGeom>
                <a:avLst/>
                <a:gdLst/>
                <a:ahLst/>
                <a:cxnLst/>
                <a:rect l="l" t="t" r="r" b="b"/>
                <a:pathLst>
                  <a:path w="63165" h="63161" fill="none" extrusionOk="0">
                    <a:moveTo>
                      <a:pt x="63165" y="31580"/>
                    </a:moveTo>
                    <a:cubicBezTo>
                      <a:pt x="63165" y="49021"/>
                      <a:pt x="49025" y="63161"/>
                      <a:pt x="31585" y="63161"/>
                    </a:cubicBezTo>
                    <a:cubicBezTo>
                      <a:pt x="14140" y="63161"/>
                      <a:pt x="1" y="49021"/>
                      <a:pt x="1" y="31580"/>
                    </a:cubicBezTo>
                    <a:cubicBezTo>
                      <a:pt x="1" y="14140"/>
                      <a:pt x="14140" y="0"/>
                      <a:pt x="31585" y="0"/>
                    </a:cubicBezTo>
                    <a:cubicBezTo>
                      <a:pt x="49025" y="0"/>
                      <a:pt x="63165" y="14140"/>
                      <a:pt x="63165" y="3158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" name="Google Shape;4434;p60">
                <a:extLst>
                  <a:ext uri="{FF2B5EF4-FFF2-40B4-BE49-F238E27FC236}">
                    <a16:creationId xmlns:a16="http://schemas.microsoft.com/office/drawing/2014/main" id="{D50F16A7-5075-EA92-9518-7B0DD45888B5}"/>
                  </a:ext>
                </a:extLst>
              </p:cNvPr>
              <p:cNvGrpSpPr/>
              <p:nvPr/>
            </p:nvGrpSpPr>
            <p:grpSpPr>
              <a:xfrm>
                <a:off x="785350" y="3605478"/>
                <a:ext cx="535311" cy="249245"/>
                <a:chOff x="785350" y="3605478"/>
                <a:chExt cx="535311" cy="249245"/>
              </a:xfrm>
            </p:grpSpPr>
            <p:grpSp>
              <p:nvGrpSpPr>
                <p:cNvPr id="42" name="Google Shape;4435;p60">
                  <a:extLst>
                    <a:ext uri="{FF2B5EF4-FFF2-40B4-BE49-F238E27FC236}">
                      <a16:creationId xmlns:a16="http://schemas.microsoft.com/office/drawing/2014/main" id="{CB2CE244-F246-4300-2E92-B4194AC4693F}"/>
                    </a:ext>
                  </a:extLst>
                </p:cNvPr>
                <p:cNvGrpSpPr/>
                <p:nvPr/>
              </p:nvGrpSpPr>
              <p:grpSpPr>
                <a:xfrm>
                  <a:off x="785350" y="3605478"/>
                  <a:ext cx="376191" cy="102736"/>
                  <a:chOff x="785350" y="3605478"/>
                  <a:chExt cx="376191" cy="102736"/>
                </a:xfrm>
              </p:grpSpPr>
              <p:sp>
                <p:nvSpPr>
                  <p:cNvPr id="46" name="Google Shape;4436;p60">
                    <a:extLst>
                      <a:ext uri="{FF2B5EF4-FFF2-40B4-BE49-F238E27FC236}">
                        <a16:creationId xmlns:a16="http://schemas.microsoft.com/office/drawing/2014/main" id="{E8CBE687-2B6D-5D0D-FE05-09A4711B1B31}"/>
                      </a:ext>
                    </a:extLst>
                  </p:cNvPr>
                  <p:cNvSpPr/>
                  <p:nvPr/>
                </p:nvSpPr>
                <p:spPr>
                  <a:xfrm>
                    <a:off x="808023" y="3655851"/>
                    <a:ext cx="175636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48" h="1" fill="none" extrusionOk="0">
                        <a:moveTo>
                          <a:pt x="36648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" name="Google Shape;4437;p60">
                    <a:extLst>
                      <a:ext uri="{FF2B5EF4-FFF2-40B4-BE49-F238E27FC236}">
                        <a16:creationId xmlns:a16="http://schemas.microsoft.com/office/drawing/2014/main" id="{B2FA81C7-53E5-8305-DB6B-01743BAE1C93}"/>
                      </a:ext>
                    </a:extLst>
                  </p:cNvPr>
                  <p:cNvSpPr/>
                  <p:nvPr/>
                </p:nvSpPr>
                <p:spPr>
                  <a:xfrm>
                    <a:off x="785350" y="3643867"/>
                    <a:ext cx="25635" cy="256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49" h="5349" extrusionOk="0">
                        <a:moveTo>
                          <a:pt x="2674" y="0"/>
                        </a:moveTo>
                        <a:cubicBezTo>
                          <a:pt x="1197" y="0"/>
                          <a:pt x="0" y="1197"/>
                          <a:pt x="0" y="2674"/>
                        </a:cubicBezTo>
                        <a:cubicBezTo>
                          <a:pt x="0" y="4152"/>
                          <a:pt x="1197" y="5348"/>
                          <a:pt x="2674" y="5348"/>
                        </a:cubicBezTo>
                        <a:cubicBezTo>
                          <a:pt x="4152" y="5348"/>
                          <a:pt x="5348" y="4152"/>
                          <a:pt x="5348" y="2674"/>
                        </a:cubicBezTo>
                        <a:cubicBezTo>
                          <a:pt x="5348" y="1197"/>
                          <a:pt x="4152" y="0"/>
                          <a:pt x="2674" y="0"/>
                        </a:cubicBezTo>
                        <a:close/>
                      </a:path>
                    </a:pathLst>
                  </a:custGeom>
                  <a:solidFill>
                    <a:srgbClr val="E3E9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" name="Google Shape;4438;p60">
                    <a:extLst>
                      <a:ext uri="{FF2B5EF4-FFF2-40B4-BE49-F238E27FC236}">
                        <a16:creationId xmlns:a16="http://schemas.microsoft.com/office/drawing/2014/main" id="{5BC76629-DCBC-4927-326E-74F5837781AA}"/>
                      </a:ext>
                    </a:extLst>
                  </p:cNvPr>
                  <p:cNvSpPr/>
                  <p:nvPr/>
                </p:nvSpPr>
                <p:spPr>
                  <a:xfrm>
                    <a:off x="983648" y="3605478"/>
                    <a:ext cx="177893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9" h="21448" extrusionOk="0">
                        <a:moveTo>
                          <a:pt x="4951" y="1"/>
                        </a:moveTo>
                        <a:cubicBezTo>
                          <a:pt x="2219" y="1"/>
                          <a:pt x="1" y="2682"/>
                          <a:pt x="1" y="5987"/>
                        </a:cubicBezTo>
                        <a:lnTo>
                          <a:pt x="1" y="15464"/>
                        </a:lnTo>
                        <a:cubicBezTo>
                          <a:pt x="1" y="18769"/>
                          <a:pt x="2219" y="21447"/>
                          <a:pt x="4951" y="21447"/>
                        </a:cubicBezTo>
                        <a:lnTo>
                          <a:pt x="32172" y="21447"/>
                        </a:lnTo>
                        <a:cubicBezTo>
                          <a:pt x="34904" y="21447"/>
                          <a:pt x="37119" y="18769"/>
                          <a:pt x="37119" y="15464"/>
                        </a:cubicBezTo>
                        <a:lnTo>
                          <a:pt x="37119" y="5987"/>
                        </a:lnTo>
                        <a:cubicBezTo>
                          <a:pt x="37119" y="2682"/>
                          <a:pt x="34904" y="1"/>
                          <a:pt x="32172" y="1"/>
                        </a:cubicBezTo>
                        <a:close/>
                      </a:path>
                    </a:pathLst>
                  </a:custGeom>
                  <a:solidFill>
                    <a:srgbClr val="E3E9ED"/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3" name="Google Shape;4439;p60">
                  <a:extLst>
                    <a:ext uri="{FF2B5EF4-FFF2-40B4-BE49-F238E27FC236}">
                      <a16:creationId xmlns:a16="http://schemas.microsoft.com/office/drawing/2014/main" id="{B92BBDC8-2130-FB2C-B771-954439A911FC}"/>
                    </a:ext>
                  </a:extLst>
                </p:cNvPr>
                <p:cNvGrpSpPr/>
                <p:nvPr/>
              </p:nvGrpSpPr>
              <p:grpSpPr>
                <a:xfrm>
                  <a:off x="1161530" y="3655851"/>
                  <a:ext cx="159131" cy="198872"/>
                  <a:chOff x="1161530" y="3655851"/>
                  <a:chExt cx="159131" cy="198872"/>
                </a:xfrm>
              </p:grpSpPr>
              <p:sp>
                <p:nvSpPr>
                  <p:cNvPr id="44" name="Google Shape;4440;p60">
                    <a:extLst>
                      <a:ext uri="{FF2B5EF4-FFF2-40B4-BE49-F238E27FC236}">
                        <a16:creationId xmlns:a16="http://schemas.microsoft.com/office/drawing/2014/main" id="{673E523C-1EB0-6994-B766-914964AF9D73}"/>
                      </a:ext>
                    </a:extLst>
                  </p:cNvPr>
                  <p:cNvSpPr/>
                  <p:nvPr/>
                </p:nvSpPr>
                <p:spPr>
                  <a:xfrm>
                    <a:off x="1161530" y="3655851"/>
                    <a:ext cx="146440" cy="1860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56" h="38848" fill="none" extrusionOk="0">
                        <a:moveTo>
                          <a:pt x="1" y="1"/>
                        </a:moveTo>
                        <a:lnTo>
                          <a:pt x="12633" y="1"/>
                        </a:lnTo>
                        <a:cubicBezTo>
                          <a:pt x="15723" y="1"/>
                          <a:pt x="16343" y="3466"/>
                          <a:pt x="16343" y="3466"/>
                        </a:cubicBezTo>
                        <a:lnTo>
                          <a:pt x="16343" y="26448"/>
                        </a:lnTo>
                        <a:lnTo>
                          <a:pt x="30556" y="26448"/>
                        </a:lnTo>
                        <a:lnTo>
                          <a:pt x="30556" y="38848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" name="Google Shape;4441;p60">
                    <a:extLst>
                      <a:ext uri="{FF2B5EF4-FFF2-40B4-BE49-F238E27FC236}">
                        <a16:creationId xmlns:a16="http://schemas.microsoft.com/office/drawing/2014/main" id="{F94B8DCF-F90D-646C-0222-FCDAA82BA769}"/>
                      </a:ext>
                    </a:extLst>
                  </p:cNvPr>
                  <p:cNvSpPr/>
                  <p:nvPr/>
                </p:nvSpPr>
                <p:spPr>
                  <a:xfrm>
                    <a:off x="1293991" y="3829092"/>
                    <a:ext cx="26670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5" h="5351" extrusionOk="0">
                        <a:moveTo>
                          <a:pt x="2890" y="0"/>
                        </a:moveTo>
                        <a:cubicBezTo>
                          <a:pt x="1807" y="0"/>
                          <a:pt x="833" y="653"/>
                          <a:pt x="417" y="1653"/>
                        </a:cubicBezTo>
                        <a:cubicBezTo>
                          <a:pt x="1" y="2652"/>
                          <a:pt x="231" y="3801"/>
                          <a:pt x="997" y="4567"/>
                        </a:cubicBezTo>
                        <a:cubicBezTo>
                          <a:pt x="1509" y="5080"/>
                          <a:pt x="2193" y="5350"/>
                          <a:pt x="2888" y="5350"/>
                        </a:cubicBezTo>
                        <a:cubicBezTo>
                          <a:pt x="3233" y="5350"/>
                          <a:pt x="3580" y="5284"/>
                          <a:pt x="3912" y="5147"/>
                        </a:cubicBezTo>
                        <a:cubicBezTo>
                          <a:pt x="4911" y="4731"/>
                          <a:pt x="5564" y="3757"/>
                          <a:pt x="5564" y="2678"/>
                        </a:cubicBezTo>
                        <a:cubicBezTo>
                          <a:pt x="5564" y="1200"/>
                          <a:pt x="4364" y="0"/>
                          <a:pt x="2890" y="0"/>
                        </a:cubicBezTo>
                        <a:close/>
                      </a:path>
                    </a:pathLst>
                  </a:custGeom>
                  <a:solidFill>
                    <a:srgbClr val="CFD9E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9" name="Google Shape;4442;p60">
                <a:extLst>
                  <a:ext uri="{FF2B5EF4-FFF2-40B4-BE49-F238E27FC236}">
                    <a16:creationId xmlns:a16="http://schemas.microsoft.com/office/drawing/2014/main" id="{0F45E1C9-3353-33F8-5B4E-E31949F83A5A}"/>
                  </a:ext>
                </a:extLst>
              </p:cNvPr>
              <p:cNvGrpSpPr/>
              <p:nvPr/>
            </p:nvGrpSpPr>
            <p:grpSpPr>
              <a:xfrm>
                <a:off x="785350" y="4047614"/>
                <a:ext cx="535311" cy="240783"/>
                <a:chOff x="785350" y="4047614"/>
                <a:chExt cx="535311" cy="240783"/>
              </a:xfrm>
            </p:grpSpPr>
            <p:grpSp>
              <p:nvGrpSpPr>
                <p:cNvPr id="35" name="Google Shape;4443;p60">
                  <a:extLst>
                    <a:ext uri="{FF2B5EF4-FFF2-40B4-BE49-F238E27FC236}">
                      <a16:creationId xmlns:a16="http://schemas.microsoft.com/office/drawing/2014/main" id="{12660A76-48B0-B611-0C09-36947CA73C25}"/>
                    </a:ext>
                  </a:extLst>
                </p:cNvPr>
                <p:cNvGrpSpPr/>
                <p:nvPr/>
              </p:nvGrpSpPr>
              <p:grpSpPr>
                <a:xfrm>
                  <a:off x="1161636" y="4047614"/>
                  <a:ext cx="159025" cy="190415"/>
                  <a:chOff x="1161636" y="4047614"/>
                  <a:chExt cx="159025" cy="190415"/>
                </a:xfrm>
              </p:grpSpPr>
              <p:sp>
                <p:nvSpPr>
                  <p:cNvPr id="40" name="Google Shape;4444;p60">
                    <a:extLst>
                      <a:ext uri="{FF2B5EF4-FFF2-40B4-BE49-F238E27FC236}">
                        <a16:creationId xmlns:a16="http://schemas.microsoft.com/office/drawing/2014/main" id="{F0469860-6BB6-B2AE-3F41-F796BE71787C}"/>
                      </a:ext>
                    </a:extLst>
                  </p:cNvPr>
                  <p:cNvSpPr/>
                  <p:nvPr/>
                </p:nvSpPr>
                <p:spPr>
                  <a:xfrm>
                    <a:off x="1293991" y="4047614"/>
                    <a:ext cx="26670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5" h="5351" extrusionOk="0">
                        <a:moveTo>
                          <a:pt x="2890" y="1"/>
                        </a:moveTo>
                        <a:cubicBezTo>
                          <a:pt x="1807" y="1"/>
                          <a:pt x="833" y="654"/>
                          <a:pt x="417" y="1653"/>
                        </a:cubicBezTo>
                        <a:cubicBezTo>
                          <a:pt x="1" y="2653"/>
                          <a:pt x="231" y="3802"/>
                          <a:pt x="997" y="4568"/>
                        </a:cubicBezTo>
                        <a:cubicBezTo>
                          <a:pt x="1510" y="5078"/>
                          <a:pt x="2195" y="5350"/>
                          <a:pt x="2891" y="5350"/>
                        </a:cubicBezTo>
                        <a:cubicBezTo>
                          <a:pt x="3235" y="5350"/>
                          <a:pt x="3581" y="5284"/>
                          <a:pt x="3912" y="5148"/>
                        </a:cubicBezTo>
                        <a:cubicBezTo>
                          <a:pt x="4911" y="4732"/>
                          <a:pt x="5564" y="3758"/>
                          <a:pt x="5564" y="2675"/>
                        </a:cubicBezTo>
                        <a:cubicBezTo>
                          <a:pt x="5564" y="1197"/>
                          <a:pt x="4364" y="1"/>
                          <a:pt x="2890" y="1"/>
                        </a:cubicBezTo>
                        <a:close/>
                      </a:path>
                    </a:pathLst>
                  </a:custGeom>
                  <a:solidFill>
                    <a:srgbClr val="CFD9E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" name="Google Shape;4445;p60">
                    <a:extLst>
                      <a:ext uri="{FF2B5EF4-FFF2-40B4-BE49-F238E27FC236}">
                        <a16:creationId xmlns:a16="http://schemas.microsoft.com/office/drawing/2014/main" id="{B07146C0-0662-4FA4-4B96-943B860B8708}"/>
                      </a:ext>
                    </a:extLst>
                  </p:cNvPr>
                  <p:cNvSpPr/>
                  <p:nvPr/>
                </p:nvSpPr>
                <p:spPr>
                  <a:xfrm>
                    <a:off x="1161636" y="4073229"/>
                    <a:ext cx="146334" cy="164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34" h="34405" fill="none" extrusionOk="0">
                        <a:moveTo>
                          <a:pt x="0" y="34404"/>
                        </a:moveTo>
                        <a:lnTo>
                          <a:pt x="12611" y="34404"/>
                        </a:lnTo>
                        <a:cubicBezTo>
                          <a:pt x="15705" y="34404"/>
                          <a:pt x="16325" y="30939"/>
                          <a:pt x="16325" y="30939"/>
                        </a:cubicBezTo>
                        <a:lnTo>
                          <a:pt x="16325" y="7957"/>
                        </a:lnTo>
                        <a:lnTo>
                          <a:pt x="30534" y="7957"/>
                        </a:lnTo>
                        <a:lnTo>
                          <a:pt x="30534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6" name="Google Shape;4446;p60">
                  <a:extLst>
                    <a:ext uri="{FF2B5EF4-FFF2-40B4-BE49-F238E27FC236}">
                      <a16:creationId xmlns:a16="http://schemas.microsoft.com/office/drawing/2014/main" id="{2E6C764D-DDC9-4E4F-7B6F-414D870377E0}"/>
                    </a:ext>
                  </a:extLst>
                </p:cNvPr>
                <p:cNvGrpSpPr/>
                <p:nvPr/>
              </p:nvGrpSpPr>
              <p:grpSpPr>
                <a:xfrm>
                  <a:off x="785350" y="4185661"/>
                  <a:ext cx="376191" cy="102736"/>
                  <a:chOff x="785350" y="4185661"/>
                  <a:chExt cx="376191" cy="102736"/>
                </a:xfrm>
              </p:grpSpPr>
              <p:sp>
                <p:nvSpPr>
                  <p:cNvPr id="37" name="Google Shape;4447;p60">
                    <a:extLst>
                      <a:ext uri="{FF2B5EF4-FFF2-40B4-BE49-F238E27FC236}">
                        <a16:creationId xmlns:a16="http://schemas.microsoft.com/office/drawing/2014/main" id="{21B39775-87EE-DBDF-1D54-06CD9E547CA3}"/>
                      </a:ext>
                    </a:extLst>
                  </p:cNvPr>
                  <p:cNvSpPr/>
                  <p:nvPr/>
                </p:nvSpPr>
                <p:spPr>
                  <a:xfrm>
                    <a:off x="808023" y="4238011"/>
                    <a:ext cx="175636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48" h="1" fill="none" extrusionOk="0">
                        <a:moveTo>
                          <a:pt x="36648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" name="Google Shape;4448;p60">
                    <a:extLst>
                      <a:ext uri="{FF2B5EF4-FFF2-40B4-BE49-F238E27FC236}">
                        <a16:creationId xmlns:a16="http://schemas.microsoft.com/office/drawing/2014/main" id="{3D48B5B7-45E6-6E93-BE81-6CFBDFF33453}"/>
                      </a:ext>
                    </a:extLst>
                  </p:cNvPr>
                  <p:cNvSpPr/>
                  <p:nvPr/>
                </p:nvSpPr>
                <p:spPr>
                  <a:xfrm>
                    <a:off x="983648" y="4185661"/>
                    <a:ext cx="177893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9" h="21448" extrusionOk="0">
                        <a:moveTo>
                          <a:pt x="4951" y="1"/>
                        </a:moveTo>
                        <a:cubicBezTo>
                          <a:pt x="2219" y="1"/>
                          <a:pt x="1" y="2679"/>
                          <a:pt x="1" y="5984"/>
                        </a:cubicBezTo>
                        <a:lnTo>
                          <a:pt x="1" y="15461"/>
                        </a:lnTo>
                        <a:cubicBezTo>
                          <a:pt x="1" y="18766"/>
                          <a:pt x="2219" y="21447"/>
                          <a:pt x="4951" y="21447"/>
                        </a:cubicBezTo>
                        <a:lnTo>
                          <a:pt x="32172" y="21447"/>
                        </a:lnTo>
                        <a:cubicBezTo>
                          <a:pt x="34904" y="21447"/>
                          <a:pt x="37119" y="18766"/>
                          <a:pt x="37119" y="15461"/>
                        </a:cubicBezTo>
                        <a:lnTo>
                          <a:pt x="37119" y="5984"/>
                        </a:lnTo>
                        <a:cubicBezTo>
                          <a:pt x="37119" y="2679"/>
                          <a:pt x="34904" y="1"/>
                          <a:pt x="32172" y="1"/>
                        </a:cubicBezTo>
                        <a:close/>
                      </a:path>
                    </a:pathLst>
                  </a:custGeom>
                  <a:solidFill>
                    <a:srgbClr val="E4E9ED"/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" name="Google Shape;4449;p60">
                    <a:extLst>
                      <a:ext uri="{FF2B5EF4-FFF2-40B4-BE49-F238E27FC236}">
                        <a16:creationId xmlns:a16="http://schemas.microsoft.com/office/drawing/2014/main" id="{1824A9C4-993F-5FF6-8E45-A4B0DD06EDE8}"/>
                      </a:ext>
                    </a:extLst>
                  </p:cNvPr>
                  <p:cNvSpPr/>
                  <p:nvPr/>
                </p:nvSpPr>
                <p:spPr>
                  <a:xfrm>
                    <a:off x="785350" y="4224370"/>
                    <a:ext cx="26646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51" extrusionOk="0">
                        <a:moveTo>
                          <a:pt x="2674" y="0"/>
                        </a:moveTo>
                        <a:cubicBezTo>
                          <a:pt x="2328" y="0"/>
                          <a:pt x="1980" y="67"/>
                          <a:pt x="1649" y="203"/>
                        </a:cubicBezTo>
                        <a:cubicBezTo>
                          <a:pt x="650" y="619"/>
                          <a:pt x="0" y="1593"/>
                          <a:pt x="0" y="2677"/>
                        </a:cubicBezTo>
                        <a:cubicBezTo>
                          <a:pt x="0" y="4150"/>
                          <a:pt x="1197" y="5351"/>
                          <a:pt x="2674" y="5351"/>
                        </a:cubicBezTo>
                        <a:cubicBezTo>
                          <a:pt x="3754" y="5351"/>
                          <a:pt x="4732" y="4698"/>
                          <a:pt x="5144" y="3698"/>
                        </a:cubicBezTo>
                        <a:cubicBezTo>
                          <a:pt x="5560" y="2699"/>
                          <a:pt x="5330" y="1550"/>
                          <a:pt x="4568" y="783"/>
                        </a:cubicBezTo>
                        <a:cubicBezTo>
                          <a:pt x="4055" y="271"/>
                          <a:pt x="3370" y="0"/>
                          <a:pt x="2674" y="0"/>
                        </a:cubicBezTo>
                        <a:close/>
                      </a:path>
                    </a:pathLst>
                  </a:custGeom>
                  <a:solidFill>
                    <a:srgbClr val="E4E9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0" name="Google Shape;4450;p60">
                <a:extLst>
                  <a:ext uri="{FF2B5EF4-FFF2-40B4-BE49-F238E27FC236}">
                    <a16:creationId xmlns:a16="http://schemas.microsoft.com/office/drawing/2014/main" id="{B01F526B-67ED-BA3F-B6F0-3DF8319072E0}"/>
                  </a:ext>
                </a:extLst>
              </p:cNvPr>
              <p:cNvGrpSpPr/>
              <p:nvPr/>
            </p:nvGrpSpPr>
            <p:grpSpPr>
              <a:xfrm>
                <a:off x="1501054" y="3605478"/>
                <a:ext cx="526340" cy="249240"/>
                <a:chOff x="1501054" y="3605478"/>
                <a:chExt cx="526340" cy="249240"/>
              </a:xfrm>
            </p:grpSpPr>
            <p:grpSp>
              <p:nvGrpSpPr>
                <p:cNvPr id="27" name="Google Shape;4451;p60">
                  <a:extLst>
                    <a:ext uri="{FF2B5EF4-FFF2-40B4-BE49-F238E27FC236}">
                      <a16:creationId xmlns:a16="http://schemas.microsoft.com/office/drawing/2014/main" id="{83E4C37C-AAE9-AE7E-7084-29B981ABF3F2}"/>
                    </a:ext>
                  </a:extLst>
                </p:cNvPr>
                <p:cNvGrpSpPr/>
                <p:nvPr/>
              </p:nvGrpSpPr>
              <p:grpSpPr>
                <a:xfrm>
                  <a:off x="1834208" y="3643867"/>
                  <a:ext cx="193185" cy="25622"/>
                  <a:chOff x="1834208" y="3643867"/>
                  <a:chExt cx="193185" cy="25622"/>
                </a:xfrm>
              </p:grpSpPr>
              <p:sp>
                <p:nvSpPr>
                  <p:cNvPr id="33" name="Google Shape;4452;p60">
                    <a:extLst>
                      <a:ext uri="{FF2B5EF4-FFF2-40B4-BE49-F238E27FC236}">
                        <a16:creationId xmlns:a16="http://schemas.microsoft.com/office/drawing/2014/main" id="{57BD1E77-24BA-9FE1-21BA-58AD1E532590}"/>
                      </a:ext>
                    </a:extLst>
                  </p:cNvPr>
                  <p:cNvSpPr/>
                  <p:nvPr/>
                </p:nvSpPr>
                <p:spPr>
                  <a:xfrm>
                    <a:off x="1834208" y="3655851"/>
                    <a:ext cx="167541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59" h="1" fill="none" extrusionOk="0">
                        <a:moveTo>
                          <a:pt x="1" y="1"/>
                        </a:moveTo>
                        <a:lnTo>
                          <a:pt x="34959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" name="Google Shape;4453;p60">
                    <a:extLst>
                      <a:ext uri="{FF2B5EF4-FFF2-40B4-BE49-F238E27FC236}">
                        <a16:creationId xmlns:a16="http://schemas.microsoft.com/office/drawing/2014/main" id="{E7F304A9-1DBB-0200-22C5-2038C9D9254F}"/>
                      </a:ext>
                    </a:extLst>
                  </p:cNvPr>
                  <p:cNvSpPr/>
                  <p:nvPr/>
                </p:nvSpPr>
                <p:spPr>
                  <a:xfrm>
                    <a:off x="2000728" y="3643867"/>
                    <a:ext cx="26665" cy="256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4" h="5349" extrusionOk="0">
                        <a:moveTo>
                          <a:pt x="2886" y="0"/>
                        </a:moveTo>
                        <a:cubicBezTo>
                          <a:pt x="1806" y="0"/>
                          <a:pt x="828" y="650"/>
                          <a:pt x="416" y="1649"/>
                        </a:cubicBezTo>
                        <a:cubicBezTo>
                          <a:pt x="0" y="2649"/>
                          <a:pt x="230" y="3802"/>
                          <a:pt x="996" y="4564"/>
                        </a:cubicBezTo>
                        <a:cubicBezTo>
                          <a:pt x="1506" y="5076"/>
                          <a:pt x="2190" y="5349"/>
                          <a:pt x="2887" y="5349"/>
                        </a:cubicBezTo>
                        <a:cubicBezTo>
                          <a:pt x="3232" y="5349"/>
                          <a:pt x="3580" y="5282"/>
                          <a:pt x="3911" y="5144"/>
                        </a:cubicBezTo>
                        <a:cubicBezTo>
                          <a:pt x="4911" y="4732"/>
                          <a:pt x="5560" y="3758"/>
                          <a:pt x="5563" y="2674"/>
                        </a:cubicBezTo>
                        <a:cubicBezTo>
                          <a:pt x="5560" y="1197"/>
                          <a:pt x="4363" y="0"/>
                          <a:pt x="2886" y="0"/>
                        </a:cubicBezTo>
                        <a:close/>
                      </a:path>
                    </a:pathLst>
                  </a:custGeom>
                  <a:solidFill>
                    <a:srgbClr val="A5B7C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" name="Google Shape;4454;p60">
                  <a:extLst>
                    <a:ext uri="{FF2B5EF4-FFF2-40B4-BE49-F238E27FC236}">
                      <a16:creationId xmlns:a16="http://schemas.microsoft.com/office/drawing/2014/main" id="{D1E20E04-C7AD-4876-1414-E284B2B9612B}"/>
                    </a:ext>
                  </a:extLst>
                </p:cNvPr>
                <p:cNvGrpSpPr/>
                <p:nvPr/>
              </p:nvGrpSpPr>
              <p:grpSpPr>
                <a:xfrm>
                  <a:off x="1501054" y="3605478"/>
                  <a:ext cx="333165" cy="249240"/>
                  <a:chOff x="1501054" y="3605478"/>
                  <a:chExt cx="333165" cy="249240"/>
                </a:xfrm>
              </p:grpSpPr>
              <p:sp>
                <p:nvSpPr>
                  <p:cNvPr id="29" name="Google Shape;4455;p60">
                    <a:extLst>
                      <a:ext uri="{FF2B5EF4-FFF2-40B4-BE49-F238E27FC236}">
                        <a16:creationId xmlns:a16="http://schemas.microsoft.com/office/drawing/2014/main" id="{4D65AE05-735A-DD0A-9B8A-50517951E9FC}"/>
                      </a:ext>
                    </a:extLst>
                  </p:cNvPr>
                  <p:cNvSpPr/>
                  <p:nvPr/>
                </p:nvSpPr>
                <p:spPr>
                  <a:xfrm>
                    <a:off x="1656330" y="3605478"/>
                    <a:ext cx="177888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8" h="21448" extrusionOk="0">
                        <a:moveTo>
                          <a:pt x="4947" y="1"/>
                        </a:moveTo>
                        <a:cubicBezTo>
                          <a:pt x="2214" y="1"/>
                          <a:pt x="0" y="2682"/>
                          <a:pt x="0" y="5987"/>
                        </a:cubicBezTo>
                        <a:lnTo>
                          <a:pt x="0" y="15464"/>
                        </a:lnTo>
                        <a:cubicBezTo>
                          <a:pt x="0" y="18769"/>
                          <a:pt x="2214" y="21447"/>
                          <a:pt x="4950" y="21447"/>
                        </a:cubicBezTo>
                        <a:lnTo>
                          <a:pt x="32168" y="21447"/>
                        </a:lnTo>
                        <a:cubicBezTo>
                          <a:pt x="34900" y="21447"/>
                          <a:pt x="37118" y="18769"/>
                          <a:pt x="37118" y="15464"/>
                        </a:cubicBezTo>
                        <a:lnTo>
                          <a:pt x="37118" y="5987"/>
                        </a:lnTo>
                        <a:cubicBezTo>
                          <a:pt x="37118" y="2682"/>
                          <a:pt x="34900" y="1"/>
                          <a:pt x="32168" y="1"/>
                        </a:cubicBezTo>
                        <a:close/>
                      </a:path>
                    </a:pathLst>
                  </a:custGeom>
                  <a:solidFill>
                    <a:srgbClr val="A5B7C5"/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30" name="Google Shape;4456;p60">
                    <a:extLst>
                      <a:ext uri="{FF2B5EF4-FFF2-40B4-BE49-F238E27FC236}">
                        <a16:creationId xmlns:a16="http://schemas.microsoft.com/office/drawing/2014/main" id="{C92A58F0-B770-31E1-5F0D-32FAE4BCA273}"/>
                      </a:ext>
                    </a:extLst>
                  </p:cNvPr>
                  <p:cNvGrpSpPr/>
                  <p:nvPr/>
                </p:nvGrpSpPr>
                <p:grpSpPr>
                  <a:xfrm>
                    <a:off x="1501054" y="3655851"/>
                    <a:ext cx="155286" cy="198867"/>
                    <a:chOff x="1501054" y="3655851"/>
                    <a:chExt cx="155286" cy="198867"/>
                  </a:xfrm>
                </p:grpSpPr>
                <p:sp>
                  <p:nvSpPr>
                    <p:cNvPr id="31" name="Google Shape;4457;p60">
                      <a:extLst>
                        <a:ext uri="{FF2B5EF4-FFF2-40B4-BE49-F238E27FC236}">
                          <a16:creationId xmlns:a16="http://schemas.microsoft.com/office/drawing/2014/main" id="{E532C245-4A89-D900-EA8B-420F73C657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6351" y="3655851"/>
                      <a:ext cx="139989" cy="1860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210" h="38848" fill="none" extrusionOk="0">
                          <a:moveTo>
                            <a:pt x="29209" y="1"/>
                          </a:moveTo>
                          <a:lnTo>
                            <a:pt x="17922" y="1"/>
                          </a:lnTo>
                          <a:cubicBezTo>
                            <a:pt x="14829" y="1"/>
                            <a:pt x="14209" y="3466"/>
                            <a:pt x="14209" y="3466"/>
                          </a:cubicBezTo>
                          <a:lnTo>
                            <a:pt x="14209" y="26448"/>
                          </a:lnTo>
                          <a:lnTo>
                            <a:pt x="0" y="26448"/>
                          </a:lnTo>
                          <a:lnTo>
                            <a:pt x="0" y="38848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CFD9E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" name="Google Shape;4458;p60">
                      <a:extLst>
                        <a:ext uri="{FF2B5EF4-FFF2-40B4-BE49-F238E27FC236}">
                          <a16:creationId xmlns:a16="http://schemas.microsoft.com/office/drawing/2014/main" id="{C653001B-5143-8071-CBCE-3D35125183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01054" y="3829092"/>
                      <a:ext cx="26646" cy="2562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0" h="5350" extrusionOk="0">
                          <a:moveTo>
                            <a:pt x="2886" y="0"/>
                          </a:moveTo>
                          <a:cubicBezTo>
                            <a:pt x="1806" y="0"/>
                            <a:pt x="828" y="653"/>
                            <a:pt x="416" y="1653"/>
                          </a:cubicBezTo>
                          <a:cubicBezTo>
                            <a:pt x="0" y="2652"/>
                            <a:pt x="230" y="3801"/>
                            <a:pt x="996" y="4567"/>
                          </a:cubicBezTo>
                          <a:cubicBezTo>
                            <a:pt x="1507" y="5078"/>
                            <a:pt x="2192" y="5350"/>
                            <a:pt x="2890" y="5350"/>
                          </a:cubicBezTo>
                          <a:cubicBezTo>
                            <a:pt x="3234" y="5350"/>
                            <a:pt x="3581" y="5283"/>
                            <a:pt x="3911" y="5147"/>
                          </a:cubicBezTo>
                          <a:cubicBezTo>
                            <a:pt x="4910" y="4731"/>
                            <a:pt x="5560" y="3757"/>
                            <a:pt x="5560" y="2678"/>
                          </a:cubicBezTo>
                          <a:cubicBezTo>
                            <a:pt x="5560" y="1200"/>
                            <a:pt x="4363" y="0"/>
                            <a:pt x="2886" y="0"/>
                          </a:cubicBezTo>
                          <a:close/>
                        </a:path>
                      </a:pathLst>
                    </a:custGeom>
                    <a:solidFill>
                      <a:srgbClr val="CFD9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11" name="Google Shape;4459;p60">
                <a:extLst>
                  <a:ext uri="{FF2B5EF4-FFF2-40B4-BE49-F238E27FC236}">
                    <a16:creationId xmlns:a16="http://schemas.microsoft.com/office/drawing/2014/main" id="{157B5194-78B4-E35A-DBB6-D938AE5F9FE9}"/>
                  </a:ext>
                </a:extLst>
              </p:cNvPr>
              <p:cNvGrpSpPr/>
              <p:nvPr/>
            </p:nvGrpSpPr>
            <p:grpSpPr>
              <a:xfrm>
                <a:off x="724986" y="3800594"/>
                <a:ext cx="532950" cy="302090"/>
                <a:chOff x="724986" y="3800594"/>
                <a:chExt cx="532950" cy="302090"/>
              </a:xfrm>
            </p:grpSpPr>
            <p:grpSp>
              <p:nvGrpSpPr>
                <p:cNvPr id="12" name="Google Shape;4460;p60">
                  <a:extLst>
                    <a:ext uri="{FF2B5EF4-FFF2-40B4-BE49-F238E27FC236}">
                      <a16:creationId xmlns:a16="http://schemas.microsoft.com/office/drawing/2014/main" id="{87D04659-344E-D52D-A9FB-CEEAA1539D11}"/>
                    </a:ext>
                  </a:extLst>
                </p:cNvPr>
                <p:cNvGrpSpPr/>
                <p:nvPr/>
              </p:nvGrpSpPr>
              <p:grpSpPr>
                <a:xfrm>
                  <a:off x="724986" y="4044367"/>
                  <a:ext cx="181314" cy="25626"/>
                  <a:chOff x="724986" y="4044367"/>
                  <a:chExt cx="181314" cy="25626"/>
                </a:xfrm>
              </p:grpSpPr>
              <p:sp>
                <p:nvSpPr>
                  <p:cNvPr id="25" name="Google Shape;4461;p60">
                    <a:extLst>
                      <a:ext uri="{FF2B5EF4-FFF2-40B4-BE49-F238E27FC236}">
                        <a16:creationId xmlns:a16="http://schemas.microsoft.com/office/drawing/2014/main" id="{BB4FAB42-445E-ECBE-F6D7-3AE3DC7C181A}"/>
                      </a:ext>
                    </a:extLst>
                  </p:cNvPr>
                  <p:cNvSpPr/>
                  <p:nvPr/>
                </p:nvSpPr>
                <p:spPr>
                  <a:xfrm>
                    <a:off x="746695" y="4059966"/>
                    <a:ext cx="159605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03" h="1" fill="none" extrusionOk="0">
                        <a:moveTo>
                          <a:pt x="1" y="1"/>
                        </a:moveTo>
                        <a:lnTo>
                          <a:pt x="33303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" name="Google Shape;4462;p60">
                    <a:extLst>
                      <a:ext uri="{FF2B5EF4-FFF2-40B4-BE49-F238E27FC236}">
                        <a16:creationId xmlns:a16="http://schemas.microsoft.com/office/drawing/2014/main" id="{D70D6C48-278A-1FA2-72CF-B296614A7F91}"/>
                      </a:ext>
                    </a:extLst>
                  </p:cNvPr>
                  <p:cNvSpPr/>
                  <p:nvPr/>
                </p:nvSpPr>
                <p:spPr>
                  <a:xfrm>
                    <a:off x="724986" y="4044367"/>
                    <a:ext cx="26646" cy="256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50" extrusionOk="0">
                        <a:moveTo>
                          <a:pt x="2674" y="0"/>
                        </a:moveTo>
                        <a:cubicBezTo>
                          <a:pt x="1197" y="0"/>
                          <a:pt x="0" y="1197"/>
                          <a:pt x="0" y="2674"/>
                        </a:cubicBezTo>
                        <a:cubicBezTo>
                          <a:pt x="0" y="3758"/>
                          <a:pt x="653" y="4732"/>
                          <a:pt x="1653" y="5147"/>
                        </a:cubicBezTo>
                        <a:cubicBezTo>
                          <a:pt x="1983" y="5284"/>
                          <a:pt x="2329" y="5350"/>
                          <a:pt x="2673" y="5350"/>
                        </a:cubicBezTo>
                        <a:cubicBezTo>
                          <a:pt x="3369" y="5350"/>
                          <a:pt x="4054" y="5078"/>
                          <a:pt x="4567" y="4567"/>
                        </a:cubicBezTo>
                        <a:cubicBezTo>
                          <a:pt x="5330" y="3801"/>
                          <a:pt x="5559" y="2649"/>
                          <a:pt x="5147" y="1653"/>
                        </a:cubicBezTo>
                        <a:cubicBezTo>
                          <a:pt x="4731" y="653"/>
                          <a:pt x="3757" y="0"/>
                          <a:pt x="2674" y="0"/>
                        </a:cubicBezTo>
                        <a:close/>
                      </a:path>
                    </a:pathLst>
                  </a:custGeom>
                  <a:solidFill>
                    <a:srgbClr val="667E9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3" name="Google Shape;4463;p60">
                  <a:extLst>
                    <a:ext uri="{FF2B5EF4-FFF2-40B4-BE49-F238E27FC236}">
                      <a16:creationId xmlns:a16="http://schemas.microsoft.com/office/drawing/2014/main" id="{434BA17A-74C5-89D5-C834-92136530BAFE}"/>
                    </a:ext>
                  </a:extLst>
                </p:cNvPr>
                <p:cNvGrpSpPr/>
                <p:nvPr/>
              </p:nvGrpSpPr>
              <p:grpSpPr>
                <a:xfrm>
                  <a:off x="906290" y="3800594"/>
                  <a:ext cx="351646" cy="302090"/>
                  <a:chOff x="906290" y="3800594"/>
                  <a:chExt cx="351646" cy="302090"/>
                </a:xfrm>
              </p:grpSpPr>
              <p:grpSp>
                <p:nvGrpSpPr>
                  <p:cNvPr id="18" name="Google Shape;4464;p60">
                    <a:extLst>
                      <a:ext uri="{FF2B5EF4-FFF2-40B4-BE49-F238E27FC236}">
                        <a16:creationId xmlns:a16="http://schemas.microsoft.com/office/drawing/2014/main" id="{59445AC0-FAB9-9576-9613-AFE3E6056385}"/>
                      </a:ext>
                    </a:extLst>
                  </p:cNvPr>
                  <p:cNvGrpSpPr/>
                  <p:nvPr/>
                </p:nvGrpSpPr>
                <p:grpSpPr>
                  <a:xfrm>
                    <a:off x="1084172" y="3842857"/>
                    <a:ext cx="173764" cy="217131"/>
                    <a:chOff x="1084172" y="3842857"/>
                    <a:chExt cx="173764" cy="217131"/>
                  </a:xfrm>
                </p:grpSpPr>
                <p:grpSp>
                  <p:nvGrpSpPr>
                    <p:cNvPr id="21" name="Google Shape;4465;p60">
                      <a:extLst>
                        <a:ext uri="{FF2B5EF4-FFF2-40B4-BE49-F238E27FC236}">
                          <a16:creationId xmlns:a16="http://schemas.microsoft.com/office/drawing/2014/main" id="{65FE72B6-97B4-7DF7-1FA2-CDDBBFFEE1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56862" y="3936509"/>
                      <a:ext cx="101073" cy="25622"/>
                      <a:chOff x="1156862" y="3936509"/>
                      <a:chExt cx="101073" cy="25622"/>
                    </a:xfrm>
                  </p:grpSpPr>
                  <p:sp>
                    <p:nvSpPr>
                      <p:cNvPr id="23" name="Google Shape;4466;p60">
                        <a:extLst>
                          <a:ext uri="{FF2B5EF4-FFF2-40B4-BE49-F238E27FC236}">
                            <a16:creationId xmlns:a16="http://schemas.microsoft.com/office/drawing/2014/main" id="{C8DCEE76-2DFE-476D-D13B-8420E78B59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56862" y="3936509"/>
                        <a:ext cx="26651" cy="2562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1" h="5349" extrusionOk="0">
                            <a:moveTo>
                              <a:pt x="2886" y="1"/>
                            </a:moveTo>
                            <a:cubicBezTo>
                              <a:pt x="1803" y="1"/>
                              <a:pt x="829" y="650"/>
                              <a:pt x="413" y="1649"/>
                            </a:cubicBezTo>
                            <a:cubicBezTo>
                              <a:pt x="1" y="2649"/>
                              <a:pt x="227" y="3798"/>
                              <a:pt x="993" y="4564"/>
                            </a:cubicBezTo>
                            <a:cubicBezTo>
                              <a:pt x="1505" y="5076"/>
                              <a:pt x="2189" y="5349"/>
                              <a:pt x="2884" y="5349"/>
                            </a:cubicBezTo>
                            <a:cubicBezTo>
                              <a:pt x="3229" y="5349"/>
                              <a:pt x="3576" y="5282"/>
                              <a:pt x="3908" y="5144"/>
                            </a:cubicBezTo>
                            <a:cubicBezTo>
                              <a:pt x="4907" y="4732"/>
                              <a:pt x="5560" y="3758"/>
                              <a:pt x="5560" y="2674"/>
                            </a:cubicBezTo>
                            <a:cubicBezTo>
                              <a:pt x="5560" y="1197"/>
                              <a:pt x="4364" y="1"/>
                              <a:pt x="2886" y="1"/>
                            </a:cubicBezTo>
                            <a:close/>
                          </a:path>
                        </a:pathLst>
                      </a:custGeom>
                      <a:solidFill>
                        <a:srgbClr val="CFD9E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" name="Google Shape;4467;p60">
                        <a:extLst>
                          <a:ext uri="{FF2B5EF4-FFF2-40B4-BE49-F238E27FC236}">
                            <a16:creationId xmlns:a16="http://schemas.microsoft.com/office/drawing/2014/main" id="{687FA86C-148B-4777-D235-D4B383A009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3592" y="3951414"/>
                        <a:ext cx="84343" cy="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599" h="1" fill="none" extrusionOk="0">
                            <a:moveTo>
                              <a:pt x="17598" y="0"/>
                            </a:moveTo>
                            <a:lnTo>
                              <a:pt x="1" y="0"/>
                            </a:lnTo>
                          </a:path>
                        </a:pathLst>
                      </a:custGeom>
                      <a:noFill/>
                      <a:ln w="9525" cap="rnd" cmpd="sng">
                        <a:solidFill>
                          <a:srgbClr val="CFD9E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2" name="Google Shape;4468;p60">
                      <a:extLst>
                        <a:ext uri="{FF2B5EF4-FFF2-40B4-BE49-F238E27FC236}">
                          <a16:creationId xmlns:a16="http://schemas.microsoft.com/office/drawing/2014/main" id="{BBEB0796-0144-979A-BCAE-71F3203C81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4172" y="3842857"/>
                      <a:ext cx="86476" cy="21713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044" h="45330" fill="none" extrusionOk="0">
                          <a:moveTo>
                            <a:pt x="0" y="45330"/>
                          </a:moveTo>
                          <a:lnTo>
                            <a:pt x="12418" y="45330"/>
                          </a:lnTo>
                          <a:cubicBezTo>
                            <a:pt x="15150" y="45330"/>
                            <a:pt x="18043" y="42619"/>
                            <a:pt x="18043" y="35634"/>
                          </a:cubicBezTo>
                          <a:lnTo>
                            <a:pt x="18043" y="9697"/>
                          </a:lnTo>
                          <a:cubicBezTo>
                            <a:pt x="18043" y="2711"/>
                            <a:pt x="15150" y="1"/>
                            <a:pt x="12418" y="1"/>
                          </a:cubicBezTo>
                          <a:lnTo>
                            <a:pt x="1715" y="1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CFD9E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9" name="Google Shape;4469;p60">
                    <a:extLst>
                      <a:ext uri="{FF2B5EF4-FFF2-40B4-BE49-F238E27FC236}">
                        <a16:creationId xmlns:a16="http://schemas.microsoft.com/office/drawing/2014/main" id="{A0DC8653-F164-0FD8-3512-07F32E42394C}"/>
                      </a:ext>
                    </a:extLst>
                  </p:cNvPr>
                  <p:cNvSpPr/>
                  <p:nvPr/>
                </p:nvSpPr>
                <p:spPr>
                  <a:xfrm>
                    <a:off x="906290" y="3999967"/>
                    <a:ext cx="177893" cy="102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9" h="21444" extrusionOk="0">
                        <a:moveTo>
                          <a:pt x="4947" y="1"/>
                        </a:moveTo>
                        <a:cubicBezTo>
                          <a:pt x="2215" y="1"/>
                          <a:pt x="1" y="2678"/>
                          <a:pt x="1" y="5983"/>
                        </a:cubicBezTo>
                        <a:lnTo>
                          <a:pt x="1" y="15461"/>
                        </a:lnTo>
                        <a:cubicBezTo>
                          <a:pt x="1" y="18766"/>
                          <a:pt x="2215" y="21443"/>
                          <a:pt x="4947" y="21443"/>
                        </a:cubicBezTo>
                        <a:lnTo>
                          <a:pt x="32168" y="21443"/>
                        </a:lnTo>
                        <a:cubicBezTo>
                          <a:pt x="34901" y="21443"/>
                          <a:pt x="37118" y="18766"/>
                          <a:pt x="37118" y="15461"/>
                        </a:cubicBezTo>
                        <a:lnTo>
                          <a:pt x="37118" y="5983"/>
                        </a:lnTo>
                        <a:cubicBezTo>
                          <a:pt x="37118" y="2678"/>
                          <a:pt x="34901" y="1"/>
                          <a:pt x="32168" y="1"/>
                        </a:cubicBezTo>
                        <a:close/>
                      </a:path>
                    </a:pathLst>
                  </a:custGeom>
                  <a:solidFill>
                    <a:srgbClr val="667E92"/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" name="Google Shape;4470;p60">
                    <a:extLst>
                      <a:ext uri="{FF2B5EF4-FFF2-40B4-BE49-F238E27FC236}">
                        <a16:creationId xmlns:a16="http://schemas.microsoft.com/office/drawing/2014/main" id="{43DFD84B-0D04-2485-4F0A-940341E40A6D}"/>
                      </a:ext>
                    </a:extLst>
                  </p:cNvPr>
                  <p:cNvSpPr/>
                  <p:nvPr/>
                </p:nvSpPr>
                <p:spPr>
                  <a:xfrm>
                    <a:off x="914509" y="3800594"/>
                    <a:ext cx="177888" cy="1027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8" h="21447" extrusionOk="0">
                        <a:moveTo>
                          <a:pt x="4951" y="0"/>
                        </a:moveTo>
                        <a:cubicBezTo>
                          <a:pt x="2218" y="0"/>
                          <a:pt x="0" y="2678"/>
                          <a:pt x="0" y="5983"/>
                        </a:cubicBezTo>
                        <a:lnTo>
                          <a:pt x="0" y="15460"/>
                        </a:lnTo>
                        <a:cubicBezTo>
                          <a:pt x="0" y="18765"/>
                          <a:pt x="2215" y="21446"/>
                          <a:pt x="4951" y="21446"/>
                        </a:cubicBezTo>
                        <a:lnTo>
                          <a:pt x="32168" y="21446"/>
                        </a:lnTo>
                        <a:cubicBezTo>
                          <a:pt x="34900" y="21446"/>
                          <a:pt x="37118" y="18765"/>
                          <a:pt x="37118" y="15460"/>
                        </a:cubicBezTo>
                        <a:lnTo>
                          <a:pt x="37118" y="5983"/>
                        </a:lnTo>
                        <a:cubicBezTo>
                          <a:pt x="37118" y="2678"/>
                          <a:pt x="34900" y="0"/>
                          <a:pt x="32168" y="0"/>
                        </a:cubicBezTo>
                        <a:close/>
                      </a:path>
                    </a:pathLst>
                  </a:custGeom>
                  <a:solidFill>
                    <a:srgbClr val="E6EBEF"/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" name="Google Shape;4471;p60">
                  <a:extLst>
                    <a:ext uri="{FF2B5EF4-FFF2-40B4-BE49-F238E27FC236}">
                      <a16:creationId xmlns:a16="http://schemas.microsoft.com/office/drawing/2014/main" id="{67924638-1E31-8204-26E7-C11F47D7AC3D}"/>
                    </a:ext>
                  </a:extLst>
                </p:cNvPr>
                <p:cNvGrpSpPr/>
                <p:nvPr/>
              </p:nvGrpSpPr>
              <p:grpSpPr>
                <a:xfrm>
                  <a:off x="724986" y="3830189"/>
                  <a:ext cx="189533" cy="25626"/>
                  <a:chOff x="724986" y="3830189"/>
                  <a:chExt cx="189533" cy="25626"/>
                </a:xfrm>
              </p:grpSpPr>
              <p:sp>
                <p:nvSpPr>
                  <p:cNvPr id="16" name="Google Shape;4472;p60">
                    <a:extLst>
                      <a:ext uri="{FF2B5EF4-FFF2-40B4-BE49-F238E27FC236}">
                        <a16:creationId xmlns:a16="http://schemas.microsoft.com/office/drawing/2014/main" id="{E97CAC12-7399-3374-13D2-B21F176979E6}"/>
                      </a:ext>
                    </a:extLst>
                  </p:cNvPr>
                  <p:cNvSpPr/>
                  <p:nvPr/>
                </p:nvSpPr>
                <p:spPr>
                  <a:xfrm>
                    <a:off x="724986" y="3830189"/>
                    <a:ext cx="26646" cy="256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50" extrusionOk="0">
                        <a:moveTo>
                          <a:pt x="2674" y="1"/>
                        </a:moveTo>
                        <a:cubicBezTo>
                          <a:pt x="1197" y="1"/>
                          <a:pt x="0" y="1197"/>
                          <a:pt x="0" y="2675"/>
                        </a:cubicBezTo>
                        <a:cubicBezTo>
                          <a:pt x="0" y="3758"/>
                          <a:pt x="653" y="4732"/>
                          <a:pt x="1653" y="5144"/>
                        </a:cubicBezTo>
                        <a:cubicBezTo>
                          <a:pt x="1984" y="5282"/>
                          <a:pt x="2331" y="5349"/>
                          <a:pt x="2676" y="5349"/>
                        </a:cubicBezTo>
                        <a:cubicBezTo>
                          <a:pt x="3371" y="5349"/>
                          <a:pt x="4055" y="5077"/>
                          <a:pt x="4567" y="4564"/>
                        </a:cubicBezTo>
                        <a:cubicBezTo>
                          <a:pt x="5330" y="3802"/>
                          <a:pt x="5559" y="2649"/>
                          <a:pt x="5147" y="1650"/>
                        </a:cubicBezTo>
                        <a:cubicBezTo>
                          <a:pt x="4731" y="650"/>
                          <a:pt x="3757" y="1"/>
                          <a:pt x="2674" y="1"/>
                        </a:cubicBezTo>
                        <a:close/>
                      </a:path>
                    </a:pathLst>
                  </a:custGeom>
                  <a:solidFill>
                    <a:srgbClr val="E6EB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" name="Google Shape;4473;p60">
                    <a:extLst>
                      <a:ext uri="{FF2B5EF4-FFF2-40B4-BE49-F238E27FC236}">
                        <a16:creationId xmlns:a16="http://schemas.microsoft.com/office/drawing/2014/main" id="{B46CB473-E41D-479E-AC8E-9B17C3C3A193}"/>
                      </a:ext>
                    </a:extLst>
                  </p:cNvPr>
                  <p:cNvSpPr/>
                  <p:nvPr/>
                </p:nvSpPr>
                <p:spPr>
                  <a:xfrm>
                    <a:off x="746695" y="3842838"/>
                    <a:ext cx="167824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8" h="1" fill="none" extrusionOk="0">
                        <a:moveTo>
                          <a:pt x="35017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157087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51"/>
          <p:cNvSpPr txBox="1">
            <a:spLocks noGrp="1"/>
          </p:cNvSpPr>
          <p:nvPr>
            <p:ph type="title"/>
          </p:nvPr>
        </p:nvSpPr>
        <p:spPr>
          <a:xfrm>
            <a:off x="760284" y="1989808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sp>
        <p:nvSpPr>
          <p:cNvPr id="864" name="Google Shape;864;p51"/>
          <p:cNvSpPr txBox="1">
            <a:spLocks noGrp="1"/>
          </p:cNvSpPr>
          <p:nvPr>
            <p:ph type="subTitle" idx="1"/>
          </p:nvPr>
        </p:nvSpPr>
        <p:spPr>
          <a:xfrm flipH="1">
            <a:off x="1456800" y="2887950"/>
            <a:ext cx="1960800" cy="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dk2"/>
                </a:solidFill>
              </a:rPr>
              <a:t>___</a:t>
            </a:r>
            <a:endParaRPr sz="4800" dirty="0">
              <a:solidFill>
                <a:schemeClr val="dk2"/>
              </a:solidFill>
            </a:endParaRPr>
          </a:p>
        </p:txBody>
      </p:sp>
      <p:grpSp>
        <p:nvGrpSpPr>
          <p:cNvPr id="866" name="Google Shape;866;p51"/>
          <p:cNvGrpSpPr/>
          <p:nvPr/>
        </p:nvGrpSpPr>
        <p:grpSpPr>
          <a:xfrm>
            <a:off x="8129098" y="1240508"/>
            <a:ext cx="1015038" cy="1948298"/>
            <a:chOff x="7397009" y="1731193"/>
            <a:chExt cx="1781706" cy="3419867"/>
          </a:xfrm>
        </p:grpSpPr>
        <p:sp>
          <p:nvSpPr>
            <p:cNvPr id="867" name="Google Shape;867;p51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1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1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1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1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1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1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1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1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1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1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1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1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1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1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1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1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1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1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1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1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1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1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1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ED1C86F-A9C7-B176-96F2-F5E73D0DF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290" y="3188806"/>
            <a:ext cx="2710710" cy="20020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50000"/>
                  </a:schemeClr>
                </a:solidFill>
              </a:rPr>
              <a:t>TABLE OF CONTENTS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499546" y="1075710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/>
              <a:t>1.</a:t>
            </a:r>
            <a:endParaRPr sz="3500" b="1" dirty="0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603454" y="1536340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tx1">
                    <a:lumMod val="50000"/>
                  </a:schemeClr>
                </a:solidFill>
                <a:latin typeface="Overpass Mono"/>
                <a:ea typeface="Overpass Mono"/>
                <a:cs typeface="Overpass Mono"/>
                <a:sym typeface="Overpass Mono"/>
              </a:rPr>
              <a:t>Overview</a:t>
            </a:r>
            <a:endParaRPr sz="2200" b="1" dirty="0">
              <a:solidFill>
                <a:schemeClr val="tx1">
                  <a:lumMod val="50000"/>
                </a:schemeClr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-979525" y="3539444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3.</a:t>
            </a:r>
            <a:endParaRPr sz="3500" b="1" dirty="0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-198804" y="397374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Overpass Mono"/>
                <a:ea typeface="Overpass Mono"/>
                <a:cs typeface="Overpass Mono"/>
                <a:sym typeface="Overpass Mono"/>
              </a:rPr>
              <a:t>MODULES</a:t>
            </a:r>
            <a:endParaRPr sz="2200" b="1" dirty="0">
              <a:solidFill>
                <a:schemeClr val="tx1">
                  <a:lumMod val="50000"/>
                </a:schemeClr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499546" y="234204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endParaRPr dirty="0"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603454" y="2706143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50000"/>
                  </a:schemeClr>
                </a:solidFill>
              </a:rPr>
              <a:t>FUNCTIONS</a:t>
            </a:r>
            <a:endParaRPr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3586749" y="2631298"/>
            <a:ext cx="3217034" cy="506696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50000"/>
                  </a:schemeClr>
                </a:solidFill>
              </a:rPr>
              <a:t>DATA</a:t>
            </a:r>
            <a:r>
              <a:rPr lang="en" dirty="0"/>
              <a:t> </a:t>
            </a:r>
            <a:r>
              <a:rPr lang="en" dirty="0">
                <a:solidFill>
                  <a:schemeClr val="tx1">
                    <a:lumMod val="50000"/>
                  </a:schemeClr>
                </a:solidFill>
              </a:rPr>
              <a:t>MANIPULATIONS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D2C8C-232C-4AB1-02AF-841C481FEC7A}"/>
              </a:ext>
            </a:extLst>
          </p:cNvPr>
          <p:cNvSpPr>
            <a:spLocks noGrp="1"/>
          </p:cNvSpPr>
          <p:nvPr>
            <p:ph type="ctrTitle" idx="8"/>
          </p:nvPr>
        </p:nvSpPr>
        <p:spPr>
          <a:xfrm flipH="1">
            <a:off x="2767354" y="2403642"/>
            <a:ext cx="2163900" cy="240900"/>
          </a:xfrm>
        </p:spPr>
        <p:txBody>
          <a:bodyPr/>
          <a:lstStyle/>
          <a:p>
            <a:r>
              <a:rPr lang="en-US" dirty="0"/>
              <a:t>4.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9409B-72A3-87F3-A889-E0438661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512" y="3659894"/>
            <a:ext cx="1704975" cy="12763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tx1">
                    <a:lumMod val="50000"/>
                  </a:schemeClr>
                </a:solidFill>
              </a:rPr>
              <a:t>Overview</a:t>
            </a:r>
            <a:endParaRPr u="sn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498328" y="973603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Overview: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functions are reusable code segments for particular tasks.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Take parameters and can return values; defined with 'def'.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Important for the structuring and reuse of code.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Modules: - Python files containing code, functions, classes, and variables are known as modules.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Code reused when imported with the 'import' command.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The standard Python library offers a large number of modules.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Cleaning, altering, filtering, and analyzing data are all part of data manipulation.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The use of libraries like NumPy and pandas is crucial.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Gets data ready for modeling, visualization, and analysis.</a:t>
            </a:r>
            <a:endParaRPr dirty="0"/>
          </a:p>
        </p:txBody>
      </p:sp>
      <p:grpSp>
        <p:nvGrpSpPr>
          <p:cNvPr id="2" name="Google Shape;4274;p60">
            <a:extLst>
              <a:ext uri="{FF2B5EF4-FFF2-40B4-BE49-F238E27FC236}">
                <a16:creationId xmlns:a16="http://schemas.microsoft.com/office/drawing/2014/main" id="{821D760C-B061-FF49-C69A-6865AA2EA9CE}"/>
              </a:ext>
            </a:extLst>
          </p:cNvPr>
          <p:cNvGrpSpPr/>
          <p:nvPr/>
        </p:nvGrpSpPr>
        <p:grpSpPr>
          <a:xfrm>
            <a:off x="6492718" y="2043327"/>
            <a:ext cx="1931282" cy="1666311"/>
            <a:chOff x="548861" y="389676"/>
            <a:chExt cx="3843371" cy="2390163"/>
          </a:xfrm>
        </p:grpSpPr>
        <p:cxnSp>
          <p:nvCxnSpPr>
            <p:cNvPr id="3" name="Google Shape;4275;p60">
              <a:extLst>
                <a:ext uri="{FF2B5EF4-FFF2-40B4-BE49-F238E27FC236}">
                  <a16:creationId xmlns:a16="http://schemas.microsoft.com/office/drawing/2014/main" id="{F102D48C-9698-4E7C-D65A-4DBF9E1621A4}"/>
                </a:ext>
              </a:extLst>
            </p:cNvPr>
            <p:cNvCxnSpPr/>
            <p:nvPr/>
          </p:nvCxnSpPr>
          <p:spPr>
            <a:xfrm rot="10800000" flipH="1">
              <a:off x="3486925" y="1918250"/>
              <a:ext cx="742200" cy="690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" name="Google Shape;4276;p60">
              <a:extLst>
                <a:ext uri="{FF2B5EF4-FFF2-40B4-BE49-F238E27FC236}">
                  <a16:creationId xmlns:a16="http://schemas.microsoft.com/office/drawing/2014/main" id="{1C9626A6-399B-D5B4-E436-6B327325B446}"/>
                </a:ext>
              </a:extLst>
            </p:cNvPr>
            <p:cNvCxnSpPr/>
            <p:nvPr/>
          </p:nvCxnSpPr>
          <p:spPr>
            <a:xfrm rot="-5400000" flipH="1">
              <a:off x="3486925" y="577350"/>
              <a:ext cx="650100" cy="650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" name="Google Shape;4277;p60">
              <a:extLst>
                <a:ext uri="{FF2B5EF4-FFF2-40B4-BE49-F238E27FC236}">
                  <a16:creationId xmlns:a16="http://schemas.microsoft.com/office/drawing/2014/main" id="{77217AFF-D599-E314-AB52-D8695A53F244}"/>
                </a:ext>
              </a:extLst>
            </p:cNvPr>
            <p:cNvCxnSpPr/>
            <p:nvPr/>
          </p:nvCxnSpPr>
          <p:spPr>
            <a:xfrm>
              <a:off x="2725450" y="576000"/>
              <a:ext cx="1410600" cy="18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" name="Google Shape;4278;p60">
              <a:extLst>
                <a:ext uri="{FF2B5EF4-FFF2-40B4-BE49-F238E27FC236}">
                  <a16:creationId xmlns:a16="http://schemas.microsoft.com/office/drawing/2014/main" id="{FB90F373-C849-953B-2325-2B1BEF53D3AB}"/>
                </a:ext>
              </a:extLst>
            </p:cNvPr>
            <p:cNvCxnSpPr/>
            <p:nvPr/>
          </p:nvCxnSpPr>
          <p:spPr>
            <a:xfrm rot="10800000" flipH="1">
              <a:off x="756500" y="577975"/>
              <a:ext cx="1705500" cy="1049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Google Shape;4279;p60">
              <a:extLst>
                <a:ext uri="{FF2B5EF4-FFF2-40B4-BE49-F238E27FC236}">
                  <a16:creationId xmlns:a16="http://schemas.microsoft.com/office/drawing/2014/main" id="{7396B41B-CD26-B372-C51D-90160EA4A68A}"/>
                </a:ext>
              </a:extLst>
            </p:cNvPr>
            <p:cNvCxnSpPr/>
            <p:nvPr/>
          </p:nvCxnSpPr>
          <p:spPr>
            <a:xfrm>
              <a:off x="760067" y="1625791"/>
              <a:ext cx="1689000" cy="974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" name="Google Shape;4280;p60">
              <a:extLst>
                <a:ext uri="{FF2B5EF4-FFF2-40B4-BE49-F238E27FC236}">
                  <a16:creationId xmlns:a16="http://schemas.microsoft.com/office/drawing/2014/main" id="{6357779E-FCFC-AE72-708F-F67AA9BCA1A8}"/>
                </a:ext>
              </a:extLst>
            </p:cNvPr>
            <p:cNvSpPr/>
            <p:nvPr/>
          </p:nvSpPr>
          <p:spPr>
            <a:xfrm>
              <a:off x="548861" y="1338125"/>
              <a:ext cx="502050" cy="502875"/>
            </a:xfrm>
            <a:custGeom>
              <a:avLst/>
              <a:gdLst/>
              <a:ahLst/>
              <a:cxnLst/>
              <a:rect l="l" t="t" r="r" b="b"/>
              <a:pathLst>
                <a:path w="20082" h="20115" extrusionOk="0">
                  <a:moveTo>
                    <a:pt x="10041" y="1"/>
                  </a:moveTo>
                  <a:cubicBezTo>
                    <a:pt x="4503" y="1"/>
                    <a:pt x="0" y="4504"/>
                    <a:pt x="0" y="10041"/>
                  </a:cubicBezTo>
                  <a:cubicBezTo>
                    <a:pt x="0" y="15612"/>
                    <a:pt x="4503" y="20115"/>
                    <a:pt x="10041" y="20115"/>
                  </a:cubicBezTo>
                  <a:cubicBezTo>
                    <a:pt x="15578" y="20115"/>
                    <a:pt x="20081" y="15612"/>
                    <a:pt x="20081" y="10041"/>
                  </a:cubicBezTo>
                  <a:cubicBezTo>
                    <a:pt x="20081" y="4504"/>
                    <a:pt x="15578" y="1"/>
                    <a:pt x="10041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" name="Google Shape;4281;p60">
              <a:extLst>
                <a:ext uri="{FF2B5EF4-FFF2-40B4-BE49-F238E27FC236}">
                  <a16:creationId xmlns:a16="http://schemas.microsoft.com/office/drawing/2014/main" id="{7A9C5DE3-D142-63DF-17D8-A949F2718873}"/>
                </a:ext>
              </a:extLst>
            </p:cNvPr>
            <p:cNvCxnSpPr/>
            <p:nvPr/>
          </p:nvCxnSpPr>
          <p:spPr>
            <a:xfrm>
              <a:off x="2725450" y="2609025"/>
              <a:ext cx="1416000" cy="18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" name="Google Shape;4282;p60">
              <a:extLst>
                <a:ext uri="{FF2B5EF4-FFF2-40B4-BE49-F238E27FC236}">
                  <a16:creationId xmlns:a16="http://schemas.microsoft.com/office/drawing/2014/main" id="{B98C0408-F9A5-7D88-811A-E44CAD8FEEDE}"/>
                </a:ext>
              </a:extLst>
            </p:cNvPr>
            <p:cNvSpPr/>
            <p:nvPr/>
          </p:nvSpPr>
          <p:spPr>
            <a:xfrm>
              <a:off x="4095707" y="1083398"/>
              <a:ext cx="289400" cy="268650"/>
            </a:xfrm>
            <a:custGeom>
              <a:avLst/>
              <a:gdLst/>
              <a:ahLst/>
              <a:cxnLst/>
              <a:rect l="l" t="t" r="r" b="b"/>
              <a:pathLst>
                <a:path w="11576" h="10746" extrusionOk="0">
                  <a:moveTo>
                    <a:pt x="5775" y="1"/>
                  </a:moveTo>
                  <a:cubicBezTo>
                    <a:pt x="3179" y="1"/>
                    <a:pt x="889" y="1860"/>
                    <a:pt x="468" y="4506"/>
                  </a:cubicBezTo>
                  <a:cubicBezTo>
                    <a:pt x="1" y="7441"/>
                    <a:pt x="2002" y="10210"/>
                    <a:pt x="4904" y="10677"/>
                  </a:cubicBezTo>
                  <a:cubicBezTo>
                    <a:pt x="5194" y="10723"/>
                    <a:pt x="5483" y="10745"/>
                    <a:pt x="5768" y="10745"/>
                  </a:cubicBezTo>
                  <a:cubicBezTo>
                    <a:pt x="8364" y="10745"/>
                    <a:pt x="10655" y="8886"/>
                    <a:pt x="11075" y="6240"/>
                  </a:cubicBezTo>
                  <a:cubicBezTo>
                    <a:pt x="11576" y="3305"/>
                    <a:pt x="9574" y="536"/>
                    <a:pt x="6639" y="69"/>
                  </a:cubicBezTo>
                  <a:cubicBezTo>
                    <a:pt x="6349" y="23"/>
                    <a:pt x="6060" y="1"/>
                    <a:pt x="577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283;p60">
              <a:extLst>
                <a:ext uri="{FF2B5EF4-FFF2-40B4-BE49-F238E27FC236}">
                  <a16:creationId xmlns:a16="http://schemas.microsoft.com/office/drawing/2014/main" id="{E89C292D-9C53-74EE-B933-135CB3A31FE1}"/>
                </a:ext>
              </a:extLst>
            </p:cNvPr>
            <p:cNvSpPr/>
            <p:nvPr/>
          </p:nvSpPr>
          <p:spPr>
            <a:xfrm>
              <a:off x="2421967" y="389676"/>
              <a:ext cx="383625" cy="371825"/>
            </a:xfrm>
            <a:custGeom>
              <a:avLst/>
              <a:gdLst/>
              <a:ahLst/>
              <a:cxnLst/>
              <a:rect l="l" t="t" r="r" b="b"/>
              <a:pathLst>
                <a:path w="15345" h="14873" extrusionOk="0">
                  <a:moveTo>
                    <a:pt x="7692" y="1"/>
                  </a:moveTo>
                  <a:cubicBezTo>
                    <a:pt x="7531" y="1"/>
                    <a:pt x="7369" y="6"/>
                    <a:pt x="7206" y="16"/>
                  </a:cubicBezTo>
                  <a:cubicBezTo>
                    <a:pt x="3136" y="283"/>
                    <a:pt x="0" y="3786"/>
                    <a:pt x="267" y="7889"/>
                  </a:cubicBezTo>
                  <a:cubicBezTo>
                    <a:pt x="493" y="11846"/>
                    <a:pt x="3790" y="14873"/>
                    <a:pt x="7706" y="14873"/>
                  </a:cubicBezTo>
                  <a:cubicBezTo>
                    <a:pt x="7850" y="14873"/>
                    <a:pt x="7994" y="14869"/>
                    <a:pt x="8140" y="14860"/>
                  </a:cubicBezTo>
                  <a:cubicBezTo>
                    <a:pt x="12243" y="14594"/>
                    <a:pt x="15345" y="11058"/>
                    <a:pt x="15111" y="6988"/>
                  </a:cubicBezTo>
                  <a:cubicBezTo>
                    <a:pt x="14855" y="3048"/>
                    <a:pt x="11585" y="1"/>
                    <a:pt x="769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284;p60">
              <a:extLst>
                <a:ext uri="{FF2B5EF4-FFF2-40B4-BE49-F238E27FC236}">
                  <a16:creationId xmlns:a16="http://schemas.microsoft.com/office/drawing/2014/main" id="{E9094808-EF45-EFBF-44EB-3D5C7DD09994}"/>
                </a:ext>
              </a:extLst>
            </p:cNvPr>
            <p:cNvSpPr/>
            <p:nvPr/>
          </p:nvSpPr>
          <p:spPr>
            <a:xfrm>
              <a:off x="4095707" y="426309"/>
              <a:ext cx="289400" cy="268850"/>
            </a:xfrm>
            <a:custGeom>
              <a:avLst/>
              <a:gdLst/>
              <a:ahLst/>
              <a:cxnLst/>
              <a:rect l="l" t="t" r="r" b="b"/>
              <a:pathLst>
                <a:path w="11576" h="10754" extrusionOk="0">
                  <a:moveTo>
                    <a:pt x="5736" y="0"/>
                  </a:moveTo>
                  <a:cubicBezTo>
                    <a:pt x="3156" y="0"/>
                    <a:pt x="887" y="1881"/>
                    <a:pt x="468" y="4513"/>
                  </a:cubicBezTo>
                  <a:cubicBezTo>
                    <a:pt x="1" y="7449"/>
                    <a:pt x="2002" y="10218"/>
                    <a:pt x="4904" y="10685"/>
                  </a:cubicBezTo>
                  <a:cubicBezTo>
                    <a:pt x="5194" y="10731"/>
                    <a:pt x="5483" y="10753"/>
                    <a:pt x="5768" y="10753"/>
                  </a:cubicBezTo>
                  <a:cubicBezTo>
                    <a:pt x="8364" y="10753"/>
                    <a:pt x="10655" y="8893"/>
                    <a:pt x="11075" y="6248"/>
                  </a:cubicBezTo>
                  <a:cubicBezTo>
                    <a:pt x="11576" y="3313"/>
                    <a:pt x="9574" y="544"/>
                    <a:pt x="6639" y="77"/>
                  </a:cubicBezTo>
                  <a:cubicBezTo>
                    <a:pt x="6335" y="25"/>
                    <a:pt x="6034" y="0"/>
                    <a:pt x="573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85;p60">
              <a:extLst>
                <a:ext uri="{FF2B5EF4-FFF2-40B4-BE49-F238E27FC236}">
                  <a16:creationId xmlns:a16="http://schemas.microsoft.com/office/drawing/2014/main" id="{61E7C79C-664D-160A-C58B-83623F93501A}"/>
                </a:ext>
              </a:extLst>
            </p:cNvPr>
            <p:cNvSpPr/>
            <p:nvPr/>
          </p:nvSpPr>
          <p:spPr>
            <a:xfrm>
              <a:off x="4102832" y="2474633"/>
              <a:ext cx="289400" cy="269425"/>
            </a:xfrm>
            <a:custGeom>
              <a:avLst/>
              <a:gdLst/>
              <a:ahLst/>
              <a:cxnLst/>
              <a:rect l="l" t="t" r="r" b="b"/>
              <a:pathLst>
                <a:path w="11576" h="10777" extrusionOk="0">
                  <a:moveTo>
                    <a:pt x="5787" y="0"/>
                  </a:moveTo>
                  <a:cubicBezTo>
                    <a:pt x="3185" y="0"/>
                    <a:pt x="889" y="1889"/>
                    <a:pt x="468" y="4538"/>
                  </a:cubicBezTo>
                  <a:cubicBezTo>
                    <a:pt x="1" y="7473"/>
                    <a:pt x="2002" y="10208"/>
                    <a:pt x="4938" y="10709"/>
                  </a:cubicBezTo>
                  <a:cubicBezTo>
                    <a:pt x="5221" y="10754"/>
                    <a:pt x="5503" y="10776"/>
                    <a:pt x="5781" y="10776"/>
                  </a:cubicBezTo>
                  <a:cubicBezTo>
                    <a:pt x="8358" y="10776"/>
                    <a:pt x="10654" y="8888"/>
                    <a:pt x="11075" y="6239"/>
                  </a:cubicBezTo>
                  <a:cubicBezTo>
                    <a:pt x="11576" y="3303"/>
                    <a:pt x="9574" y="535"/>
                    <a:pt x="6639" y="68"/>
                  </a:cubicBezTo>
                  <a:cubicBezTo>
                    <a:pt x="6352" y="22"/>
                    <a:pt x="6068" y="0"/>
                    <a:pt x="57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86;p60">
              <a:extLst>
                <a:ext uri="{FF2B5EF4-FFF2-40B4-BE49-F238E27FC236}">
                  <a16:creationId xmlns:a16="http://schemas.microsoft.com/office/drawing/2014/main" id="{ED5F07E4-F92A-EA29-3E62-BDF8678187AC}"/>
                </a:ext>
              </a:extLst>
            </p:cNvPr>
            <p:cNvSpPr/>
            <p:nvPr/>
          </p:nvSpPr>
          <p:spPr>
            <a:xfrm>
              <a:off x="4095707" y="1772738"/>
              <a:ext cx="289400" cy="268825"/>
            </a:xfrm>
            <a:custGeom>
              <a:avLst/>
              <a:gdLst/>
              <a:ahLst/>
              <a:cxnLst/>
              <a:rect l="l" t="t" r="r" b="b"/>
              <a:pathLst>
                <a:path w="11576" h="10753" extrusionOk="0">
                  <a:moveTo>
                    <a:pt x="5786" y="1"/>
                  </a:moveTo>
                  <a:cubicBezTo>
                    <a:pt x="3185" y="1"/>
                    <a:pt x="889" y="1886"/>
                    <a:pt x="468" y="4505"/>
                  </a:cubicBezTo>
                  <a:cubicBezTo>
                    <a:pt x="1" y="7440"/>
                    <a:pt x="2002" y="10209"/>
                    <a:pt x="4904" y="10676"/>
                  </a:cubicBezTo>
                  <a:cubicBezTo>
                    <a:pt x="5208" y="10728"/>
                    <a:pt x="5509" y="10753"/>
                    <a:pt x="5807" y="10753"/>
                  </a:cubicBezTo>
                  <a:cubicBezTo>
                    <a:pt x="8387" y="10753"/>
                    <a:pt x="10657" y="8872"/>
                    <a:pt x="11075" y="6240"/>
                  </a:cubicBezTo>
                  <a:cubicBezTo>
                    <a:pt x="11576" y="3304"/>
                    <a:pt x="9574" y="535"/>
                    <a:pt x="6639" y="68"/>
                  </a:cubicBezTo>
                  <a:cubicBezTo>
                    <a:pt x="6352" y="23"/>
                    <a:pt x="6067" y="1"/>
                    <a:pt x="578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287;p60">
              <a:extLst>
                <a:ext uri="{FF2B5EF4-FFF2-40B4-BE49-F238E27FC236}">
                  <a16:creationId xmlns:a16="http://schemas.microsoft.com/office/drawing/2014/main" id="{7EFC022B-CBBA-AB4B-256E-B263533C7318}"/>
                </a:ext>
              </a:extLst>
            </p:cNvPr>
            <p:cNvSpPr/>
            <p:nvPr/>
          </p:nvSpPr>
          <p:spPr>
            <a:xfrm>
              <a:off x="2422792" y="2408015"/>
              <a:ext cx="383650" cy="371825"/>
            </a:xfrm>
            <a:custGeom>
              <a:avLst/>
              <a:gdLst/>
              <a:ahLst/>
              <a:cxnLst/>
              <a:rect l="l" t="t" r="r" b="b"/>
              <a:pathLst>
                <a:path w="15346" h="14873" extrusionOk="0">
                  <a:moveTo>
                    <a:pt x="7697" y="0"/>
                  </a:moveTo>
                  <a:cubicBezTo>
                    <a:pt x="7535" y="0"/>
                    <a:pt x="7371" y="5"/>
                    <a:pt x="7206" y="16"/>
                  </a:cubicBezTo>
                  <a:cubicBezTo>
                    <a:pt x="3103" y="250"/>
                    <a:pt x="1" y="3785"/>
                    <a:pt x="268" y="7888"/>
                  </a:cubicBezTo>
                  <a:cubicBezTo>
                    <a:pt x="493" y="11846"/>
                    <a:pt x="3790" y="14872"/>
                    <a:pt x="7706" y="14872"/>
                  </a:cubicBezTo>
                  <a:cubicBezTo>
                    <a:pt x="7850" y="14872"/>
                    <a:pt x="7994" y="14868"/>
                    <a:pt x="8140" y="14860"/>
                  </a:cubicBezTo>
                  <a:cubicBezTo>
                    <a:pt x="12243" y="14593"/>
                    <a:pt x="15345" y="11057"/>
                    <a:pt x="15112" y="6954"/>
                  </a:cubicBezTo>
                  <a:cubicBezTo>
                    <a:pt x="14855" y="3016"/>
                    <a:pt x="11588" y="0"/>
                    <a:pt x="769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1362A-8191-598B-02D8-AE994EAFE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996" y="1818470"/>
            <a:ext cx="2399003" cy="20815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560825" y="1968317"/>
            <a:ext cx="5267546" cy="27895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400" dirty="0"/>
              <a:t>A function is defined with the def keyword.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400" dirty="0"/>
              <a:t>The function's name is </a:t>
            </a:r>
            <a:r>
              <a:rPr lang="en-US" sz="1400" dirty="0" err="1"/>
              <a:t>function_name</a:t>
            </a:r>
            <a:r>
              <a:rPr lang="en-US" sz="1400" dirty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400" dirty="0"/>
              <a:t>The function's optional input values are referred to as parameters.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400" dirty="0"/>
              <a:t>The function block's beginning is indicated by the colon:.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400" dirty="0"/>
              <a:t>The code that will be executed is contained in an indented function block.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400" dirty="0"/>
              <a:t>The function's return value is specified in the return statement.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400" dirty="0"/>
              <a:t>The function </a:t>
            </a:r>
            <a:r>
              <a:rPr lang="en-US" sz="1400" dirty="0" err="1"/>
              <a:t>defaultly</a:t>
            </a:r>
            <a:r>
              <a:rPr lang="en-US" sz="1400" dirty="0"/>
              <a:t> returns None in the absence of a return statement.</a:t>
            </a:r>
            <a:endParaRPr sz="1400"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78905"/>
            <a:ext cx="3561300" cy="576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50000"/>
                  </a:schemeClr>
                </a:solidFill>
              </a:rPr>
              <a:t>FUNCTIONS</a:t>
            </a:r>
            <a:br>
              <a:rPr lang="en" dirty="0">
                <a:solidFill>
                  <a:schemeClr val="tx1">
                    <a:lumMod val="50000"/>
                  </a:schemeClr>
                </a:solidFill>
              </a:rPr>
            </a:br>
            <a:br>
              <a:rPr lang="en" dirty="0">
                <a:solidFill>
                  <a:schemeClr val="tx1">
                    <a:lumMod val="50000"/>
                  </a:schemeClr>
                </a:solidFill>
              </a:rPr>
            </a:b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D8508-2EB5-B73E-62AC-1E89CA2E0D0A}"/>
              </a:ext>
            </a:extLst>
          </p:cNvPr>
          <p:cNvSpPr txBox="1"/>
          <p:nvPr/>
        </p:nvSpPr>
        <p:spPr>
          <a:xfrm>
            <a:off x="560825" y="645213"/>
            <a:ext cx="74639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 function is a piece of reused code that carries out a single task or group of related tasks. By dividing your software into smaller, easier-to-manage chunks using functions, you can organize and simplify your code.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6" name="Google Shape;998;p58">
            <a:extLst>
              <a:ext uri="{FF2B5EF4-FFF2-40B4-BE49-F238E27FC236}">
                <a16:creationId xmlns:a16="http://schemas.microsoft.com/office/drawing/2014/main" id="{50033789-C8B7-0CA3-E234-10C763976EB3}"/>
              </a:ext>
            </a:extLst>
          </p:cNvPr>
          <p:cNvGrpSpPr/>
          <p:nvPr/>
        </p:nvGrpSpPr>
        <p:grpSpPr>
          <a:xfrm>
            <a:off x="7941174" y="645213"/>
            <a:ext cx="557038" cy="562772"/>
            <a:chOff x="4906800" y="1507500"/>
            <a:chExt cx="70350" cy="71075"/>
          </a:xfrm>
        </p:grpSpPr>
        <p:sp>
          <p:nvSpPr>
            <p:cNvPr id="7" name="Google Shape;999;p58">
              <a:extLst>
                <a:ext uri="{FF2B5EF4-FFF2-40B4-BE49-F238E27FC236}">
                  <a16:creationId xmlns:a16="http://schemas.microsoft.com/office/drawing/2014/main" id="{B58B6F91-6693-9369-FE91-50F5ADCA4BEB}"/>
                </a:ext>
              </a:extLst>
            </p:cNvPr>
            <p:cNvSpPr/>
            <p:nvPr/>
          </p:nvSpPr>
          <p:spPr>
            <a:xfrm>
              <a:off x="4916000" y="1507500"/>
              <a:ext cx="30850" cy="24000"/>
            </a:xfrm>
            <a:custGeom>
              <a:avLst/>
              <a:gdLst/>
              <a:ahLst/>
              <a:cxnLst/>
              <a:rect l="l" t="t" r="r" b="b"/>
              <a:pathLst>
                <a:path w="1234" h="960" extrusionOk="0">
                  <a:moveTo>
                    <a:pt x="837" y="1"/>
                  </a:moveTo>
                  <a:lnTo>
                    <a:pt x="837" y="202"/>
                  </a:lnTo>
                  <a:cubicBezTo>
                    <a:pt x="484" y="282"/>
                    <a:pt x="181" y="498"/>
                    <a:pt x="0" y="808"/>
                  </a:cubicBezTo>
                  <a:lnTo>
                    <a:pt x="455" y="960"/>
                  </a:lnTo>
                  <a:cubicBezTo>
                    <a:pt x="556" y="837"/>
                    <a:pt x="686" y="736"/>
                    <a:pt x="837" y="686"/>
                  </a:cubicBezTo>
                  <a:lnTo>
                    <a:pt x="837" y="823"/>
                  </a:lnTo>
                  <a:lnTo>
                    <a:pt x="1234" y="426"/>
                  </a:lnTo>
                  <a:lnTo>
                    <a:pt x="83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" name="Google Shape;1000;p58">
              <a:extLst>
                <a:ext uri="{FF2B5EF4-FFF2-40B4-BE49-F238E27FC236}">
                  <a16:creationId xmlns:a16="http://schemas.microsoft.com/office/drawing/2014/main" id="{BCE3F3FF-96B1-9D53-CCD4-D3BDD9E9652A}"/>
                </a:ext>
              </a:extLst>
            </p:cNvPr>
            <p:cNvSpPr/>
            <p:nvPr/>
          </p:nvSpPr>
          <p:spPr>
            <a:xfrm>
              <a:off x="4906800" y="1533825"/>
              <a:ext cx="19675" cy="32475"/>
            </a:xfrm>
            <a:custGeom>
              <a:avLst/>
              <a:gdLst/>
              <a:ahLst/>
              <a:cxnLst/>
              <a:rect l="l" t="t" r="r" b="b"/>
              <a:pathLst>
                <a:path w="787" h="1299" extrusionOk="0">
                  <a:moveTo>
                    <a:pt x="527" y="1"/>
                  </a:moveTo>
                  <a:lnTo>
                    <a:pt x="1" y="246"/>
                  </a:lnTo>
                  <a:lnTo>
                    <a:pt x="181" y="303"/>
                  </a:lnTo>
                  <a:cubicBezTo>
                    <a:pt x="181" y="347"/>
                    <a:pt x="174" y="390"/>
                    <a:pt x="174" y="433"/>
                  </a:cubicBezTo>
                  <a:cubicBezTo>
                    <a:pt x="174" y="751"/>
                    <a:pt x="289" y="1061"/>
                    <a:pt x="498" y="1299"/>
                  </a:cubicBezTo>
                  <a:lnTo>
                    <a:pt x="787" y="909"/>
                  </a:lnTo>
                  <a:cubicBezTo>
                    <a:pt x="693" y="772"/>
                    <a:pt x="650" y="614"/>
                    <a:pt x="642" y="455"/>
                  </a:cubicBezTo>
                  <a:lnTo>
                    <a:pt x="642" y="455"/>
                  </a:lnTo>
                  <a:lnTo>
                    <a:pt x="787" y="498"/>
                  </a:lnTo>
                  <a:lnTo>
                    <a:pt x="5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" name="Google Shape;1001;p58">
              <a:extLst>
                <a:ext uri="{FF2B5EF4-FFF2-40B4-BE49-F238E27FC236}">
                  <a16:creationId xmlns:a16="http://schemas.microsoft.com/office/drawing/2014/main" id="{989D8B45-14B6-E6EA-89EC-A026AD362AA9}"/>
                </a:ext>
              </a:extLst>
            </p:cNvPr>
            <p:cNvSpPr/>
            <p:nvPr/>
          </p:nvSpPr>
          <p:spPr>
            <a:xfrm>
              <a:off x="4926625" y="1561950"/>
              <a:ext cx="30675" cy="16625"/>
            </a:xfrm>
            <a:custGeom>
              <a:avLst/>
              <a:gdLst/>
              <a:ahLst/>
              <a:cxnLst/>
              <a:rect l="l" t="t" r="r" b="b"/>
              <a:pathLst>
                <a:path w="1227" h="665" extrusionOk="0">
                  <a:moveTo>
                    <a:pt x="556" y="1"/>
                  </a:moveTo>
                  <a:lnTo>
                    <a:pt x="1" y="87"/>
                  </a:lnTo>
                  <a:lnTo>
                    <a:pt x="66" y="664"/>
                  </a:lnTo>
                  <a:lnTo>
                    <a:pt x="181" y="513"/>
                  </a:lnTo>
                  <a:cubicBezTo>
                    <a:pt x="347" y="585"/>
                    <a:pt x="526" y="621"/>
                    <a:pt x="704" y="621"/>
                  </a:cubicBezTo>
                  <a:cubicBezTo>
                    <a:pt x="883" y="621"/>
                    <a:pt x="1061" y="585"/>
                    <a:pt x="1227" y="513"/>
                  </a:cubicBezTo>
                  <a:lnTo>
                    <a:pt x="946" y="123"/>
                  </a:lnTo>
                  <a:cubicBezTo>
                    <a:pt x="866" y="149"/>
                    <a:pt x="785" y="161"/>
                    <a:pt x="704" y="161"/>
                  </a:cubicBezTo>
                  <a:cubicBezTo>
                    <a:pt x="623" y="161"/>
                    <a:pt x="542" y="149"/>
                    <a:pt x="462" y="123"/>
                  </a:cubicBezTo>
                  <a:lnTo>
                    <a:pt x="55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" name="Google Shape;1002;p58">
              <a:extLst>
                <a:ext uri="{FF2B5EF4-FFF2-40B4-BE49-F238E27FC236}">
                  <a16:creationId xmlns:a16="http://schemas.microsoft.com/office/drawing/2014/main" id="{D6851ADA-F59A-E574-1B7F-CEE68EC8B966}"/>
                </a:ext>
              </a:extLst>
            </p:cNvPr>
            <p:cNvSpPr/>
            <p:nvPr/>
          </p:nvSpPr>
          <p:spPr>
            <a:xfrm>
              <a:off x="4957475" y="1541400"/>
              <a:ext cx="19675" cy="27800"/>
            </a:xfrm>
            <a:custGeom>
              <a:avLst/>
              <a:gdLst/>
              <a:ahLst/>
              <a:cxnLst/>
              <a:rect l="l" t="t" r="r" b="b"/>
              <a:pathLst>
                <a:path w="787" h="1112" extrusionOk="0">
                  <a:moveTo>
                    <a:pt x="779" y="0"/>
                  </a:moveTo>
                  <a:lnTo>
                    <a:pt x="318" y="145"/>
                  </a:lnTo>
                  <a:cubicBezTo>
                    <a:pt x="318" y="303"/>
                    <a:pt x="274" y="455"/>
                    <a:pt x="188" y="592"/>
                  </a:cubicBezTo>
                  <a:lnTo>
                    <a:pt x="80" y="448"/>
                  </a:lnTo>
                  <a:lnTo>
                    <a:pt x="0" y="1003"/>
                  </a:lnTo>
                  <a:lnTo>
                    <a:pt x="570" y="1111"/>
                  </a:lnTo>
                  <a:lnTo>
                    <a:pt x="469" y="981"/>
                  </a:lnTo>
                  <a:cubicBezTo>
                    <a:pt x="671" y="743"/>
                    <a:pt x="786" y="440"/>
                    <a:pt x="786" y="130"/>
                  </a:cubicBezTo>
                  <a:cubicBezTo>
                    <a:pt x="786" y="87"/>
                    <a:pt x="786" y="44"/>
                    <a:pt x="77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" name="Google Shape;1003;p58">
              <a:extLst>
                <a:ext uri="{FF2B5EF4-FFF2-40B4-BE49-F238E27FC236}">
                  <a16:creationId xmlns:a16="http://schemas.microsoft.com/office/drawing/2014/main" id="{E214B6CE-2DE2-AD12-D8F6-EADE01094358}"/>
                </a:ext>
              </a:extLst>
            </p:cNvPr>
            <p:cNvSpPr/>
            <p:nvPr/>
          </p:nvSpPr>
          <p:spPr>
            <a:xfrm>
              <a:off x="4951325" y="1512550"/>
              <a:ext cx="24925" cy="26350"/>
            </a:xfrm>
            <a:custGeom>
              <a:avLst/>
              <a:gdLst/>
              <a:ahLst/>
              <a:cxnLst/>
              <a:rect l="l" t="t" r="r" b="b"/>
              <a:pathLst>
                <a:path w="997" h="1054" extrusionOk="0">
                  <a:moveTo>
                    <a:pt x="1" y="0"/>
                  </a:moveTo>
                  <a:lnTo>
                    <a:pt x="1" y="476"/>
                  </a:lnTo>
                  <a:cubicBezTo>
                    <a:pt x="145" y="534"/>
                    <a:pt x="282" y="628"/>
                    <a:pt x="376" y="751"/>
                  </a:cubicBezTo>
                  <a:lnTo>
                    <a:pt x="210" y="801"/>
                  </a:lnTo>
                  <a:lnTo>
                    <a:pt x="715" y="1053"/>
                  </a:lnTo>
                  <a:lnTo>
                    <a:pt x="996" y="549"/>
                  </a:lnTo>
                  <a:lnTo>
                    <a:pt x="996" y="549"/>
                  </a:lnTo>
                  <a:lnTo>
                    <a:pt x="838" y="599"/>
                  </a:lnTo>
                  <a:cubicBezTo>
                    <a:pt x="650" y="296"/>
                    <a:pt x="347" y="73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oogle Shape;10787;p67">
            <a:extLst>
              <a:ext uri="{FF2B5EF4-FFF2-40B4-BE49-F238E27FC236}">
                <a16:creationId xmlns:a16="http://schemas.microsoft.com/office/drawing/2014/main" id="{9295AF7C-7687-3787-1AB7-A228019A93C8}"/>
              </a:ext>
            </a:extLst>
          </p:cNvPr>
          <p:cNvGrpSpPr/>
          <p:nvPr/>
        </p:nvGrpSpPr>
        <p:grpSpPr>
          <a:xfrm>
            <a:off x="4484830" y="4498287"/>
            <a:ext cx="289528" cy="359232"/>
            <a:chOff x="2663464" y="3346815"/>
            <a:chExt cx="289528" cy="359232"/>
          </a:xfrm>
        </p:grpSpPr>
        <p:sp>
          <p:nvSpPr>
            <p:cNvPr id="13" name="Google Shape;10788;p67">
              <a:extLst>
                <a:ext uri="{FF2B5EF4-FFF2-40B4-BE49-F238E27FC236}">
                  <a16:creationId xmlns:a16="http://schemas.microsoft.com/office/drawing/2014/main" id="{D0382768-4034-614D-6F8E-456327B278FD}"/>
                </a:ext>
              </a:extLst>
            </p:cNvPr>
            <p:cNvSpPr/>
            <p:nvPr/>
          </p:nvSpPr>
          <p:spPr>
            <a:xfrm>
              <a:off x="2663464" y="3490676"/>
              <a:ext cx="133674" cy="140666"/>
            </a:xfrm>
            <a:custGeom>
              <a:avLst/>
              <a:gdLst/>
              <a:ahLst/>
              <a:cxnLst/>
              <a:rect l="l" t="t" r="r" b="b"/>
              <a:pathLst>
                <a:path w="5105" h="5372" extrusionOk="0">
                  <a:moveTo>
                    <a:pt x="105" y="1"/>
                  </a:moveTo>
                  <a:cubicBezTo>
                    <a:pt x="48" y="1"/>
                    <a:pt x="0" y="49"/>
                    <a:pt x="0" y="115"/>
                  </a:cubicBezTo>
                  <a:lnTo>
                    <a:pt x="0" y="2023"/>
                  </a:lnTo>
                  <a:cubicBezTo>
                    <a:pt x="0" y="2128"/>
                    <a:pt x="48" y="2233"/>
                    <a:pt x="143" y="2300"/>
                  </a:cubicBezTo>
                  <a:lnTo>
                    <a:pt x="2862" y="4179"/>
                  </a:lnTo>
                  <a:cubicBezTo>
                    <a:pt x="2958" y="4246"/>
                    <a:pt x="3015" y="4351"/>
                    <a:pt x="3015" y="4466"/>
                  </a:cubicBezTo>
                  <a:lnTo>
                    <a:pt x="3015" y="5372"/>
                  </a:lnTo>
                  <a:lnTo>
                    <a:pt x="5104" y="5372"/>
                  </a:lnTo>
                  <a:lnTo>
                    <a:pt x="5104" y="2701"/>
                  </a:lnTo>
                  <a:cubicBezTo>
                    <a:pt x="5104" y="2596"/>
                    <a:pt x="5056" y="2500"/>
                    <a:pt x="4980" y="2434"/>
                  </a:cubicBezTo>
                  <a:lnTo>
                    <a:pt x="3387" y="1184"/>
                  </a:lnTo>
                  <a:cubicBezTo>
                    <a:pt x="3369" y="1171"/>
                    <a:pt x="3345" y="1163"/>
                    <a:pt x="3321" y="1163"/>
                  </a:cubicBezTo>
                  <a:cubicBezTo>
                    <a:pt x="3293" y="1163"/>
                    <a:pt x="3264" y="1173"/>
                    <a:pt x="3244" y="1193"/>
                  </a:cubicBezTo>
                  <a:lnTo>
                    <a:pt x="2910" y="1527"/>
                  </a:lnTo>
                  <a:cubicBezTo>
                    <a:pt x="2824" y="1613"/>
                    <a:pt x="2834" y="1756"/>
                    <a:pt x="2919" y="1842"/>
                  </a:cubicBezTo>
                  <a:lnTo>
                    <a:pt x="3778" y="2624"/>
                  </a:lnTo>
                  <a:cubicBezTo>
                    <a:pt x="3864" y="2691"/>
                    <a:pt x="3864" y="2815"/>
                    <a:pt x="3788" y="2901"/>
                  </a:cubicBezTo>
                  <a:lnTo>
                    <a:pt x="3721" y="2958"/>
                  </a:lnTo>
                  <a:cubicBezTo>
                    <a:pt x="3654" y="3035"/>
                    <a:pt x="3559" y="3082"/>
                    <a:pt x="3454" y="3082"/>
                  </a:cubicBezTo>
                  <a:lnTo>
                    <a:pt x="3311" y="3082"/>
                  </a:lnTo>
                  <a:cubicBezTo>
                    <a:pt x="3158" y="3082"/>
                    <a:pt x="3005" y="3035"/>
                    <a:pt x="2881" y="2949"/>
                  </a:cubicBezTo>
                  <a:lnTo>
                    <a:pt x="1030" y="1689"/>
                  </a:lnTo>
                  <a:cubicBezTo>
                    <a:pt x="935" y="1632"/>
                    <a:pt x="878" y="1527"/>
                    <a:pt x="878" y="1413"/>
                  </a:cubicBezTo>
                  <a:lnTo>
                    <a:pt x="878" y="688"/>
                  </a:lnTo>
                  <a:cubicBezTo>
                    <a:pt x="878" y="306"/>
                    <a:pt x="573" y="1"/>
                    <a:pt x="200" y="1"/>
                  </a:cubicBezTo>
                  <a:close/>
                </a:path>
              </a:pathLst>
            </a:custGeom>
            <a:solidFill>
              <a:srgbClr val="DFE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789;p67">
              <a:extLst>
                <a:ext uri="{FF2B5EF4-FFF2-40B4-BE49-F238E27FC236}">
                  <a16:creationId xmlns:a16="http://schemas.microsoft.com/office/drawing/2014/main" id="{8F7004CD-8228-BE2F-FE61-F92602625EFE}"/>
                </a:ext>
              </a:extLst>
            </p:cNvPr>
            <p:cNvSpPr/>
            <p:nvPr/>
          </p:nvSpPr>
          <p:spPr>
            <a:xfrm>
              <a:off x="2742386" y="3610839"/>
              <a:ext cx="54753" cy="20503"/>
            </a:xfrm>
            <a:custGeom>
              <a:avLst/>
              <a:gdLst/>
              <a:ahLst/>
              <a:cxnLst/>
              <a:rect l="l" t="t" r="r" b="b"/>
              <a:pathLst>
                <a:path w="2091" h="783" extrusionOk="0">
                  <a:moveTo>
                    <a:pt x="1" y="1"/>
                  </a:moveTo>
                  <a:lnTo>
                    <a:pt x="1" y="783"/>
                  </a:lnTo>
                  <a:lnTo>
                    <a:pt x="2090" y="783"/>
                  </a:lnTo>
                  <a:lnTo>
                    <a:pt x="2090" y="1"/>
                  </a:ln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790;p67">
              <a:extLst>
                <a:ext uri="{FF2B5EF4-FFF2-40B4-BE49-F238E27FC236}">
                  <a16:creationId xmlns:a16="http://schemas.microsoft.com/office/drawing/2014/main" id="{39C06AB0-42FF-F983-C18F-C0BD3C8CB2E9}"/>
                </a:ext>
              </a:extLst>
            </p:cNvPr>
            <p:cNvSpPr/>
            <p:nvPr/>
          </p:nvSpPr>
          <p:spPr>
            <a:xfrm>
              <a:off x="2819082" y="3490676"/>
              <a:ext cx="133910" cy="140666"/>
            </a:xfrm>
            <a:custGeom>
              <a:avLst/>
              <a:gdLst/>
              <a:ahLst/>
              <a:cxnLst/>
              <a:rect l="l" t="t" r="r" b="b"/>
              <a:pathLst>
                <a:path w="5114" h="5372" extrusionOk="0">
                  <a:moveTo>
                    <a:pt x="4914" y="1"/>
                  </a:moveTo>
                  <a:cubicBezTo>
                    <a:pt x="4532" y="1"/>
                    <a:pt x="4227" y="306"/>
                    <a:pt x="4227" y="688"/>
                  </a:cubicBezTo>
                  <a:lnTo>
                    <a:pt x="4227" y="1413"/>
                  </a:lnTo>
                  <a:cubicBezTo>
                    <a:pt x="4227" y="1527"/>
                    <a:pt x="4169" y="1632"/>
                    <a:pt x="4084" y="1689"/>
                  </a:cubicBezTo>
                  <a:lnTo>
                    <a:pt x="2233" y="2949"/>
                  </a:lnTo>
                  <a:cubicBezTo>
                    <a:pt x="2099" y="3035"/>
                    <a:pt x="1956" y="3082"/>
                    <a:pt x="1804" y="3082"/>
                  </a:cubicBezTo>
                  <a:lnTo>
                    <a:pt x="1651" y="3082"/>
                  </a:lnTo>
                  <a:cubicBezTo>
                    <a:pt x="1546" y="3082"/>
                    <a:pt x="1451" y="3035"/>
                    <a:pt x="1384" y="2958"/>
                  </a:cubicBezTo>
                  <a:lnTo>
                    <a:pt x="1317" y="2901"/>
                  </a:lnTo>
                  <a:cubicBezTo>
                    <a:pt x="1241" y="2815"/>
                    <a:pt x="1250" y="2691"/>
                    <a:pt x="1327" y="2624"/>
                  </a:cubicBezTo>
                  <a:lnTo>
                    <a:pt x="2185" y="1842"/>
                  </a:lnTo>
                  <a:cubicBezTo>
                    <a:pt x="2281" y="1756"/>
                    <a:pt x="2281" y="1613"/>
                    <a:pt x="2195" y="1527"/>
                  </a:cubicBezTo>
                  <a:lnTo>
                    <a:pt x="1861" y="1193"/>
                  </a:lnTo>
                  <a:cubicBezTo>
                    <a:pt x="1840" y="1173"/>
                    <a:pt x="1812" y="1163"/>
                    <a:pt x="1784" y="1163"/>
                  </a:cubicBezTo>
                  <a:cubicBezTo>
                    <a:pt x="1759" y="1163"/>
                    <a:pt x="1735" y="1171"/>
                    <a:pt x="1718" y="1184"/>
                  </a:cubicBezTo>
                  <a:lnTo>
                    <a:pt x="134" y="2443"/>
                  </a:lnTo>
                  <a:cubicBezTo>
                    <a:pt x="48" y="2500"/>
                    <a:pt x="1" y="2596"/>
                    <a:pt x="1" y="2701"/>
                  </a:cubicBezTo>
                  <a:lnTo>
                    <a:pt x="1" y="5372"/>
                  </a:lnTo>
                  <a:lnTo>
                    <a:pt x="2099" y="5372"/>
                  </a:lnTo>
                  <a:lnTo>
                    <a:pt x="2099" y="4466"/>
                  </a:lnTo>
                  <a:cubicBezTo>
                    <a:pt x="2090" y="4351"/>
                    <a:pt x="2147" y="4246"/>
                    <a:pt x="2242" y="4179"/>
                  </a:cubicBezTo>
                  <a:lnTo>
                    <a:pt x="4971" y="2300"/>
                  </a:lnTo>
                  <a:cubicBezTo>
                    <a:pt x="5057" y="2233"/>
                    <a:pt x="5114" y="2128"/>
                    <a:pt x="5114" y="2023"/>
                  </a:cubicBezTo>
                  <a:lnTo>
                    <a:pt x="5114" y="115"/>
                  </a:lnTo>
                  <a:cubicBezTo>
                    <a:pt x="5114" y="49"/>
                    <a:pt x="5057" y="1"/>
                    <a:pt x="4999" y="1"/>
                  </a:cubicBezTo>
                  <a:close/>
                </a:path>
              </a:pathLst>
            </a:custGeom>
            <a:solidFill>
              <a:srgbClr val="DFE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791;p67">
              <a:extLst>
                <a:ext uri="{FF2B5EF4-FFF2-40B4-BE49-F238E27FC236}">
                  <a16:creationId xmlns:a16="http://schemas.microsoft.com/office/drawing/2014/main" id="{079078CD-FF74-41E1-2DA4-5B194A5C315C}"/>
                </a:ext>
              </a:extLst>
            </p:cNvPr>
            <p:cNvSpPr/>
            <p:nvPr/>
          </p:nvSpPr>
          <p:spPr>
            <a:xfrm>
              <a:off x="2819082" y="3610839"/>
              <a:ext cx="54988" cy="20503"/>
            </a:xfrm>
            <a:custGeom>
              <a:avLst/>
              <a:gdLst/>
              <a:ahLst/>
              <a:cxnLst/>
              <a:rect l="l" t="t" r="r" b="b"/>
              <a:pathLst>
                <a:path w="2100" h="783" extrusionOk="0">
                  <a:moveTo>
                    <a:pt x="1" y="1"/>
                  </a:moveTo>
                  <a:lnTo>
                    <a:pt x="1" y="783"/>
                  </a:lnTo>
                  <a:lnTo>
                    <a:pt x="2099" y="783"/>
                  </a:lnTo>
                  <a:lnTo>
                    <a:pt x="2099" y="1"/>
                  </a:ln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792;p67">
              <a:extLst>
                <a:ext uri="{FF2B5EF4-FFF2-40B4-BE49-F238E27FC236}">
                  <a16:creationId xmlns:a16="http://schemas.microsoft.com/office/drawing/2014/main" id="{780A2A7B-A5DE-08A2-6FC6-CCA002E2342F}"/>
                </a:ext>
              </a:extLst>
            </p:cNvPr>
            <p:cNvSpPr/>
            <p:nvPr/>
          </p:nvSpPr>
          <p:spPr>
            <a:xfrm>
              <a:off x="2714918" y="3346815"/>
              <a:ext cx="167898" cy="178189"/>
            </a:xfrm>
            <a:custGeom>
              <a:avLst/>
              <a:gdLst/>
              <a:ahLst/>
              <a:cxnLst/>
              <a:rect l="l" t="t" r="r" b="b"/>
              <a:pathLst>
                <a:path w="6412" h="6805" extrusionOk="0">
                  <a:moveTo>
                    <a:pt x="3548" y="1"/>
                  </a:moveTo>
                  <a:cubicBezTo>
                    <a:pt x="2981" y="1"/>
                    <a:pt x="2401" y="173"/>
                    <a:pt x="1880" y="553"/>
                  </a:cubicBezTo>
                  <a:cubicBezTo>
                    <a:pt x="0" y="1927"/>
                    <a:pt x="468" y="4856"/>
                    <a:pt x="2691" y="5571"/>
                  </a:cubicBezTo>
                  <a:lnTo>
                    <a:pt x="3368" y="6697"/>
                  </a:lnTo>
                  <a:cubicBezTo>
                    <a:pt x="3411" y="6769"/>
                    <a:pt x="3485" y="6804"/>
                    <a:pt x="3559" y="6804"/>
                  </a:cubicBezTo>
                  <a:cubicBezTo>
                    <a:pt x="3633" y="6804"/>
                    <a:pt x="3707" y="6769"/>
                    <a:pt x="3750" y="6697"/>
                  </a:cubicBezTo>
                  <a:lnTo>
                    <a:pt x="4436" y="5571"/>
                  </a:lnTo>
                  <a:cubicBezTo>
                    <a:pt x="5610" y="5190"/>
                    <a:pt x="6411" y="4093"/>
                    <a:pt x="6411" y="2852"/>
                  </a:cubicBezTo>
                  <a:cubicBezTo>
                    <a:pt x="6411" y="1170"/>
                    <a:pt x="5026" y="1"/>
                    <a:pt x="3548" y="1"/>
                  </a:cubicBezTo>
                  <a:close/>
                </a:path>
              </a:pathLst>
            </a:custGeom>
            <a:solidFill>
              <a:srgbClr val="94A3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793;p67">
              <a:extLst>
                <a:ext uri="{FF2B5EF4-FFF2-40B4-BE49-F238E27FC236}">
                  <a16:creationId xmlns:a16="http://schemas.microsoft.com/office/drawing/2014/main" id="{EEFA96E4-3332-B1A6-4458-16FAEF2C04BD}"/>
                </a:ext>
              </a:extLst>
            </p:cNvPr>
            <p:cNvSpPr/>
            <p:nvPr/>
          </p:nvSpPr>
          <p:spPr>
            <a:xfrm>
              <a:off x="2757887" y="3372293"/>
              <a:ext cx="101467" cy="98744"/>
            </a:xfrm>
            <a:custGeom>
              <a:avLst/>
              <a:gdLst/>
              <a:ahLst/>
              <a:cxnLst/>
              <a:rect l="l" t="t" r="r" b="b"/>
              <a:pathLst>
                <a:path w="3875" h="3771" extrusionOk="0">
                  <a:moveTo>
                    <a:pt x="1919" y="918"/>
                  </a:moveTo>
                  <a:cubicBezTo>
                    <a:pt x="2099" y="918"/>
                    <a:pt x="2280" y="968"/>
                    <a:pt x="2442" y="1068"/>
                  </a:cubicBezTo>
                  <a:cubicBezTo>
                    <a:pt x="2557" y="1145"/>
                    <a:pt x="2652" y="1240"/>
                    <a:pt x="2729" y="1364"/>
                  </a:cubicBezTo>
                  <a:cubicBezTo>
                    <a:pt x="2939" y="1679"/>
                    <a:pt x="2939" y="2080"/>
                    <a:pt x="2729" y="2404"/>
                  </a:cubicBezTo>
                  <a:cubicBezTo>
                    <a:pt x="2652" y="2519"/>
                    <a:pt x="2557" y="2623"/>
                    <a:pt x="2442" y="2700"/>
                  </a:cubicBezTo>
                  <a:cubicBezTo>
                    <a:pt x="2280" y="2800"/>
                    <a:pt x="2099" y="2850"/>
                    <a:pt x="1919" y="2850"/>
                  </a:cubicBezTo>
                  <a:cubicBezTo>
                    <a:pt x="1739" y="2850"/>
                    <a:pt x="1560" y="2800"/>
                    <a:pt x="1403" y="2700"/>
                  </a:cubicBezTo>
                  <a:cubicBezTo>
                    <a:pt x="1279" y="2623"/>
                    <a:pt x="1183" y="2519"/>
                    <a:pt x="1107" y="2404"/>
                  </a:cubicBezTo>
                  <a:cubicBezTo>
                    <a:pt x="907" y="2080"/>
                    <a:pt x="907" y="1679"/>
                    <a:pt x="1107" y="1364"/>
                  </a:cubicBezTo>
                  <a:cubicBezTo>
                    <a:pt x="1183" y="1240"/>
                    <a:pt x="1279" y="1145"/>
                    <a:pt x="1403" y="1068"/>
                  </a:cubicBezTo>
                  <a:cubicBezTo>
                    <a:pt x="1560" y="968"/>
                    <a:pt x="1739" y="918"/>
                    <a:pt x="1919" y="918"/>
                  </a:cubicBezTo>
                  <a:close/>
                  <a:moveTo>
                    <a:pt x="1918" y="0"/>
                  </a:moveTo>
                  <a:cubicBezTo>
                    <a:pt x="1808" y="0"/>
                    <a:pt x="1698" y="76"/>
                    <a:pt x="1708" y="229"/>
                  </a:cubicBezTo>
                  <a:lnTo>
                    <a:pt x="1708" y="515"/>
                  </a:lnTo>
                  <a:cubicBezTo>
                    <a:pt x="1488" y="553"/>
                    <a:pt x="1279" y="639"/>
                    <a:pt x="1097" y="773"/>
                  </a:cubicBezTo>
                  <a:lnTo>
                    <a:pt x="897" y="563"/>
                  </a:lnTo>
                  <a:cubicBezTo>
                    <a:pt x="851" y="519"/>
                    <a:pt x="801" y="501"/>
                    <a:pt x="752" y="501"/>
                  </a:cubicBezTo>
                  <a:cubicBezTo>
                    <a:pt x="588" y="501"/>
                    <a:pt x="447" y="711"/>
                    <a:pt x="601" y="859"/>
                  </a:cubicBezTo>
                  <a:lnTo>
                    <a:pt x="811" y="1068"/>
                  </a:lnTo>
                  <a:cubicBezTo>
                    <a:pt x="678" y="1250"/>
                    <a:pt x="592" y="1460"/>
                    <a:pt x="554" y="1679"/>
                  </a:cubicBezTo>
                  <a:lnTo>
                    <a:pt x="258" y="1679"/>
                  </a:lnTo>
                  <a:cubicBezTo>
                    <a:pt x="0" y="1698"/>
                    <a:pt x="0" y="2070"/>
                    <a:pt x="258" y="2089"/>
                  </a:cubicBezTo>
                  <a:lnTo>
                    <a:pt x="563" y="2089"/>
                  </a:lnTo>
                  <a:cubicBezTo>
                    <a:pt x="592" y="2318"/>
                    <a:pt x="678" y="2519"/>
                    <a:pt x="811" y="2700"/>
                  </a:cubicBezTo>
                  <a:lnTo>
                    <a:pt x="601" y="2910"/>
                  </a:lnTo>
                  <a:cubicBezTo>
                    <a:pt x="455" y="3064"/>
                    <a:pt x="595" y="3268"/>
                    <a:pt x="755" y="3268"/>
                  </a:cubicBezTo>
                  <a:cubicBezTo>
                    <a:pt x="803" y="3268"/>
                    <a:pt x="853" y="3250"/>
                    <a:pt x="897" y="3205"/>
                  </a:cubicBezTo>
                  <a:lnTo>
                    <a:pt x="1107" y="2996"/>
                  </a:lnTo>
                  <a:cubicBezTo>
                    <a:pt x="1288" y="3129"/>
                    <a:pt x="1498" y="3215"/>
                    <a:pt x="1717" y="3253"/>
                  </a:cubicBezTo>
                  <a:lnTo>
                    <a:pt x="1717" y="3549"/>
                  </a:lnTo>
                  <a:cubicBezTo>
                    <a:pt x="1703" y="3697"/>
                    <a:pt x="1813" y="3771"/>
                    <a:pt x="1924" y="3771"/>
                  </a:cubicBezTo>
                  <a:cubicBezTo>
                    <a:pt x="2035" y="3771"/>
                    <a:pt x="2147" y="3697"/>
                    <a:pt x="2137" y="3549"/>
                  </a:cubicBezTo>
                  <a:lnTo>
                    <a:pt x="2137" y="3253"/>
                  </a:lnTo>
                  <a:cubicBezTo>
                    <a:pt x="2357" y="3215"/>
                    <a:pt x="2566" y="3129"/>
                    <a:pt x="2738" y="2996"/>
                  </a:cubicBezTo>
                  <a:lnTo>
                    <a:pt x="2948" y="3205"/>
                  </a:lnTo>
                  <a:cubicBezTo>
                    <a:pt x="2995" y="3250"/>
                    <a:pt x="3046" y="3268"/>
                    <a:pt x="3095" y="3268"/>
                  </a:cubicBezTo>
                  <a:cubicBezTo>
                    <a:pt x="3259" y="3268"/>
                    <a:pt x="3398" y="3064"/>
                    <a:pt x="3244" y="2910"/>
                  </a:cubicBezTo>
                  <a:lnTo>
                    <a:pt x="3034" y="2700"/>
                  </a:lnTo>
                  <a:cubicBezTo>
                    <a:pt x="3168" y="2519"/>
                    <a:pt x="3253" y="2318"/>
                    <a:pt x="3292" y="2089"/>
                  </a:cubicBezTo>
                  <a:lnTo>
                    <a:pt x="3587" y="2089"/>
                  </a:lnTo>
                  <a:cubicBezTo>
                    <a:pt x="3596" y="2090"/>
                    <a:pt x="3605" y="2091"/>
                    <a:pt x="3613" y="2091"/>
                  </a:cubicBezTo>
                  <a:cubicBezTo>
                    <a:pt x="3874" y="2091"/>
                    <a:pt x="3874" y="1678"/>
                    <a:pt x="3613" y="1678"/>
                  </a:cubicBezTo>
                  <a:cubicBezTo>
                    <a:pt x="3605" y="1678"/>
                    <a:pt x="3596" y="1678"/>
                    <a:pt x="3587" y="1679"/>
                  </a:cubicBezTo>
                  <a:lnTo>
                    <a:pt x="3578" y="1669"/>
                  </a:lnTo>
                  <a:lnTo>
                    <a:pt x="3282" y="1669"/>
                  </a:lnTo>
                  <a:cubicBezTo>
                    <a:pt x="3253" y="1450"/>
                    <a:pt x="3168" y="1240"/>
                    <a:pt x="3034" y="1059"/>
                  </a:cubicBezTo>
                  <a:lnTo>
                    <a:pt x="3234" y="859"/>
                  </a:lnTo>
                  <a:cubicBezTo>
                    <a:pt x="3388" y="705"/>
                    <a:pt x="3250" y="496"/>
                    <a:pt x="3092" y="496"/>
                  </a:cubicBezTo>
                  <a:cubicBezTo>
                    <a:pt x="3043" y="496"/>
                    <a:pt x="2993" y="516"/>
                    <a:pt x="2948" y="563"/>
                  </a:cubicBezTo>
                  <a:lnTo>
                    <a:pt x="2738" y="773"/>
                  </a:lnTo>
                  <a:cubicBezTo>
                    <a:pt x="2557" y="639"/>
                    <a:pt x="2347" y="553"/>
                    <a:pt x="2128" y="515"/>
                  </a:cubicBezTo>
                  <a:lnTo>
                    <a:pt x="2128" y="229"/>
                  </a:lnTo>
                  <a:cubicBezTo>
                    <a:pt x="2137" y="76"/>
                    <a:pt x="2027" y="0"/>
                    <a:pt x="1918" y="0"/>
                  </a:cubicBezTo>
                  <a:close/>
                </a:path>
              </a:pathLst>
            </a:custGeom>
            <a:solidFill>
              <a:srgbClr val="536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794;p67">
              <a:extLst>
                <a:ext uri="{FF2B5EF4-FFF2-40B4-BE49-F238E27FC236}">
                  <a16:creationId xmlns:a16="http://schemas.microsoft.com/office/drawing/2014/main" id="{E2ABF6BE-C0DE-66A8-04F0-A4C77834EC48}"/>
                </a:ext>
              </a:extLst>
            </p:cNvPr>
            <p:cNvSpPr/>
            <p:nvPr/>
          </p:nvSpPr>
          <p:spPr>
            <a:xfrm>
              <a:off x="2789597" y="3403323"/>
              <a:ext cx="36999" cy="36423"/>
            </a:xfrm>
            <a:custGeom>
              <a:avLst/>
              <a:gdLst/>
              <a:ahLst/>
              <a:cxnLst/>
              <a:rect l="l" t="t" r="r" b="b"/>
              <a:pathLst>
                <a:path w="1413" h="1391" extrusionOk="0">
                  <a:moveTo>
                    <a:pt x="726" y="418"/>
                  </a:moveTo>
                  <a:cubicBezTo>
                    <a:pt x="783" y="418"/>
                    <a:pt x="850" y="446"/>
                    <a:pt x="888" y="484"/>
                  </a:cubicBezTo>
                  <a:lnTo>
                    <a:pt x="917" y="513"/>
                  </a:lnTo>
                  <a:cubicBezTo>
                    <a:pt x="955" y="561"/>
                    <a:pt x="983" y="618"/>
                    <a:pt x="983" y="675"/>
                  </a:cubicBezTo>
                  <a:lnTo>
                    <a:pt x="983" y="694"/>
                  </a:lnTo>
                  <a:lnTo>
                    <a:pt x="983" y="713"/>
                  </a:lnTo>
                  <a:cubicBezTo>
                    <a:pt x="983" y="771"/>
                    <a:pt x="955" y="837"/>
                    <a:pt x="917" y="885"/>
                  </a:cubicBezTo>
                  <a:lnTo>
                    <a:pt x="888" y="904"/>
                  </a:lnTo>
                  <a:cubicBezTo>
                    <a:pt x="850" y="942"/>
                    <a:pt x="783" y="971"/>
                    <a:pt x="726" y="971"/>
                  </a:cubicBezTo>
                  <a:lnTo>
                    <a:pt x="697" y="971"/>
                  </a:lnTo>
                  <a:cubicBezTo>
                    <a:pt x="630" y="971"/>
                    <a:pt x="573" y="942"/>
                    <a:pt x="526" y="904"/>
                  </a:cubicBezTo>
                  <a:lnTo>
                    <a:pt x="497" y="885"/>
                  </a:lnTo>
                  <a:cubicBezTo>
                    <a:pt x="459" y="837"/>
                    <a:pt x="430" y="771"/>
                    <a:pt x="430" y="713"/>
                  </a:cubicBezTo>
                  <a:lnTo>
                    <a:pt x="430" y="694"/>
                  </a:lnTo>
                  <a:lnTo>
                    <a:pt x="430" y="675"/>
                  </a:lnTo>
                  <a:cubicBezTo>
                    <a:pt x="430" y="618"/>
                    <a:pt x="459" y="561"/>
                    <a:pt x="497" y="513"/>
                  </a:cubicBezTo>
                  <a:lnTo>
                    <a:pt x="526" y="484"/>
                  </a:lnTo>
                  <a:cubicBezTo>
                    <a:pt x="573" y="446"/>
                    <a:pt x="630" y="418"/>
                    <a:pt x="697" y="418"/>
                  </a:cubicBezTo>
                  <a:close/>
                  <a:moveTo>
                    <a:pt x="707" y="0"/>
                  </a:moveTo>
                  <a:cubicBezTo>
                    <a:pt x="635" y="0"/>
                    <a:pt x="564" y="12"/>
                    <a:pt x="497" y="36"/>
                  </a:cubicBezTo>
                  <a:cubicBezTo>
                    <a:pt x="459" y="46"/>
                    <a:pt x="421" y="65"/>
                    <a:pt x="382" y="84"/>
                  </a:cubicBezTo>
                  <a:cubicBezTo>
                    <a:pt x="258" y="151"/>
                    <a:pt x="153" y="246"/>
                    <a:pt x="87" y="380"/>
                  </a:cubicBezTo>
                  <a:cubicBezTo>
                    <a:pt x="68" y="408"/>
                    <a:pt x="58" y="446"/>
                    <a:pt x="39" y="484"/>
                  </a:cubicBezTo>
                  <a:cubicBezTo>
                    <a:pt x="1" y="628"/>
                    <a:pt x="1" y="771"/>
                    <a:pt x="39" y="904"/>
                  </a:cubicBezTo>
                  <a:cubicBezTo>
                    <a:pt x="58" y="942"/>
                    <a:pt x="68" y="981"/>
                    <a:pt x="87" y="1019"/>
                  </a:cubicBezTo>
                  <a:cubicBezTo>
                    <a:pt x="153" y="1143"/>
                    <a:pt x="258" y="1248"/>
                    <a:pt x="382" y="1314"/>
                  </a:cubicBezTo>
                  <a:cubicBezTo>
                    <a:pt x="421" y="1334"/>
                    <a:pt x="459" y="1343"/>
                    <a:pt x="497" y="1362"/>
                  </a:cubicBezTo>
                  <a:cubicBezTo>
                    <a:pt x="564" y="1381"/>
                    <a:pt x="635" y="1391"/>
                    <a:pt x="707" y="1391"/>
                  </a:cubicBezTo>
                  <a:cubicBezTo>
                    <a:pt x="778" y="1391"/>
                    <a:pt x="850" y="1381"/>
                    <a:pt x="917" y="1362"/>
                  </a:cubicBezTo>
                  <a:cubicBezTo>
                    <a:pt x="955" y="1343"/>
                    <a:pt x="993" y="1334"/>
                    <a:pt x="1031" y="1314"/>
                  </a:cubicBezTo>
                  <a:cubicBezTo>
                    <a:pt x="1155" y="1248"/>
                    <a:pt x="1260" y="1143"/>
                    <a:pt x="1327" y="1019"/>
                  </a:cubicBezTo>
                  <a:cubicBezTo>
                    <a:pt x="1346" y="981"/>
                    <a:pt x="1355" y="942"/>
                    <a:pt x="1375" y="904"/>
                  </a:cubicBezTo>
                  <a:cubicBezTo>
                    <a:pt x="1413" y="771"/>
                    <a:pt x="1413" y="628"/>
                    <a:pt x="1375" y="484"/>
                  </a:cubicBezTo>
                  <a:cubicBezTo>
                    <a:pt x="1355" y="446"/>
                    <a:pt x="1346" y="408"/>
                    <a:pt x="1327" y="380"/>
                  </a:cubicBezTo>
                  <a:cubicBezTo>
                    <a:pt x="1260" y="246"/>
                    <a:pt x="1155" y="151"/>
                    <a:pt x="1031" y="84"/>
                  </a:cubicBezTo>
                  <a:cubicBezTo>
                    <a:pt x="993" y="65"/>
                    <a:pt x="955" y="46"/>
                    <a:pt x="917" y="36"/>
                  </a:cubicBezTo>
                  <a:cubicBezTo>
                    <a:pt x="850" y="12"/>
                    <a:pt x="778" y="0"/>
                    <a:pt x="707" y="0"/>
                  </a:cubicBezTo>
                  <a:close/>
                </a:path>
              </a:pathLst>
            </a:custGeom>
            <a:solidFill>
              <a:srgbClr val="536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795;p67">
              <a:extLst>
                <a:ext uri="{FF2B5EF4-FFF2-40B4-BE49-F238E27FC236}">
                  <a16:creationId xmlns:a16="http://schemas.microsoft.com/office/drawing/2014/main" id="{5C88E078-3651-FF9A-893F-0B6C9B857AEA}"/>
                </a:ext>
              </a:extLst>
            </p:cNvPr>
            <p:cNvSpPr/>
            <p:nvPr/>
          </p:nvSpPr>
          <p:spPr>
            <a:xfrm>
              <a:off x="2734137" y="3660564"/>
              <a:ext cx="63001" cy="45483"/>
            </a:xfrm>
            <a:custGeom>
              <a:avLst/>
              <a:gdLst/>
              <a:ahLst/>
              <a:cxnLst/>
              <a:rect l="l" t="t" r="r" b="b"/>
              <a:pathLst>
                <a:path w="2406" h="1737" extrusionOk="0">
                  <a:moveTo>
                    <a:pt x="1" y="0"/>
                  </a:moveTo>
                  <a:lnTo>
                    <a:pt x="1" y="1517"/>
                  </a:lnTo>
                  <a:cubicBezTo>
                    <a:pt x="1" y="1641"/>
                    <a:pt x="96" y="1736"/>
                    <a:pt x="220" y="1736"/>
                  </a:cubicBezTo>
                  <a:lnTo>
                    <a:pt x="2186" y="1736"/>
                  </a:lnTo>
                  <a:cubicBezTo>
                    <a:pt x="2300" y="1736"/>
                    <a:pt x="2405" y="1641"/>
                    <a:pt x="2405" y="1517"/>
                  </a:cubicBezTo>
                  <a:lnTo>
                    <a:pt x="2405" y="0"/>
                  </a:ln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796;p67">
              <a:extLst>
                <a:ext uri="{FF2B5EF4-FFF2-40B4-BE49-F238E27FC236}">
                  <a16:creationId xmlns:a16="http://schemas.microsoft.com/office/drawing/2014/main" id="{D03DF26C-68A7-E86A-B23A-83C389C3E30D}"/>
                </a:ext>
              </a:extLst>
            </p:cNvPr>
            <p:cNvSpPr/>
            <p:nvPr/>
          </p:nvSpPr>
          <p:spPr>
            <a:xfrm>
              <a:off x="2734137" y="3629325"/>
              <a:ext cx="63001" cy="31265"/>
            </a:xfrm>
            <a:custGeom>
              <a:avLst/>
              <a:gdLst/>
              <a:ahLst/>
              <a:cxnLst/>
              <a:rect l="l" t="t" r="r" b="b"/>
              <a:pathLst>
                <a:path w="2406" h="1194" extrusionOk="0">
                  <a:moveTo>
                    <a:pt x="220" y="1"/>
                  </a:moveTo>
                  <a:cubicBezTo>
                    <a:pt x="106" y="1"/>
                    <a:pt x="1" y="96"/>
                    <a:pt x="1" y="220"/>
                  </a:cubicBezTo>
                  <a:lnTo>
                    <a:pt x="1" y="1193"/>
                  </a:lnTo>
                  <a:lnTo>
                    <a:pt x="2405" y="1193"/>
                  </a:lnTo>
                  <a:lnTo>
                    <a:pt x="2405" y="1"/>
                  </a:ln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797;p67">
              <a:extLst>
                <a:ext uri="{FF2B5EF4-FFF2-40B4-BE49-F238E27FC236}">
                  <a16:creationId xmlns:a16="http://schemas.microsoft.com/office/drawing/2014/main" id="{A2B2F4CA-CCB6-D317-ED21-A1F1D11A7D27}"/>
                </a:ext>
              </a:extLst>
            </p:cNvPr>
            <p:cNvSpPr/>
            <p:nvPr/>
          </p:nvSpPr>
          <p:spPr>
            <a:xfrm>
              <a:off x="2819082" y="3660564"/>
              <a:ext cx="62975" cy="45483"/>
            </a:xfrm>
            <a:custGeom>
              <a:avLst/>
              <a:gdLst/>
              <a:ahLst/>
              <a:cxnLst/>
              <a:rect l="l" t="t" r="r" b="b"/>
              <a:pathLst>
                <a:path w="2405" h="1737" extrusionOk="0">
                  <a:moveTo>
                    <a:pt x="1" y="0"/>
                  </a:moveTo>
                  <a:lnTo>
                    <a:pt x="1" y="1517"/>
                  </a:lnTo>
                  <a:cubicBezTo>
                    <a:pt x="1" y="1641"/>
                    <a:pt x="105" y="1736"/>
                    <a:pt x="229" y="1736"/>
                  </a:cubicBezTo>
                  <a:lnTo>
                    <a:pt x="2185" y="1736"/>
                  </a:lnTo>
                  <a:cubicBezTo>
                    <a:pt x="2309" y="1736"/>
                    <a:pt x="2405" y="1641"/>
                    <a:pt x="2405" y="1517"/>
                  </a:cubicBezTo>
                  <a:lnTo>
                    <a:pt x="2405" y="0"/>
                  </a:ln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798;p67">
              <a:extLst>
                <a:ext uri="{FF2B5EF4-FFF2-40B4-BE49-F238E27FC236}">
                  <a16:creationId xmlns:a16="http://schemas.microsoft.com/office/drawing/2014/main" id="{D6C773CE-9F20-BEFE-7F49-ABEF86E77C0D}"/>
                </a:ext>
              </a:extLst>
            </p:cNvPr>
            <p:cNvSpPr/>
            <p:nvPr/>
          </p:nvSpPr>
          <p:spPr>
            <a:xfrm>
              <a:off x="2819082" y="3629090"/>
              <a:ext cx="62975" cy="31239"/>
            </a:xfrm>
            <a:custGeom>
              <a:avLst/>
              <a:gdLst/>
              <a:ahLst/>
              <a:cxnLst/>
              <a:rect l="l" t="t" r="r" b="b"/>
              <a:pathLst>
                <a:path w="2405" h="1193" extrusionOk="0">
                  <a:moveTo>
                    <a:pt x="1" y="0"/>
                  </a:moveTo>
                  <a:lnTo>
                    <a:pt x="1" y="1193"/>
                  </a:lnTo>
                  <a:lnTo>
                    <a:pt x="2405" y="1193"/>
                  </a:lnTo>
                  <a:lnTo>
                    <a:pt x="2405" y="219"/>
                  </a:lnTo>
                  <a:cubicBezTo>
                    <a:pt x="2405" y="95"/>
                    <a:pt x="2309" y="0"/>
                    <a:pt x="2185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3836020" y="998014"/>
            <a:ext cx="5218770" cy="3982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/>
            <a:r>
              <a:rPr lang="en-US" sz="1400" dirty="0"/>
              <a:t>Python code can be reused in other scripts by being stored in modules, which are files.</a:t>
            </a:r>
          </a:p>
          <a:p>
            <a:pPr marL="285750" indent="-285750" algn="l"/>
            <a:r>
              <a:rPr lang="en-US" sz="1400" dirty="0"/>
              <a:t>Python includes a robust standard library of modules for many uses, including math, operating systems, and randomness.</a:t>
            </a:r>
          </a:p>
          <a:p>
            <a:pPr marL="285750" indent="-285750" algn="l"/>
            <a:endParaRPr lang="en-US" sz="1400" dirty="0"/>
          </a:p>
          <a:p>
            <a:pPr marL="285750" indent="-285750" algn="l"/>
            <a:r>
              <a:rPr lang="en-US" sz="1400" dirty="0"/>
              <a:t>By grouping related functions, classes, or variables in a Python file, you can make your own modules.</a:t>
            </a:r>
          </a:p>
          <a:p>
            <a:pPr marL="285750" indent="-285750" algn="l"/>
            <a:r>
              <a:rPr lang="en-US" sz="1400" dirty="0"/>
              <a:t>A module must be imported using the import statement in order to be used.</a:t>
            </a:r>
          </a:p>
          <a:p>
            <a:pPr marL="285750" indent="-285750" algn="l"/>
            <a:r>
              <a:rPr lang="en-US" sz="1400" dirty="0"/>
              <a:t>Using the from keyword, you can import particular functions or classes from a module.</a:t>
            </a:r>
          </a:p>
          <a:p>
            <a:pPr marL="285750" indent="-285750" algn="l"/>
            <a:endParaRPr lang="en-US" sz="1400" dirty="0"/>
          </a:p>
          <a:p>
            <a:pPr marL="285750" indent="-285750" algn="l"/>
            <a:r>
              <a:rPr lang="en-US" sz="1400" dirty="0"/>
              <a:t>Code is made more modular and maintainable by modules, which help to organize and encapsulate it.</a:t>
            </a:r>
          </a:p>
          <a:p>
            <a:pPr marL="285750" indent="-285750" algn="l"/>
            <a:r>
              <a:rPr lang="en-US" sz="1400" dirty="0"/>
              <a:t>Your code becomes more efficient and less redundant when you reuse code from modules.</a:t>
            </a:r>
          </a:p>
          <a:p>
            <a:pPr marL="285750" indent="-285750" algn="l"/>
            <a:r>
              <a:rPr lang="en-US" sz="1400" dirty="0"/>
              <a:t>Multiple Python scripts can share and use the same custom modules.</a:t>
            </a:r>
          </a:p>
          <a:p>
            <a:pPr marL="285750" indent="-285750" algn="l"/>
            <a:endParaRPr sz="1400" dirty="0"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3932663" y="475786"/>
            <a:ext cx="1769327" cy="594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tx1">
                    <a:lumMod val="50000"/>
                  </a:schemeClr>
                </a:solidFill>
              </a:rPr>
              <a:t>MODULES</a:t>
            </a:r>
            <a:endParaRPr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4" name="Google Shape;12179;p68">
            <a:extLst>
              <a:ext uri="{FF2B5EF4-FFF2-40B4-BE49-F238E27FC236}">
                <a16:creationId xmlns:a16="http://schemas.microsoft.com/office/drawing/2014/main" id="{F6E1212C-EF26-EF82-F462-1C663D0AE454}"/>
              </a:ext>
            </a:extLst>
          </p:cNvPr>
          <p:cNvGrpSpPr/>
          <p:nvPr/>
        </p:nvGrpSpPr>
        <p:grpSpPr>
          <a:xfrm>
            <a:off x="1414983" y="998014"/>
            <a:ext cx="569933" cy="594731"/>
            <a:chOff x="1764389" y="3348218"/>
            <a:chExt cx="310114" cy="366665"/>
          </a:xfrm>
        </p:grpSpPr>
        <p:sp>
          <p:nvSpPr>
            <p:cNvPr id="5" name="Google Shape;12180;p68">
              <a:extLst>
                <a:ext uri="{FF2B5EF4-FFF2-40B4-BE49-F238E27FC236}">
                  <a16:creationId xmlns:a16="http://schemas.microsoft.com/office/drawing/2014/main" id="{77F89CD9-0E8C-CB0A-ACAE-6BAA7F16B9F0}"/>
                </a:ext>
              </a:extLst>
            </p:cNvPr>
            <p:cNvSpPr/>
            <p:nvPr/>
          </p:nvSpPr>
          <p:spPr>
            <a:xfrm>
              <a:off x="1782734" y="3556441"/>
              <a:ext cx="37918" cy="23598"/>
            </a:xfrm>
            <a:custGeom>
              <a:avLst/>
              <a:gdLst/>
              <a:ahLst/>
              <a:cxnLst/>
              <a:rect l="l" t="t" r="r" b="b"/>
              <a:pathLst>
                <a:path w="1451" h="903" extrusionOk="0">
                  <a:moveTo>
                    <a:pt x="1141" y="0"/>
                  </a:moveTo>
                  <a:cubicBezTo>
                    <a:pt x="1105" y="0"/>
                    <a:pt x="1067" y="10"/>
                    <a:pt x="1029" y="33"/>
                  </a:cubicBezTo>
                  <a:lnTo>
                    <a:pt x="1029" y="24"/>
                  </a:lnTo>
                  <a:lnTo>
                    <a:pt x="212" y="505"/>
                  </a:lnTo>
                  <a:cubicBezTo>
                    <a:pt x="1" y="618"/>
                    <a:pt x="118" y="902"/>
                    <a:pt x="310" y="902"/>
                  </a:cubicBezTo>
                  <a:cubicBezTo>
                    <a:pt x="346" y="902"/>
                    <a:pt x="384" y="893"/>
                    <a:pt x="423" y="870"/>
                  </a:cubicBezTo>
                  <a:lnTo>
                    <a:pt x="1241" y="399"/>
                  </a:lnTo>
                  <a:cubicBezTo>
                    <a:pt x="1451" y="278"/>
                    <a:pt x="1328" y="0"/>
                    <a:pt x="1141" y="0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181;p68">
              <a:extLst>
                <a:ext uri="{FF2B5EF4-FFF2-40B4-BE49-F238E27FC236}">
                  <a16:creationId xmlns:a16="http://schemas.microsoft.com/office/drawing/2014/main" id="{3EE1C6AA-48E4-CD7D-561A-DBF39E1DCECA}"/>
                </a:ext>
              </a:extLst>
            </p:cNvPr>
            <p:cNvSpPr/>
            <p:nvPr/>
          </p:nvSpPr>
          <p:spPr>
            <a:xfrm>
              <a:off x="2016933" y="3558218"/>
              <a:ext cx="37971" cy="23833"/>
            </a:xfrm>
            <a:custGeom>
              <a:avLst/>
              <a:gdLst/>
              <a:ahLst/>
              <a:cxnLst/>
              <a:rect l="l" t="t" r="r" b="b"/>
              <a:pathLst>
                <a:path w="1453" h="912" extrusionOk="0">
                  <a:moveTo>
                    <a:pt x="314" y="0"/>
                  </a:moveTo>
                  <a:cubicBezTo>
                    <a:pt x="125" y="0"/>
                    <a:pt x="1" y="286"/>
                    <a:pt x="212" y="408"/>
                  </a:cubicBezTo>
                  <a:lnTo>
                    <a:pt x="1039" y="879"/>
                  </a:lnTo>
                  <a:cubicBezTo>
                    <a:pt x="1076" y="902"/>
                    <a:pt x="1113" y="911"/>
                    <a:pt x="1148" y="911"/>
                  </a:cubicBezTo>
                  <a:cubicBezTo>
                    <a:pt x="1334" y="911"/>
                    <a:pt x="1453" y="627"/>
                    <a:pt x="1250" y="514"/>
                  </a:cubicBezTo>
                  <a:lnTo>
                    <a:pt x="423" y="33"/>
                  </a:lnTo>
                  <a:cubicBezTo>
                    <a:pt x="386" y="10"/>
                    <a:pt x="348" y="0"/>
                    <a:pt x="314" y="0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182;p68">
              <a:extLst>
                <a:ext uri="{FF2B5EF4-FFF2-40B4-BE49-F238E27FC236}">
                  <a16:creationId xmlns:a16="http://schemas.microsoft.com/office/drawing/2014/main" id="{BE58E324-9EBF-20BB-F884-CE2F1F6FEA61}"/>
                </a:ext>
              </a:extLst>
            </p:cNvPr>
            <p:cNvSpPr/>
            <p:nvPr/>
          </p:nvSpPr>
          <p:spPr>
            <a:xfrm>
              <a:off x="1915147" y="3348218"/>
              <a:ext cx="11080" cy="36089"/>
            </a:xfrm>
            <a:custGeom>
              <a:avLst/>
              <a:gdLst/>
              <a:ahLst/>
              <a:cxnLst/>
              <a:rect l="l" t="t" r="r" b="b"/>
              <a:pathLst>
                <a:path w="424" h="1381" extrusionOk="0">
                  <a:moveTo>
                    <a:pt x="212" y="1"/>
                  </a:moveTo>
                  <a:cubicBezTo>
                    <a:pt x="97" y="1"/>
                    <a:pt x="1" y="97"/>
                    <a:pt x="1" y="212"/>
                  </a:cubicBezTo>
                  <a:lnTo>
                    <a:pt x="1" y="1164"/>
                  </a:lnTo>
                  <a:cubicBezTo>
                    <a:pt x="1" y="1309"/>
                    <a:pt x="106" y="1381"/>
                    <a:pt x="212" y="1381"/>
                  </a:cubicBezTo>
                  <a:cubicBezTo>
                    <a:pt x="318" y="1381"/>
                    <a:pt x="424" y="1309"/>
                    <a:pt x="424" y="1164"/>
                  </a:cubicBezTo>
                  <a:lnTo>
                    <a:pt x="424" y="212"/>
                  </a:lnTo>
                  <a:cubicBezTo>
                    <a:pt x="424" y="97"/>
                    <a:pt x="328" y="1"/>
                    <a:pt x="212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183;p68">
              <a:extLst>
                <a:ext uri="{FF2B5EF4-FFF2-40B4-BE49-F238E27FC236}">
                  <a16:creationId xmlns:a16="http://schemas.microsoft.com/office/drawing/2014/main" id="{C22D6378-C797-E3B1-CED2-597C7B2FDC60}"/>
                </a:ext>
              </a:extLst>
            </p:cNvPr>
            <p:cNvSpPr/>
            <p:nvPr/>
          </p:nvSpPr>
          <p:spPr>
            <a:xfrm>
              <a:off x="1839363" y="3367399"/>
              <a:ext cx="27126" cy="32796"/>
            </a:xfrm>
            <a:custGeom>
              <a:avLst/>
              <a:gdLst/>
              <a:ahLst/>
              <a:cxnLst/>
              <a:rect l="l" t="t" r="r" b="b"/>
              <a:pathLst>
                <a:path w="1038" h="1255" extrusionOk="0">
                  <a:moveTo>
                    <a:pt x="287" y="1"/>
                  </a:moveTo>
                  <a:cubicBezTo>
                    <a:pt x="142" y="1"/>
                    <a:pt x="1" y="154"/>
                    <a:pt x="93" y="325"/>
                  </a:cubicBezTo>
                  <a:lnTo>
                    <a:pt x="574" y="1142"/>
                  </a:lnTo>
                  <a:cubicBezTo>
                    <a:pt x="616" y="1221"/>
                    <a:pt x="683" y="1254"/>
                    <a:pt x="750" y="1254"/>
                  </a:cubicBezTo>
                  <a:cubicBezTo>
                    <a:pt x="894" y="1254"/>
                    <a:pt x="1038" y="1101"/>
                    <a:pt x="939" y="930"/>
                  </a:cubicBezTo>
                  <a:lnTo>
                    <a:pt x="468" y="113"/>
                  </a:lnTo>
                  <a:cubicBezTo>
                    <a:pt x="422" y="34"/>
                    <a:pt x="354" y="1"/>
                    <a:pt x="287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184;p68">
              <a:extLst>
                <a:ext uri="{FF2B5EF4-FFF2-40B4-BE49-F238E27FC236}">
                  <a16:creationId xmlns:a16="http://schemas.microsoft.com/office/drawing/2014/main" id="{36581A67-9CFC-3D67-6622-84C360809E38}"/>
                </a:ext>
              </a:extLst>
            </p:cNvPr>
            <p:cNvSpPr/>
            <p:nvPr/>
          </p:nvSpPr>
          <p:spPr>
            <a:xfrm>
              <a:off x="1783988" y="3420997"/>
              <a:ext cx="37971" cy="23754"/>
            </a:xfrm>
            <a:custGeom>
              <a:avLst/>
              <a:gdLst/>
              <a:ahLst/>
              <a:cxnLst/>
              <a:rect l="l" t="t" r="r" b="b"/>
              <a:pathLst>
                <a:path w="1453" h="909" extrusionOk="0">
                  <a:moveTo>
                    <a:pt x="310" y="1"/>
                  </a:moveTo>
                  <a:cubicBezTo>
                    <a:pt x="118" y="1"/>
                    <a:pt x="1" y="285"/>
                    <a:pt x="212" y="399"/>
                  </a:cubicBezTo>
                  <a:lnTo>
                    <a:pt x="1029" y="880"/>
                  </a:lnTo>
                  <a:cubicBezTo>
                    <a:pt x="1067" y="900"/>
                    <a:pt x="1104" y="909"/>
                    <a:pt x="1138" y="909"/>
                  </a:cubicBezTo>
                  <a:cubicBezTo>
                    <a:pt x="1332" y="909"/>
                    <a:pt x="1453" y="627"/>
                    <a:pt x="1241" y="505"/>
                  </a:cubicBezTo>
                  <a:lnTo>
                    <a:pt x="423" y="33"/>
                  </a:lnTo>
                  <a:cubicBezTo>
                    <a:pt x="384" y="11"/>
                    <a:pt x="346" y="1"/>
                    <a:pt x="310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185;p68">
              <a:extLst>
                <a:ext uri="{FF2B5EF4-FFF2-40B4-BE49-F238E27FC236}">
                  <a16:creationId xmlns:a16="http://schemas.microsoft.com/office/drawing/2014/main" id="{A3DD1EF1-5320-7312-BCBA-33326777772C}"/>
                </a:ext>
              </a:extLst>
            </p:cNvPr>
            <p:cNvSpPr/>
            <p:nvPr/>
          </p:nvSpPr>
          <p:spPr>
            <a:xfrm>
              <a:off x="1764389" y="3494716"/>
              <a:ext cx="37971" cy="11106"/>
            </a:xfrm>
            <a:custGeom>
              <a:avLst/>
              <a:gdLst/>
              <a:ahLst/>
              <a:cxnLst/>
              <a:rect l="l" t="t" r="r" b="b"/>
              <a:pathLst>
                <a:path w="1453" h="425" extrusionOk="0">
                  <a:moveTo>
                    <a:pt x="289" y="1"/>
                  </a:moveTo>
                  <a:cubicBezTo>
                    <a:pt x="0" y="1"/>
                    <a:pt x="0" y="424"/>
                    <a:pt x="289" y="424"/>
                  </a:cubicBezTo>
                  <a:lnTo>
                    <a:pt x="1231" y="424"/>
                  </a:lnTo>
                  <a:cubicBezTo>
                    <a:pt x="1356" y="424"/>
                    <a:pt x="1452" y="328"/>
                    <a:pt x="1452" y="213"/>
                  </a:cubicBezTo>
                  <a:cubicBezTo>
                    <a:pt x="1452" y="97"/>
                    <a:pt x="1356" y="1"/>
                    <a:pt x="1231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186;p68">
              <a:extLst>
                <a:ext uri="{FF2B5EF4-FFF2-40B4-BE49-F238E27FC236}">
                  <a16:creationId xmlns:a16="http://schemas.microsoft.com/office/drawing/2014/main" id="{724EF9DE-F311-A131-B990-067D475AC38A}"/>
                </a:ext>
              </a:extLst>
            </p:cNvPr>
            <p:cNvSpPr/>
            <p:nvPr/>
          </p:nvSpPr>
          <p:spPr>
            <a:xfrm>
              <a:off x="2034756" y="3496990"/>
              <a:ext cx="39748" cy="11342"/>
            </a:xfrm>
            <a:custGeom>
              <a:avLst/>
              <a:gdLst/>
              <a:ahLst/>
              <a:cxnLst/>
              <a:rect l="l" t="t" r="r" b="b"/>
              <a:pathLst>
                <a:path w="1521" h="434" extrusionOk="0">
                  <a:moveTo>
                    <a:pt x="289" y="1"/>
                  </a:moveTo>
                  <a:cubicBezTo>
                    <a:pt x="1" y="10"/>
                    <a:pt x="1" y="433"/>
                    <a:pt x="289" y="433"/>
                  </a:cubicBezTo>
                  <a:lnTo>
                    <a:pt x="1241" y="433"/>
                  </a:lnTo>
                  <a:cubicBezTo>
                    <a:pt x="1520" y="433"/>
                    <a:pt x="1520" y="1"/>
                    <a:pt x="1241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187;p68">
              <a:extLst>
                <a:ext uri="{FF2B5EF4-FFF2-40B4-BE49-F238E27FC236}">
                  <a16:creationId xmlns:a16="http://schemas.microsoft.com/office/drawing/2014/main" id="{F3841A5D-08E7-99CE-ECF0-BFD67C66A158}"/>
                </a:ext>
              </a:extLst>
            </p:cNvPr>
            <p:cNvSpPr/>
            <p:nvPr/>
          </p:nvSpPr>
          <p:spPr>
            <a:xfrm>
              <a:off x="2018684" y="3423009"/>
              <a:ext cx="37448" cy="23754"/>
            </a:xfrm>
            <a:custGeom>
              <a:avLst/>
              <a:gdLst/>
              <a:ahLst/>
              <a:cxnLst/>
              <a:rect l="l" t="t" r="r" b="b"/>
              <a:pathLst>
                <a:path w="1433" h="909" extrusionOk="0">
                  <a:moveTo>
                    <a:pt x="1123" y="1"/>
                  </a:moveTo>
                  <a:cubicBezTo>
                    <a:pt x="1088" y="1"/>
                    <a:pt x="1049" y="11"/>
                    <a:pt x="1010" y="33"/>
                  </a:cubicBezTo>
                  <a:lnTo>
                    <a:pt x="193" y="504"/>
                  </a:lnTo>
                  <a:cubicBezTo>
                    <a:pt x="1" y="620"/>
                    <a:pt x="77" y="908"/>
                    <a:pt x="299" y="908"/>
                  </a:cubicBezTo>
                  <a:cubicBezTo>
                    <a:pt x="337" y="908"/>
                    <a:pt x="366" y="899"/>
                    <a:pt x="404" y="879"/>
                  </a:cubicBezTo>
                  <a:lnTo>
                    <a:pt x="1222" y="399"/>
                  </a:lnTo>
                  <a:cubicBezTo>
                    <a:pt x="1433" y="285"/>
                    <a:pt x="1315" y="1"/>
                    <a:pt x="1123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188;p68">
              <a:extLst>
                <a:ext uri="{FF2B5EF4-FFF2-40B4-BE49-F238E27FC236}">
                  <a16:creationId xmlns:a16="http://schemas.microsoft.com/office/drawing/2014/main" id="{14A86BA0-A7FD-99F0-F5F9-46E7E1CB31FE}"/>
                </a:ext>
              </a:extLst>
            </p:cNvPr>
            <p:cNvSpPr/>
            <p:nvPr/>
          </p:nvSpPr>
          <p:spPr>
            <a:xfrm>
              <a:off x="1974573" y="3368627"/>
              <a:ext cx="26054" cy="32822"/>
            </a:xfrm>
            <a:custGeom>
              <a:avLst/>
              <a:gdLst/>
              <a:ahLst/>
              <a:cxnLst/>
              <a:rect l="l" t="t" r="r" b="b"/>
              <a:pathLst>
                <a:path w="997" h="1256" extrusionOk="0">
                  <a:moveTo>
                    <a:pt x="757" y="0"/>
                  </a:moveTo>
                  <a:cubicBezTo>
                    <a:pt x="683" y="0"/>
                    <a:pt x="612" y="39"/>
                    <a:pt x="573" y="105"/>
                  </a:cubicBezTo>
                  <a:lnTo>
                    <a:pt x="92" y="932"/>
                  </a:lnTo>
                  <a:cubicBezTo>
                    <a:pt x="0" y="1102"/>
                    <a:pt x="142" y="1255"/>
                    <a:pt x="286" y="1255"/>
                  </a:cubicBezTo>
                  <a:cubicBezTo>
                    <a:pt x="354" y="1255"/>
                    <a:pt x="422" y="1222"/>
                    <a:pt x="467" y="1143"/>
                  </a:cubicBezTo>
                  <a:lnTo>
                    <a:pt x="938" y="326"/>
                  </a:lnTo>
                  <a:cubicBezTo>
                    <a:pt x="996" y="220"/>
                    <a:pt x="967" y="85"/>
                    <a:pt x="862" y="28"/>
                  </a:cubicBezTo>
                  <a:cubicBezTo>
                    <a:pt x="828" y="9"/>
                    <a:pt x="792" y="0"/>
                    <a:pt x="757" y="0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189;p68">
              <a:extLst>
                <a:ext uri="{FF2B5EF4-FFF2-40B4-BE49-F238E27FC236}">
                  <a16:creationId xmlns:a16="http://schemas.microsoft.com/office/drawing/2014/main" id="{C125D1B1-1B7B-6EDD-A8BC-D522CE0AAECE}"/>
                </a:ext>
              </a:extLst>
            </p:cNvPr>
            <p:cNvSpPr/>
            <p:nvPr/>
          </p:nvSpPr>
          <p:spPr>
            <a:xfrm>
              <a:off x="1820914" y="3408009"/>
              <a:ext cx="218651" cy="273450"/>
            </a:xfrm>
            <a:custGeom>
              <a:avLst/>
              <a:gdLst/>
              <a:ahLst/>
              <a:cxnLst/>
              <a:rect l="l" t="t" r="r" b="b"/>
              <a:pathLst>
                <a:path w="8367" h="10464" extrusionOk="0">
                  <a:moveTo>
                    <a:pt x="3813" y="0"/>
                  </a:moveTo>
                  <a:cubicBezTo>
                    <a:pt x="2378" y="0"/>
                    <a:pt x="1085" y="876"/>
                    <a:pt x="549" y="2213"/>
                  </a:cubicBezTo>
                  <a:cubicBezTo>
                    <a:pt x="1" y="3579"/>
                    <a:pt x="366" y="5136"/>
                    <a:pt x="1453" y="6127"/>
                  </a:cubicBezTo>
                  <a:cubicBezTo>
                    <a:pt x="1885" y="6521"/>
                    <a:pt x="2126" y="7088"/>
                    <a:pt x="2126" y="7675"/>
                  </a:cubicBezTo>
                  <a:lnTo>
                    <a:pt x="2126" y="9868"/>
                  </a:lnTo>
                  <a:cubicBezTo>
                    <a:pt x="2126" y="10194"/>
                    <a:pt x="2385" y="10464"/>
                    <a:pt x="2722" y="10464"/>
                  </a:cubicBezTo>
                  <a:lnTo>
                    <a:pt x="4905" y="10464"/>
                  </a:lnTo>
                  <a:cubicBezTo>
                    <a:pt x="5241" y="10464"/>
                    <a:pt x="5511" y="10194"/>
                    <a:pt x="5511" y="9868"/>
                  </a:cubicBezTo>
                  <a:lnTo>
                    <a:pt x="5511" y="7665"/>
                  </a:lnTo>
                  <a:cubicBezTo>
                    <a:pt x="5511" y="7069"/>
                    <a:pt x="5761" y="6502"/>
                    <a:pt x="6203" y="6108"/>
                  </a:cubicBezTo>
                  <a:cubicBezTo>
                    <a:pt x="8367" y="4108"/>
                    <a:pt x="7270" y="492"/>
                    <a:pt x="4357" y="40"/>
                  </a:cubicBezTo>
                  <a:cubicBezTo>
                    <a:pt x="4203" y="21"/>
                    <a:pt x="4049" y="1"/>
                    <a:pt x="3905" y="1"/>
                  </a:cubicBezTo>
                  <a:cubicBezTo>
                    <a:pt x="3874" y="1"/>
                    <a:pt x="3843" y="0"/>
                    <a:pt x="3813" y="0"/>
                  </a:cubicBezTo>
                  <a:close/>
                </a:path>
              </a:pathLst>
            </a:custGeom>
            <a:solidFill>
              <a:srgbClr val="B8C2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190;p68">
              <a:extLst>
                <a:ext uri="{FF2B5EF4-FFF2-40B4-BE49-F238E27FC236}">
                  <a16:creationId xmlns:a16="http://schemas.microsoft.com/office/drawing/2014/main" id="{19FB18EF-D1BA-E4C6-39FF-44E85EF1766A}"/>
                </a:ext>
              </a:extLst>
            </p:cNvPr>
            <p:cNvSpPr/>
            <p:nvPr/>
          </p:nvSpPr>
          <p:spPr>
            <a:xfrm>
              <a:off x="1829720" y="3409028"/>
              <a:ext cx="209844" cy="272431"/>
            </a:xfrm>
            <a:custGeom>
              <a:avLst/>
              <a:gdLst/>
              <a:ahLst/>
              <a:cxnLst/>
              <a:rect l="l" t="t" r="r" b="b"/>
              <a:pathLst>
                <a:path w="8030" h="10425" extrusionOk="0">
                  <a:moveTo>
                    <a:pt x="4020" y="1"/>
                  </a:moveTo>
                  <a:cubicBezTo>
                    <a:pt x="1096" y="453"/>
                    <a:pt x="0" y="4097"/>
                    <a:pt x="2202" y="6088"/>
                  </a:cubicBezTo>
                  <a:cubicBezTo>
                    <a:pt x="2625" y="6482"/>
                    <a:pt x="2875" y="7049"/>
                    <a:pt x="2866" y="7636"/>
                  </a:cubicBezTo>
                  <a:lnTo>
                    <a:pt x="2866" y="9829"/>
                  </a:lnTo>
                  <a:cubicBezTo>
                    <a:pt x="2866" y="10155"/>
                    <a:pt x="3135" y="10425"/>
                    <a:pt x="3472" y="10425"/>
                  </a:cubicBezTo>
                  <a:lnTo>
                    <a:pt x="4568" y="10425"/>
                  </a:lnTo>
                  <a:cubicBezTo>
                    <a:pt x="4904" y="10425"/>
                    <a:pt x="5174" y="10155"/>
                    <a:pt x="5174" y="9829"/>
                  </a:cubicBezTo>
                  <a:lnTo>
                    <a:pt x="5174" y="7626"/>
                  </a:lnTo>
                  <a:cubicBezTo>
                    <a:pt x="5174" y="7030"/>
                    <a:pt x="5424" y="6463"/>
                    <a:pt x="5866" y="6069"/>
                  </a:cubicBezTo>
                  <a:cubicBezTo>
                    <a:pt x="8030" y="4069"/>
                    <a:pt x="6933" y="453"/>
                    <a:pt x="4020" y="1"/>
                  </a:cubicBezTo>
                  <a:close/>
                </a:path>
              </a:pathLst>
            </a:custGeom>
            <a:solidFill>
              <a:srgbClr val="CBD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191;p68">
              <a:extLst>
                <a:ext uri="{FF2B5EF4-FFF2-40B4-BE49-F238E27FC236}">
                  <a16:creationId xmlns:a16="http://schemas.microsoft.com/office/drawing/2014/main" id="{4620C003-F9AB-B546-59B7-F019EEDA3898}"/>
                </a:ext>
              </a:extLst>
            </p:cNvPr>
            <p:cNvSpPr/>
            <p:nvPr/>
          </p:nvSpPr>
          <p:spPr>
            <a:xfrm>
              <a:off x="1865652" y="3465579"/>
              <a:ext cx="110096" cy="161290"/>
            </a:xfrm>
            <a:custGeom>
              <a:avLst/>
              <a:gdLst/>
              <a:ahLst/>
              <a:cxnLst/>
              <a:rect l="l" t="t" r="r" b="b"/>
              <a:pathLst>
                <a:path w="4213" h="6172" extrusionOk="0">
                  <a:moveTo>
                    <a:pt x="885" y="424"/>
                  </a:moveTo>
                  <a:cubicBezTo>
                    <a:pt x="1106" y="424"/>
                    <a:pt x="1289" y="606"/>
                    <a:pt x="1289" y="828"/>
                  </a:cubicBezTo>
                  <a:lnTo>
                    <a:pt x="1289" y="1241"/>
                  </a:lnTo>
                  <a:lnTo>
                    <a:pt x="837" y="1241"/>
                  </a:lnTo>
                  <a:cubicBezTo>
                    <a:pt x="289" y="1241"/>
                    <a:pt x="289" y="424"/>
                    <a:pt x="837" y="424"/>
                  </a:cubicBezTo>
                  <a:close/>
                  <a:moveTo>
                    <a:pt x="3385" y="424"/>
                  </a:moveTo>
                  <a:cubicBezTo>
                    <a:pt x="3924" y="424"/>
                    <a:pt x="3924" y="1241"/>
                    <a:pt x="3385" y="1241"/>
                  </a:cubicBezTo>
                  <a:lnTo>
                    <a:pt x="2924" y="1241"/>
                  </a:lnTo>
                  <a:lnTo>
                    <a:pt x="2924" y="828"/>
                  </a:lnTo>
                  <a:cubicBezTo>
                    <a:pt x="2924" y="606"/>
                    <a:pt x="3106" y="424"/>
                    <a:pt x="3327" y="424"/>
                  </a:cubicBezTo>
                  <a:close/>
                  <a:moveTo>
                    <a:pt x="837" y="1"/>
                  </a:moveTo>
                  <a:cubicBezTo>
                    <a:pt x="375" y="1"/>
                    <a:pt x="0" y="376"/>
                    <a:pt x="0" y="837"/>
                  </a:cubicBezTo>
                  <a:cubicBezTo>
                    <a:pt x="0" y="1289"/>
                    <a:pt x="375" y="1664"/>
                    <a:pt x="837" y="1664"/>
                  </a:cubicBezTo>
                  <a:lnTo>
                    <a:pt x="1289" y="1664"/>
                  </a:lnTo>
                  <a:lnTo>
                    <a:pt x="1289" y="3395"/>
                  </a:lnTo>
                  <a:cubicBezTo>
                    <a:pt x="1289" y="3534"/>
                    <a:pt x="1395" y="3604"/>
                    <a:pt x="1500" y="3604"/>
                  </a:cubicBezTo>
                  <a:cubicBezTo>
                    <a:pt x="1606" y="3604"/>
                    <a:pt x="1712" y="3534"/>
                    <a:pt x="1712" y="3395"/>
                  </a:cubicBezTo>
                  <a:lnTo>
                    <a:pt x="1712" y="1664"/>
                  </a:lnTo>
                  <a:lnTo>
                    <a:pt x="2501" y="1664"/>
                  </a:lnTo>
                  <a:lnTo>
                    <a:pt x="2501" y="5962"/>
                  </a:lnTo>
                  <a:cubicBezTo>
                    <a:pt x="2501" y="6102"/>
                    <a:pt x="2606" y="6172"/>
                    <a:pt x="2712" y="6172"/>
                  </a:cubicBezTo>
                  <a:cubicBezTo>
                    <a:pt x="2818" y="6172"/>
                    <a:pt x="2924" y="6102"/>
                    <a:pt x="2924" y="5962"/>
                  </a:cubicBezTo>
                  <a:lnTo>
                    <a:pt x="2924" y="1664"/>
                  </a:lnTo>
                  <a:lnTo>
                    <a:pt x="3385" y="1664"/>
                  </a:lnTo>
                  <a:cubicBezTo>
                    <a:pt x="3847" y="1664"/>
                    <a:pt x="4212" y="1289"/>
                    <a:pt x="4212" y="837"/>
                  </a:cubicBezTo>
                  <a:cubicBezTo>
                    <a:pt x="4212" y="376"/>
                    <a:pt x="3847" y="1"/>
                    <a:pt x="3385" y="1"/>
                  </a:cubicBezTo>
                  <a:lnTo>
                    <a:pt x="3327" y="1"/>
                  </a:lnTo>
                  <a:cubicBezTo>
                    <a:pt x="2876" y="1"/>
                    <a:pt x="2501" y="376"/>
                    <a:pt x="2501" y="828"/>
                  </a:cubicBezTo>
                  <a:lnTo>
                    <a:pt x="2501" y="1241"/>
                  </a:lnTo>
                  <a:lnTo>
                    <a:pt x="1712" y="1241"/>
                  </a:lnTo>
                  <a:lnTo>
                    <a:pt x="1712" y="828"/>
                  </a:lnTo>
                  <a:cubicBezTo>
                    <a:pt x="1712" y="376"/>
                    <a:pt x="1337" y="1"/>
                    <a:pt x="875" y="1"/>
                  </a:cubicBezTo>
                  <a:close/>
                </a:path>
              </a:pathLst>
            </a:custGeom>
            <a:solidFill>
              <a:srgbClr val="B7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192;p68">
              <a:extLst>
                <a:ext uri="{FF2B5EF4-FFF2-40B4-BE49-F238E27FC236}">
                  <a16:creationId xmlns:a16="http://schemas.microsoft.com/office/drawing/2014/main" id="{4DE6AA8C-96E4-7BF0-3C48-CFC9AC96FBD8}"/>
                </a:ext>
              </a:extLst>
            </p:cNvPr>
            <p:cNvSpPr/>
            <p:nvPr/>
          </p:nvSpPr>
          <p:spPr>
            <a:xfrm>
              <a:off x="1899311" y="3570866"/>
              <a:ext cx="11080" cy="55950"/>
            </a:xfrm>
            <a:custGeom>
              <a:avLst/>
              <a:gdLst/>
              <a:ahLst/>
              <a:cxnLst/>
              <a:rect l="l" t="t" r="r" b="b"/>
              <a:pathLst>
                <a:path w="424" h="2141" extrusionOk="0">
                  <a:moveTo>
                    <a:pt x="212" y="1"/>
                  </a:moveTo>
                  <a:cubicBezTo>
                    <a:pt x="97" y="1"/>
                    <a:pt x="1" y="97"/>
                    <a:pt x="1" y="222"/>
                  </a:cubicBezTo>
                  <a:lnTo>
                    <a:pt x="1" y="1924"/>
                  </a:lnTo>
                  <a:cubicBezTo>
                    <a:pt x="1" y="2068"/>
                    <a:pt x="107" y="2140"/>
                    <a:pt x="212" y="2140"/>
                  </a:cubicBezTo>
                  <a:cubicBezTo>
                    <a:pt x="318" y="2140"/>
                    <a:pt x="424" y="2068"/>
                    <a:pt x="424" y="1924"/>
                  </a:cubicBezTo>
                  <a:lnTo>
                    <a:pt x="424" y="222"/>
                  </a:lnTo>
                  <a:cubicBezTo>
                    <a:pt x="424" y="97"/>
                    <a:pt x="328" y="1"/>
                    <a:pt x="212" y="1"/>
                  </a:cubicBezTo>
                  <a:close/>
                </a:path>
              </a:pathLst>
            </a:custGeom>
            <a:solidFill>
              <a:srgbClr val="B7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193;p68">
              <a:extLst>
                <a:ext uri="{FF2B5EF4-FFF2-40B4-BE49-F238E27FC236}">
                  <a16:creationId xmlns:a16="http://schemas.microsoft.com/office/drawing/2014/main" id="{66F05536-3BC5-69C4-FA33-0490C9AE6ED5}"/>
                </a:ext>
              </a:extLst>
            </p:cNvPr>
            <p:cNvSpPr/>
            <p:nvPr/>
          </p:nvSpPr>
          <p:spPr>
            <a:xfrm>
              <a:off x="1899311" y="3584429"/>
              <a:ext cx="5305" cy="42518"/>
            </a:xfrm>
            <a:custGeom>
              <a:avLst/>
              <a:gdLst/>
              <a:ahLst/>
              <a:cxnLst/>
              <a:rect l="l" t="t" r="r" b="b"/>
              <a:pathLst>
                <a:path w="203" h="1627" extrusionOk="0">
                  <a:moveTo>
                    <a:pt x="1" y="1"/>
                  </a:moveTo>
                  <a:lnTo>
                    <a:pt x="1" y="1405"/>
                  </a:lnTo>
                  <a:cubicBezTo>
                    <a:pt x="1" y="1520"/>
                    <a:pt x="87" y="1616"/>
                    <a:pt x="203" y="1626"/>
                  </a:cubicBezTo>
                  <a:lnTo>
                    <a:pt x="203" y="924"/>
                  </a:lnTo>
                  <a:cubicBezTo>
                    <a:pt x="203" y="607"/>
                    <a:pt x="136" y="289"/>
                    <a:pt x="1" y="1"/>
                  </a:cubicBezTo>
                  <a:close/>
                </a:path>
              </a:pathLst>
            </a:custGeom>
            <a:solidFill>
              <a:srgbClr val="A9BA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194;p68">
              <a:extLst>
                <a:ext uri="{FF2B5EF4-FFF2-40B4-BE49-F238E27FC236}">
                  <a16:creationId xmlns:a16="http://schemas.microsoft.com/office/drawing/2014/main" id="{9617F47E-BE78-9FC9-E633-496656EC493E}"/>
                </a:ext>
              </a:extLst>
            </p:cNvPr>
            <p:cNvSpPr/>
            <p:nvPr/>
          </p:nvSpPr>
          <p:spPr>
            <a:xfrm>
              <a:off x="1891524" y="3678663"/>
              <a:ext cx="58328" cy="36220"/>
            </a:xfrm>
            <a:custGeom>
              <a:avLst/>
              <a:gdLst/>
              <a:ahLst/>
              <a:cxnLst/>
              <a:rect l="l" t="t" r="r" b="b"/>
              <a:pathLst>
                <a:path w="2232" h="1386" extrusionOk="0">
                  <a:moveTo>
                    <a:pt x="1" y="1"/>
                  </a:moveTo>
                  <a:lnTo>
                    <a:pt x="1" y="270"/>
                  </a:lnTo>
                  <a:cubicBezTo>
                    <a:pt x="1" y="886"/>
                    <a:pt x="501" y="1386"/>
                    <a:pt x="1116" y="1386"/>
                  </a:cubicBezTo>
                  <a:cubicBezTo>
                    <a:pt x="1732" y="1386"/>
                    <a:pt x="2232" y="886"/>
                    <a:pt x="2232" y="270"/>
                  </a:cubicBezTo>
                  <a:lnTo>
                    <a:pt x="2232" y="1"/>
                  </a:lnTo>
                  <a:close/>
                </a:path>
              </a:pathLst>
            </a:custGeom>
            <a:solidFill>
              <a:srgbClr val="697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195;p68">
              <a:extLst>
                <a:ext uri="{FF2B5EF4-FFF2-40B4-BE49-F238E27FC236}">
                  <a16:creationId xmlns:a16="http://schemas.microsoft.com/office/drawing/2014/main" id="{7223C2D7-66A8-3FD3-D358-18C87B08E680}"/>
                </a:ext>
              </a:extLst>
            </p:cNvPr>
            <p:cNvSpPr/>
            <p:nvPr/>
          </p:nvSpPr>
          <p:spPr>
            <a:xfrm>
              <a:off x="1876210" y="3611842"/>
              <a:ext cx="88720" cy="34939"/>
            </a:xfrm>
            <a:custGeom>
              <a:avLst/>
              <a:gdLst/>
              <a:ahLst/>
              <a:cxnLst/>
              <a:rect l="l" t="t" r="r" b="b"/>
              <a:pathLst>
                <a:path w="3395" h="1337" extrusionOk="0">
                  <a:moveTo>
                    <a:pt x="0" y="0"/>
                  </a:moveTo>
                  <a:lnTo>
                    <a:pt x="0" y="1337"/>
                  </a:lnTo>
                  <a:lnTo>
                    <a:pt x="3395" y="1337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196;p68">
              <a:extLst>
                <a:ext uri="{FF2B5EF4-FFF2-40B4-BE49-F238E27FC236}">
                  <a16:creationId xmlns:a16="http://schemas.microsoft.com/office/drawing/2014/main" id="{109F8C20-41C5-2888-DF80-495144E02616}"/>
                </a:ext>
              </a:extLst>
            </p:cNvPr>
            <p:cNvSpPr/>
            <p:nvPr/>
          </p:nvSpPr>
          <p:spPr>
            <a:xfrm>
              <a:off x="1876445" y="3646755"/>
              <a:ext cx="88485" cy="34965"/>
            </a:xfrm>
            <a:custGeom>
              <a:avLst/>
              <a:gdLst/>
              <a:ahLst/>
              <a:cxnLst/>
              <a:rect l="l" t="t" r="r" b="b"/>
              <a:pathLst>
                <a:path w="3386" h="1338" extrusionOk="0">
                  <a:moveTo>
                    <a:pt x="1" y="1"/>
                  </a:moveTo>
                  <a:lnTo>
                    <a:pt x="1" y="732"/>
                  </a:lnTo>
                  <a:cubicBezTo>
                    <a:pt x="1" y="1068"/>
                    <a:pt x="260" y="1337"/>
                    <a:pt x="597" y="1337"/>
                  </a:cubicBezTo>
                  <a:lnTo>
                    <a:pt x="2780" y="1337"/>
                  </a:lnTo>
                  <a:cubicBezTo>
                    <a:pt x="3116" y="1337"/>
                    <a:pt x="3386" y="1068"/>
                    <a:pt x="3386" y="732"/>
                  </a:cubicBezTo>
                  <a:lnTo>
                    <a:pt x="3386" y="1"/>
                  </a:lnTo>
                  <a:close/>
                </a:path>
              </a:pathLst>
            </a:custGeom>
            <a:solidFill>
              <a:srgbClr val="889C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197;p68">
              <a:extLst>
                <a:ext uri="{FF2B5EF4-FFF2-40B4-BE49-F238E27FC236}">
                  <a16:creationId xmlns:a16="http://schemas.microsoft.com/office/drawing/2014/main" id="{C7AE25B6-3B38-B5B6-AEF2-A7CF91EC74A0}"/>
                </a:ext>
              </a:extLst>
            </p:cNvPr>
            <p:cNvSpPr/>
            <p:nvPr/>
          </p:nvSpPr>
          <p:spPr>
            <a:xfrm>
              <a:off x="1920687" y="3678663"/>
              <a:ext cx="29164" cy="32195"/>
            </a:xfrm>
            <a:custGeom>
              <a:avLst/>
              <a:gdLst/>
              <a:ahLst/>
              <a:cxnLst/>
              <a:rect l="l" t="t" r="r" b="b"/>
              <a:pathLst>
                <a:path w="1116" h="1232" extrusionOk="0">
                  <a:moveTo>
                    <a:pt x="0" y="1"/>
                  </a:moveTo>
                  <a:lnTo>
                    <a:pt x="0" y="270"/>
                  </a:lnTo>
                  <a:cubicBezTo>
                    <a:pt x="0" y="664"/>
                    <a:pt x="212" y="1039"/>
                    <a:pt x="558" y="1232"/>
                  </a:cubicBezTo>
                  <a:cubicBezTo>
                    <a:pt x="895" y="1030"/>
                    <a:pt x="1106" y="664"/>
                    <a:pt x="1116" y="270"/>
                  </a:cubicBezTo>
                  <a:lnTo>
                    <a:pt x="1116" y="1"/>
                  </a:lnTo>
                  <a:close/>
                </a:path>
              </a:pathLst>
            </a:custGeom>
            <a:solidFill>
              <a:srgbClr val="768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198;p68">
              <a:extLst>
                <a:ext uri="{FF2B5EF4-FFF2-40B4-BE49-F238E27FC236}">
                  <a16:creationId xmlns:a16="http://schemas.microsoft.com/office/drawing/2014/main" id="{A0D00BBA-9863-9EC5-9DD4-257D08D99409}"/>
                </a:ext>
              </a:extLst>
            </p:cNvPr>
            <p:cNvSpPr/>
            <p:nvPr/>
          </p:nvSpPr>
          <p:spPr>
            <a:xfrm>
              <a:off x="1904590" y="3611842"/>
              <a:ext cx="60340" cy="34939"/>
            </a:xfrm>
            <a:custGeom>
              <a:avLst/>
              <a:gdLst/>
              <a:ahLst/>
              <a:cxnLst/>
              <a:rect l="l" t="t" r="r" b="b"/>
              <a:pathLst>
                <a:path w="2309" h="1337" extrusionOk="0">
                  <a:moveTo>
                    <a:pt x="1" y="0"/>
                  </a:moveTo>
                  <a:lnTo>
                    <a:pt x="1" y="1337"/>
                  </a:lnTo>
                  <a:lnTo>
                    <a:pt x="2309" y="1337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D9E0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199;p68">
              <a:extLst>
                <a:ext uri="{FF2B5EF4-FFF2-40B4-BE49-F238E27FC236}">
                  <a16:creationId xmlns:a16="http://schemas.microsoft.com/office/drawing/2014/main" id="{A70940C6-6AED-568F-40C5-64DA0DE40FA4}"/>
                </a:ext>
              </a:extLst>
            </p:cNvPr>
            <p:cNvSpPr/>
            <p:nvPr/>
          </p:nvSpPr>
          <p:spPr>
            <a:xfrm>
              <a:off x="1904590" y="3646755"/>
              <a:ext cx="60340" cy="34965"/>
            </a:xfrm>
            <a:custGeom>
              <a:avLst/>
              <a:gdLst/>
              <a:ahLst/>
              <a:cxnLst/>
              <a:rect l="l" t="t" r="r" b="b"/>
              <a:pathLst>
                <a:path w="2309" h="1338" extrusionOk="0">
                  <a:moveTo>
                    <a:pt x="1" y="1"/>
                  </a:moveTo>
                  <a:lnTo>
                    <a:pt x="1" y="732"/>
                  </a:lnTo>
                  <a:cubicBezTo>
                    <a:pt x="1" y="1068"/>
                    <a:pt x="270" y="1337"/>
                    <a:pt x="607" y="1337"/>
                  </a:cubicBezTo>
                  <a:lnTo>
                    <a:pt x="1703" y="1337"/>
                  </a:lnTo>
                  <a:cubicBezTo>
                    <a:pt x="2039" y="1337"/>
                    <a:pt x="2309" y="1068"/>
                    <a:pt x="2309" y="732"/>
                  </a:cubicBezTo>
                  <a:lnTo>
                    <a:pt x="2309" y="1"/>
                  </a:ln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7354;p65">
            <a:extLst>
              <a:ext uri="{FF2B5EF4-FFF2-40B4-BE49-F238E27FC236}">
                <a16:creationId xmlns:a16="http://schemas.microsoft.com/office/drawing/2014/main" id="{EDCB0EEC-DBEF-3812-B3D3-6A8C8B136B18}"/>
              </a:ext>
            </a:extLst>
          </p:cNvPr>
          <p:cNvGrpSpPr/>
          <p:nvPr/>
        </p:nvGrpSpPr>
        <p:grpSpPr>
          <a:xfrm>
            <a:off x="1473494" y="4145485"/>
            <a:ext cx="511423" cy="493797"/>
            <a:chOff x="1282755" y="1952089"/>
            <a:chExt cx="363278" cy="363338"/>
          </a:xfrm>
        </p:grpSpPr>
        <p:sp>
          <p:nvSpPr>
            <p:cNvPr id="26" name="Google Shape;7355;p65">
              <a:extLst>
                <a:ext uri="{FF2B5EF4-FFF2-40B4-BE49-F238E27FC236}">
                  <a16:creationId xmlns:a16="http://schemas.microsoft.com/office/drawing/2014/main" id="{60FA3A0F-C8A6-2A04-4DC5-4FC4F0B97AE4}"/>
                </a:ext>
              </a:extLst>
            </p:cNvPr>
            <p:cNvSpPr/>
            <p:nvPr/>
          </p:nvSpPr>
          <p:spPr>
            <a:xfrm>
              <a:off x="1282755" y="1952089"/>
              <a:ext cx="359924" cy="363338"/>
            </a:xfrm>
            <a:custGeom>
              <a:avLst/>
              <a:gdLst/>
              <a:ahLst/>
              <a:cxnLst/>
              <a:rect l="l" t="t" r="r" b="b"/>
              <a:pathLst>
                <a:path w="24039" h="24267" extrusionOk="0">
                  <a:moveTo>
                    <a:pt x="9104" y="6354"/>
                  </a:moveTo>
                  <a:lnTo>
                    <a:pt x="11711" y="7847"/>
                  </a:lnTo>
                  <a:lnTo>
                    <a:pt x="9104" y="9340"/>
                  </a:lnTo>
                  <a:lnTo>
                    <a:pt x="9104" y="6354"/>
                  </a:lnTo>
                  <a:close/>
                  <a:moveTo>
                    <a:pt x="15747" y="6354"/>
                  </a:moveTo>
                  <a:lnTo>
                    <a:pt x="15747" y="9340"/>
                  </a:lnTo>
                  <a:lnTo>
                    <a:pt x="13140" y="7847"/>
                  </a:lnTo>
                  <a:lnTo>
                    <a:pt x="15747" y="6354"/>
                  </a:lnTo>
                  <a:close/>
                  <a:moveTo>
                    <a:pt x="19431" y="4777"/>
                  </a:moveTo>
                  <a:cubicBezTo>
                    <a:pt x="22823" y="4777"/>
                    <a:pt x="24038" y="9305"/>
                    <a:pt x="21066" y="10980"/>
                  </a:cubicBezTo>
                  <a:lnTo>
                    <a:pt x="19868" y="11673"/>
                  </a:lnTo>
                  <a:lnTo>
                    <a:pt x="16483" y="9739"/>
                  </a:lnTo>
                  <a:lnTo>
                    <a:pt x="16483" y="5934"/>
                  </a:lnTo>
                  <a:cubicBezTo>
                    <a:pt x="17450" y="5450"/>
                    <a:pt x="18102" y="4777"/>
                    <a:pt x="19384" y="4777"/>
                  </a:cubicBezTo>
                  <a:cubicBezTo>
                    <a:pt x="19400" y="4777"/>
                    <a:pt x="19416" y="4777"/>
                    <a:pt x="19431" y="4777"/>
                  </a:cubicBezTo>
                  <a:close/>
                  <a:moveTo>
                    <a:pt x="5422" y="4777"/>
                  </a:moveTo>
                  <a:cubicBezTo>
                    <a:pt x="5430" y="4777"/>
                    <a:pt x="5437" y="4777"/>
                    <a:pt x="5445" y="4777"/>
                  </a:cubicBezTo>
                  <a:cubicBezTo>
                    <a:pt x="6749" y="4777"/>
                    <a:pt x="7422" y="5471"/>
                    <a:pt x="8389" y="5955"/>
                  </a:cubicBezTo>
                  <a:lnTo>
                    <a:pt x="8389" y="9760"/>
                  </a:lnTo>
                  <a:lnTo>
                    <a:pt x="5004" y="11694"/>
                  </a:lnTo>
                  <a:lnTo>
                    <a:pt x="3784" y="11001"/>
                  </a:lnTo>
                  <a:cubicBezTo>
                    <a:pt x="827" y="9302"/>
                    <a:pt x="2034" y="4777"/>
                    <a:pt x="5422" y="4777"/>
                  </a:cubicBezTo>
                  <a:close/>
                  <a:moveTo>
                    <a:pt x="16462" y="10559"/>
                  </a:moveTo>
                  <a:lnTo>
                    <a:pt x="19132" y="12094"/>
                  </a:lnTo>
                  <a:lnTo>
                    <a:pt x="16462" y="13608"/>
                  </a:lnTo>
                  <a:lnTo>
                    <a:pt x="16462" y="10559"/>
                  </a:lnTo>
                  <a:close/>
                  <a:moveTo>
                    <a:pt x="8389" y="10580"/>
                  </a:moveTo>
                  <a:lnTo>
                    <a:pt x="8389" y="13629"/>
                  </a:lnTo>
                  <a:lnTo>
                    <a:pt x="5719" y="12094"/>
                  </a:lnTo>
                  <a:lnTo>
                    <a:pt x="8389" y="10580"/>
                  </a:lnTo>
                  <a:close/>
                  <a:moveTo>
                    <a:pt x="12425" y="8246"/>
                  </a:moveTo>
                  <a:lnTo>
                    <a:pt x="15747" y="10160"/>
                  </a:lnTo>
                  <a:lnTo>
                    <a:pt x="15747" y="14028"/>
                  </a:lnTo>
                  <a:lnTo>
                    <a:pt x="12425" y="15920"/>
                  </a:lnTo>
                  <a:lnTo>
                    <a:pt x="9083" y="14028"/>
                  </a:lnTo>
                  <a:lnTo>
                    <a:pt x="9083" y="10160"/>
                  </a:lnTo>
                  <a:lnTo>
                    <a:pt x="12425" y="8246"/>
                  </a:lnTo>
                  <a:close/>
                  <a:moveTo>
                    <a:pt x="9104" y="14848"/>
                  </a:moveTo>
                  <a:lnTo>
                    <a:pt x="11711" y="16341"/>
                  </a:lnTo>
                  <a:lnTo>
                    <a:pt x="9104" y="17834"/>
                  </a:lnTo>
                  <a:lnTo>
                    <a:pt x="9104" y="14848"/>
                  </a:lnTo>
                  <a:close/>
                  <a:moveTo>
                    <a:pt x="15747" y="14848"/>
                  </a:moveTo>
                  <a:lnTo>
                    <a:pt x="15747" y="17834"/>
                  </a:lnTo>
                  <a:lnTo>
                    <a:pt x="13140" y="16341"/>
                  </a:lnTo>
                  <a:lnTo>
                    <a:pt x="15747" y="14848"/>
                  </a:lnTo>
                  <a:close/>
                  <a:moveTo>
                    <a:pt x="19847" y="12493"/>
                  </a:moveTo>
                  <a:lnTo>
                    <a:pt x="21066" y="13187"/>
                  </a:lnTo>
                  <a:cubicBezTo>
                    <a:pt x="22643" y="14112"/>
                    <a:pt x="23211" y="16131"/>
                    <a:pt x="22286" y="17728"/>
                  </a:cubicBezTo>
                  <a:cubicBezTo>
                    <a:pt x="21677" y="18805"/>
                    <a:pt x="20553" y="19414"/>
                    <a:pt x="19395" y="19414"/>
                  </a:cubicBezTo>
                  <a:cubicBezTo>
                    <a:pt x="18835" y="19414"/>
                    <a:pt x="18266" y="19271"/>
                    <a:pt x="17745" y="18969"/>
                  </a:cubicBezTo>
                  <a:lnTo>
                    <a:pt x="17745" y="18990"/>
                  </a:lnTo>
                  <a:lnTo>
                    <a:pt x="16462" y="18254"/>
                  </a:lnTo>
                  <a:lnTo>
                    <a:pt x="16462" y="14428"/>
                  </a:lnTo>
                  <a:lnTo>
                    <a:pt x="19847" y="12493"/>
                  </a:lnTo>
                  <a:close/>
                  <a:moveTo>
                    <a:pt x="12425" y="16761"/>
                  </a:moveTo>
                  <a:lnTo>
                    <a:pt x="15747" y="18653"/>
                  </a:lnTo>
                  <a:lnTo>
                    <a:pt x="15747" y="20146"/>
                  </a:lnTo>
                  <a:cubicBezTo>
                    <a:pt x="15747" y="21975"/>
                    <a:pt x="14254" y="23468"/>
                    <a:pt x="12425" y="23468"/>
                  </a:cubicBezTo>
                  <a:cubicBezTo>
                    <a:pt x="10575" y="23468"/>
                    <a:pt x="9104" y="21975"/>
                    <a:pt x="9104" y="20146"/>
                  </a:cubicBezTo>
                  <a:lnTo>
                    <a:pt x="9104" y="18653"/>
                  </a:lnTo>
                  <a:lnTo>
                    <a:pt x="12425" y="16761"/>
                  </a:lnTo>
                  <a:close/>
                  <a:moveTo>
                    <a:pt x="12456" y="1"/>
                  </a:moveTo>
                  <a:cubicBezTo>
                    <a:pt x="10392" y="1"/>
                    <a:pt x="8375" y="1555"/>
                    <a:pt x="8389" y="4042"/>
                  </a:cubicBezTo>
                  <a:lnTo>
                    <a:pt x="8389" y="5114"/>
                  </a:lnTo>
                  <a:lnTo>
                    <a:pt x="7443" y="4588"/>
                  </a:lnTo>
                  <a:cubicBezTo>
                    <a:pt x="6831" y="4256"/>
                    <a:pt x="6173" y="4098"/>
                    <a:pt x="5524" y="4098"/>
                  </a:cubicBezTo>
                  <a:cubicBezTo>
                    <a:pt x="4123" y="4098"/>
                    <a:pt x="2766" y="4836"/>
                    <a:pt x="2018" y="6144"/>
                  </a:cubicBezTo>
                  <a:cubicBezTo>
                    <a:pt x="925" y="8036"/>
                    <a:pt x="1556" y="10475"/>
                    <a:pt x="3427" y="11610"/>
                  </a:cubicBezTo>
                  <a:lnTo>
                    <a:pt x="4289" y="12094"/>
                  </a:lnTo>
                  <a:lnTo>
                    <a:pt x="3427" y="12577"/>
                  </a:lnTo>
                  <a:cubicBezTo>
                    <a:pt x="0" y="14554"/>
                    <a:pt x="1156" y="19768"/>
                    <a:pt x="5109" y="20104"/>
                  </a:cubicBezTo>
                  <a:lnTo>
                    <a:pt x="5130" y="20104"/>
                  </a:lnTo>
                  <a:cubicBezTo>
                    <a:pt x="5571" y="20104"/>
                    <a:pt x="5592" y="19452"/>
                    <a:pt x="5172" y="19389"/>
                  </a:cubicBezTo>
                  <a:cubicBezTo>
                    <a:pt x="1913" y="19116"/>
                    <a:pt x="967" y="14806"/>
                    <a:pt x="3784" y="13187"/>
                  </a:cubicBezTo>
                  <a:lnTo>
                    <a:pt x="5004" y="12493"/>
                  </a:lnTo>
                  <a:lnTo>
                    <a:pt x="8389" y="14428"/>
                  </a:lnTo>
                  <a:lnTo>
                    <a:pt x="8389" y="18233"/>
                  </a:lnTo>
                  <a:cubicBezTo>
                    <a:pt x="7253" y="18864"/>
                    <a:pt x="6980" y="19095"/>
                    <a:pt x="6433" y="19263"/>
                  </a:cubicBezTo>
                  <a:cubicBezTo>
                    <a:pt x="5988" y="19356"/>
                    <a:pt x="6116" y="19972"/>
                    <a:pt x="6484" y="19972"/>
                  </a:cubicBezTo>
                  <a:cubicBezTo>
                    <a:pt x="6533" y="19972"/>
                    <a:pt x="6587" y="19961"/>
                    <a:pt x="6644" y="19936"/>
                  </a:cubicBezTo>
                  <a:cubicBezTo>
                    <a:pt x="7295" y="19747"/>
                    <a:pt x="7611" y="19494"/>
                    <a:pt x="8389" y="19053"/>
                  </a:cubicBezTo>
                  <a:lnTo>
                    <a:pt x="8389" y="20125"/>
                  </a:lnTo>
                  <a:cubicBezTo>
                    <a:pt x="8326" y="22396"/>
                    <a:pt x="10155" y="24267"/>
                    <a:pt x="12425" y="24267"/>
                  </a:cubicBezTo>
                  <a:cubicBezTo>
                    <a:pt x="14696" y="24267"/>
                    <a:pt x="16525" y="22396"/>
                    <a:pt x="16462" y="20125"/>
                  </a:cubicBezTo>
                  <a:lnTo>
                    <a:pt x="16462" y="19074"/>
                  </a:lnTo>
                  <a:cubicBezTo>
                    <a:pt x="17093" y="19368"/>
                    <a:pt x="17913" y="20125"/>
                    <a:pt x="19384" y="20125"/>
                  </a:cubicBezTo>
                  <a:cubicBezTo>
                    <a:pt x="21235" y="20125"/>
                    <a:pt x="22832" y="18885"/>
                    <a:pt x="23316" y="17119"/>
                  </a:cubicBezTo>
                  <a:cubicBezTo>
                    <a:pt x="23779" y="15332"/>
                    <a:pt x="23001" y="13481"/>
                    <a:pt x="21403" y="12556"/>
                  </a:cubicBezTo>
                  <a:lnTo>
                    <a:pt x="21403" y="12577"/>
                  </a:lnTo>
                  <a:lnTo>
                    <a:pt x="20562" y="12094"/>
                  </a:lnTo>
                  <a:lnTo>
                    <a:pt x="21403" y="11610"/>
                  </a:lnTo>
                  <a:cubicBezTo>
                    <a:pt x="23337" y="10496"/>
                    <a:pt x="24010" y="8036"/>
                    <a:pt x="22917" y="6081"/>
                  </a:cubicBezTo>
                  <a:cubicBezTo>
                    <a:pt x="22167" y="4780"/>
                    <a:pt x="20800" y="4050"/>
                    <a:pt x="19396" y="4050"/>
                  </a:cubicBezTo>
                  <a:cubicBezTo>
                    <a:pt x="18713" y="4050"/>
                    <a:pt x="18021" y="4223"/>
                    <a:pt x="17387" y="4588"/>
                  </a:cubicBezTo>
                  <a:lnTo>
                    <a:pt x="16462" y="5114"/>
                  </a:lnTo>
                  <a:cubicBezTo>
                    <a:pt x="16441" y="4231"/>
                    <a:pt x="16504" y="3831"/>
                    <a:pt x="16357" y="3159"/>
                  </a:cubicBezTo>
                  <a:cubicBezTo>
                    <a:pt x="16322" y="2958"/>
                    <a:pt x="16171" y="2869"/>
                    <a:pt x="16017" y="2869"/>
                  </a:cubicBezTo>
                  <a:cubicBezTo>
                    <a:pt x="15800" y="2869"/>
                    <a:pt x="15577" y="3044"/>
                    <a:pt x="15663" y="3327"/>
                  </a:cubicBezTo>
                  <a:cubicBezTo>
                    <a:pt x="15789" y="3894"/>
                    <a:pt x="15726" y="4210"/>
                    <a:pt x="15747" y="5513"/>
                  </a:cubicBezTo>
                  <a:lnTo>
                    <a:pt x="12425" y="7426"/>
                  </a:lnTo>
                  <a:lnTo>
                    <a:pt x="9083" y="5513"/>
                  </a:lnTo>
                  <a:lnTo>
                    <a:pt x="9083" y="4042"/>
                  </a:lnTo>
                  <a:cubicBezTo>
                    <a:pt x="9083" y="1991"/>
                    <a:pt x="10748" y="706"/>
                    <a:pt x="12449" y="706"/>
                  </a:cubicBezTo>
                  <a:cubicBezTo>
                    <a:pt x="13451" y="706"/>
                    <a:pt x="14465" y="1152"/>
                    <a:pt x="15159" y="2149"/>
                  </a:cubicBezTo>
                  <a:cubicBezTo>
                    <a:pt x="15233" y="2280"/>
                    <a:pt x="15341" y="2333"/>
                    <a:pt x="15448" y="2333"/>
                  </a:cubicBezTo>
                  <a:cubicBezTo>
                    <a:pt x="15703" y="2333"/>
                    <a:pt x="15954" y="2031"/>
                    <a:pt x="15747" y="1750"/>
                  </a:cubicBezTo>
                  <a:cubicBezTo>
                    <a:pt x="14905" y="541"/>
                    <a:pt x="13672" y="1"/>
                    <a:pt x="12456" y="1"/>
                  </a:cubicBezTo>
                  <a:close/>
                </a:path>
              </a:pathLst>
            </a:custGeom>
            <a:solidFill>
              <a:srgbClr val="CDD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356;p65">
              <a:extLst>
                <a:ext uri="{FF2B5EF4-FFF2-40B4-BE49-F238E27FC236}">
                  <a16:creationId xmlns:a16="http://schemas.microsoft.com/office/drawing/2014/main" id="{67379B12-30E5-7F9F-4585-1CC7942F1421}"/>
                </a:ext>
              </a:extLst>
            </p:cNvPr>
            <p:cNvSpPr/>
            <p:nvPr/>
          </p:nvSpPr>
          <p:spPr>
            <a:xfrm>
              <a:off x="1437900" y="2104404"/>
              <a:ext cx="61118" cy="57644"/>
            </a:xfrm>
            <a:custGeom>
              <a:avLst/>
              <a:gdLst/>
              <a:ahLst/>
              <a:cxnLst/>
              <a:rect l="l" t="t" r="r" b="b"/>
              <a:pathLst>
                <a:path w="4082" h="3850" extrusionOk="0">
                  <a:moveTo>
                    <a:pt x="2068" y="1"/>
                  </a:moveTo>
                  <a:cubicBezTo>
                    <a:pt x="1176" y="1"/>
                    <a:pt x="288" y="589"/>
                    <a:pt x="150" y="1690"/>
                  </a:cubicBezTo>
                  <a:cubicBezTo>
                    <a:pt x="1" y="2980"/>
                    <a:pt x="1036" y="3849"/>
                    <a:pt x="2094" y="3849"/>
                  </a:cubicBezTo>
                  <a:cubicBezTo>
                    <a:pt x="2673" y="3849"/>
                    <a:pt x="3259" y="3588"/>
                    <a:pt x="3661" y="2993"/>
                  </a:cubicBezTo>
                  <a:cubicBezTo>
                    <a:pt x="3998" y="2489"/>
                    <a:pt x="4082" y="1837"/>
                    <a:pt x="3871" y="1269"/>
                  </a:cubicBezTo>
                  <a:cubicBezTo>
                    <a:pt x="3556" y="409"/>
                    <a:pt x="2811" y="1"/>
                    <a:pt x="2068" y="1"/>
                  </a:cubicBezTo>
                  <a:close/>
                </a:path>
              </a:pathLst>
            </a:custGeom>
            <a:solidFill>
              <a:srgbClr val="68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357;p65">
              <a:extLst>
                <a:ext uri="{FF2B5EF4-FFF2-40B4-BE49-F238E27FC236}">
                  <a16:creationId xmlns:a16="http://schemas.microsoft.com/office/drawing/2014/main" id="{889331BA-61CA-C3E2-4FBB-235A5963D273}"/>
                </a:ext>
              </a:extLst>
            </p:cNvPr>
            <p:cNvSpPr/>
            <p:nvPr/>
          </p:nvSpPr>
          <p:spPr>
            <a:xfrm>
              <a:off x="1286214" y="2015019"/>
              <a:ext cx="61148" cy="47313"/>
            </a:xfrm>
            <a:custGeom>
              <a:avLst/>
              <a:gdLst/>
              <a:ahLst/>
              <a:cxnLst/>
              <a:rect l="l" t="t" r="r" b="b"/>
              <a:pathLst>
                <a:path w="4084" h="3160" extrusionOk="0">
                  <a:moveTo>
                    <a:pt x="2042" y="0"/>
                  </a:moveTo>
                  <a:cubicBezTo>
                    <a:pt x="1945" y="0"/>
                    <a:pt x="1846" y="9"/>
                    <a:pt x="1745" y="28"/>
                  </a:cubicBezTo>
                  <a:cubicBezTo>
                    <a:pt x="358" y="301"/>
                    <a:pt x="0" y="2109"/>
                    <a:pt x="1157" y="2887"/>
                  </a:cubicBezTo>
                  <a:cubicBezTo>
                    <a:pt x="1325" y="2992"/>
                    <a:pt x="1493" y="3076"/>
                    <a:pt x="1661" y="3118"/>
                  </a:cubicBezTo>
                  <a:cubicBezTo>
                    <a:pt x="1784" y="3146"/>
                    <a:pt x="1907" y="3160"/>
                    <a:pt x="2029" y="3160"/>
                  </a:cubicBezTo>
                  <a:cubicBezTo>
                    <a:pt x="2549" y="3160"/>
                    <a:pt x="3036" y="2910"/>
                    <a:pt x="3343" y="2467"/>
                  </a:cubicBezTo>
                  <a:cubicBezTo>
                    <a:pt x="4083" y="1396"/>
                    <a:pt x="3254" y="0"/>
                    <a:pt x="2042" y="0"/>
                  </a:cubicBezTo>
                  <a:close/>
                </a:path>
              </a:pathLst>
            </a:custGeom>
            <a:solidFill>
              <a:srgbClr val="C6D2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358;p65">
              <a:extLst>
                <a:ext uri="{FF2B5EF4-FFF2-40B4-BE49-F238E27FC236}">
                  <a16:creationId xmlns:a16="http://schemas.microsoft.com/office/drawing/2014/main" id="{89EA5072-6A99-A5D6-23A9-7F5A6E8EB7C6}"/>
                </a:ext>
              </a:extLst>
            </p:cNvPr>
            <p:cNvSpPr/>
            <p:nvPr/>
          </p:nvSpPr>
          <p:spPr>
            <a:xfrm>
              <a:off x="1595396" y="2201696"/>
              <a:ext cx="50637" cy="47253"/>
            </a:xfrm>
            <a:custGeom>
              <a:avLst/>
              <a:gdLst/>
              <a:ahLst/>
              <a:cxnLst/>
              <a:rect l="l" t="t" r="r" b="b"/>
              <a:pathLst>
                <a:path w="3382" h="3156" extrusionOk="0">
                  <a:moveTo>
                    <a:pt x="1753" y="0"/>
                  </a:moveTo>
                  <a:cubicBezTo>
                    <a:pt x="1055" y="0"/>
                    <a:pt x="357" y="437"/>
                    <a:pt x="206" y="1289"/>
                  </a:cubicBezTo>
                  <a:cubicBezTo>
                    <a:pt x="0" y="2388"/>
                    <a:pt x="872" y="3155"/>
                    <a:pt x="1771" y="3155"/>
                  </a:cubicBezTo>
                  <a:cubicBezTo>
                    <a:pt x="2247" y="3155"/>
                    <a:pt x="2731" y="2940"/>
                    <a:pt x="3066" y="2445"/>
                  </a:cubicBezTo>
                  <a:cubicBezTo>
                    <a:pt x="3297" y="2088"/>
                    <a:pt x="3381" y="1625"/>
                    <a:pt x="3276" y="1205"/>
                  </a:cubicBezTo>
                  <a:cubicBezTo>
                    <a:pt x="3081" y="395"/>
                    <a:pt x="2417" y="0"/>
                    <a:pt x="1753" y="0"/>
                  </a:cubicBezTo>
                  <a:close/>
                </a:path>
              </a:pathLst>
            </a:custGeom>
            <a:solidFill>
              <a:srgbClr val="223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359;p65">
              <a:extLst>
                <a:ext uri="{FF2B5EF4-FFF2-40B4-BE49-F238E27FC236}">
                  <a16:creationId xmlns:a16="http://schemas.microsoft.com/office/drawing/2014/main" id="{EBA6CED1-3CCC-4A51-B63B-EF2FD2BE2A9D}"/>
                </a:ext>
              </a:extLst>
            </p:cNvPr>
            <p:cNvSpPr/>
            <p:nvPr/>
          </p:nvSpPr>
          <p:spPr>
            <a:xfrm>
              <a:off x="1452034" y="2121653"/>
              <a:ext cx="46984" cy="40276"/>
            </a:xfrm>
            <a:custGeom>
              <a:avLst/>
              <a:gdLst/>
              <a:ahLst/>
              <a:cxnLst/>
              <a:rect l="l" t="t" r="r" b="b"/>
              <a:pathLst>
                <a:path w="3138" h="2690" extrusionOk="0">
                  <a:moveTo>
                    <a:pt x="2267" y="1"/>
                  </a:moveTo>
                  <a:cubicBezTo>
                    <a:pt x="1007" y="1"/>
                    <a:pt x="1" y="1266"/>
                    <a:pt x="468" y="2577"/>
                  </a:cubicBezTo>
                  <a:cubicBezTo>
                    <a:pt x="679" y="2653"/>
                    <a:pt x="898" y="2690"/>
                    <a:pt x="1115" y="2690"/>
                  </a:cubicBezTo>
                  <a:cubicBezTo>
                    <a:pt x="1737" y="2690"/>
                    <a:pt x="2343" y="2387"/>
                    <a:pt x="2717" y="1841"/>
                  </a:cubicBezTo>
                  <a:cubicBezTo>
                    <a:pt x="3054" y="1337"/>
                    <a:pt x="3138" y="685"/>
                    <a:pt x="2927" y="117"/>
                  </a:cubicBezTo>
                  <a:cubicBezTo>
                    <a:pt x="2704" y="37"/>
                    <a:pt x="2482" y="1"/>
                    <a:pt x="2267" y="1"/>
                  </a:cubicBezTo>
                  <a:close/>
                </a:path>
              </a:pathLst>
            </a:custGeom>
            <a:solidFill>
              <a:srgbClr val="97A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360;p65">
              <a:extLst>
                <a:ext uri="{FF2B5EF4-FFF2-40B4-BE49-F238E27FC236}">
                  <a16:creationId xmlns:a16="http://schemas.microsoft.com/office/drawing/2014/main" id="{6E0FD1D1-2B4E-3FBE-8F85-61C1A69069C1}"/>
                </a:ext>
              </a:extLst>
            </p:cNvPr>
            <p:cNvSpPr/>
            <p:nvPr/>
          </p:nvSpPr>
          <p:spPr>
            <a:xfrm>
              <a:off x="1307445" y="2032701"/>
              <a:ext cx="33868" cy="29631"/>
            </a:xfrm>
            <a:custGeom>
              <a:avLst/>
              <a:gdLst/>
              <a:ahLst/>
              <a:cxnLst/>
              <a:rect l="l" t="t" r="r" b="b"/>
              <a:pathLst>
                <a:path w="2262" h="1979" extrusionOk="0">
                  <a:moveTo>
                    <a:pt x="1779" y="1"/>
                  </a:moveTo>
                  <a:cubicBezTo>
                    <a:pt x="788" y="1"/>
                    <a:pt x="0" y="927"/>
                    <a:pt x="243" y="1937"/>
                  </a:cubicBezTo>
                  <a:cubicBezTo>
                    <a:pt x="366" y="1965"/>
                    <a:pt x="489" y="1979"/>
                    <a:pt x="611" y="1979"/>
                  </a:cubicBezTo>
                  <a:cubicBezTo>
                    <a:pt x="1131" y="1979"/>
                    <a:pt x="1618" y="1729"/>
                    <a:pt x="1925" y="1286"/>
                  </a:cubicBezTo>
                  <a:cubicBezTo>
                    <a:pt x="2177" y="928"/>
                    <a:pt x="2262" y="466"/>
                    <a:pt x="2156" y="45"/>
                  </a:cubicBezTo>
                  <a:cubicBezTo>
                    <a:pt x="2029" y="15"/>
                    <a:pt x="1903" y="1"/>
                    <a:pt x="1779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361;p65">
              <a:extLst>
                <a:ext uri="{FF2B5EF4-FFF2-40B4-BE49-F238E27FC236}">
                  <a16:creationId xmlns:a16="http://schemas.microsoft.com/office/drawing/2014/main" id="{60B935E2-B9BE-B9DA-D53D-26C52760951E}"/>
                </a:ext>
              </a:extLst>
            </p:cNvPr>
            <p:cNvSpPr/>
            <p:nvPr/>
          </p:nvSpPr>
          <p:spPr>
            <a:xfrm>
              <a:off x="1612464" y="2219064"/>
              <a:ext cx="33568" cy="29750"/>
            </a:xfrm>
            <a:custGeom>
              <a:avLst/>
              <a:gdLst/>
              <a:ahLst/>
              <a:cxnLst/>
              <a:rect l="l" t="t" r="r" b="b"/>
              <a:pathLst>
                <a:path w="2242" h="1987" extrusionOk="0">
                  <a:moveTo>
                    <a:pt x="1765" y="0"/>
                  </a:moveTo>
                  <a:cubicBezTo>
                    <a:pt x="789" y="0"/>
                    <a:pt x="1" y="927"/>
                    <a:pt x="244" y="1937"/>
                  </a:cubicBezTo>
                  <a:cubicBezTo>
                    <a:pt x="369" y="1970"/>
                    <a:pt x="495" y="1986"/>
                    <a:pt x="621" y="1986"/>
                  </a:cubicBezTo>
                  <a:cubicBezTo>
                    <a:pt x="1129" y="1986"/>
                    <a:pt x="1622" y="1723"/>
                    <a:pt x="1926" y="1285"/>
                  </a:cubicBezTo>
                  <a:cubicBezTo>
                    <a:pt x="2178" y="928"/>
                    <a:pt x="2241" y="465"/>
                    <a:pt x="2136" y="45"/>
                  </a:cubicBezTo>
                  <a:cubicBezTo>
                    <a:pt x="2011" y="14"/>
                    <a:pt x="1886" y="0"/>
                    <a:pt x="1765" y="0"/>
                  </a:cubicBezTo>
                  <a:close/>
                </a:path>
              </a:pathLst>
            </a:custGeom>
            <a:solidFill>
              <a:srgbClr val="4E67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2510100" y="1167998"/>
            <a:ext cx="4123800" cy="3975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FUNCTION 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eg.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def add_numbers(num1, num2):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result = num1 + num2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   return result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sum_result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= 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add_numbers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(5, 3)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print(</a:t>
            </a:r>
            <a:r>
              <a:rPr lang="en-US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sum_result</a:t>
            </a:r>
            <a:r>
              <a:rPr lang="en-US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)  # This will print 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MODULES </a:t>
            </a:r>
            <a:r>
              <a:rPr lang="en-IN" b="1" dirty="0" err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eg</a:t>
            </a:r>
            <a:r>
              <a:rPr lang="en-IN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 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Save the code in name mymodule.py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05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greeting(name):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"Hello, 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name)</a:t>
            </a:r>
            <a:endParaRPr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EXAMPLES</a:t>
            </a:r>
            <a:endParaRPr dirty="0"/>
          </a:p>
        </p:txBody>
      </p:sp>
      <p:grpSp>
        <p:nvGrpSpPr>
          <p:cNvPr id="15" name="Google Shape;1066;p58">
            <a:extLst>
              <a:ext uri="{FF2B5EF4-FFF2-40B4-BE49-F238E27FC236}">
                <a16:creationId xmlns:a16="http://schemas.microsoft.com/office/drawing/2014/main" id="{C3C6EDB9-82E3-E703-C95D-7D98FF722315}"/>
              </a:ext>
            </a:extLst>
          </p:cNvPr>
          <p:cNvGrpSpPr/>
          <p:nvPr/>
        </p:nvGrpSpPr>
        <p:grpSpPr>
          <a:xfrm>
            <a:off x="270776" y="3562887"/>
            <a:ext cx="1472680" cy="1518785"/>
            <a:chOff x="5080188" y="927900"/>
            <a:chExt cx="961200" cy="961200"/>
          </a:xfrm>
        </p:grpSpPr>
        <p:sp>
          <p:nvSpPr>
            <p:cNvPr id="16" name="Google Shape;1067;p58">
              <a:extLst>
                <a:ext uri="{FF2B5EF4-FFF2-40B4-BE49-F238E27FC236}">
                  <a16:creationId xmlns:a16="http://schemas.microsoft.com/office/drawing/2014/main" id="{D85D96C3-34C8-6EE3-5246-CE44B2910B96}"/>
                </a:ext>
              </a:extLst>
            </p:cNvPr>
            <p:cNvSpPr/>
            <p:nvPr/>
          </p:nvSpPr>
          <p:spPr>
            <a:xfrm>
              <a:off x="5201900" y="1050116"/>
              <a:ext cx="716700" cy="716700"/>
            </a:xfrm>
            <a:prstGeom prst="donut">
              <a:avLst>
                <a:gd name="adj" fmla="val 4716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68;p58">
              <a:extLst>
                <a:ext uri="{FF2B5EF4-FFF2-40B4-BE49-F238E27FC236}">
                  <a16:creationId xmlns:a16="http://schemas.microsoft.com/office/drawing/2014/main" id="{3BE4FBB3-3951-9CB6-AD7A-0E623FF51868}"/>
                </a:ext>
              </a:extLst>
            </p:cNvPr>
            <p:cNvSpPr/>
            <p:nvPr/>
          </p:nvSpPr>
          <p:spPr>
            <a:xfrm>
              <a:off x="5269594" y="1117818"/>
              <a:ext cx="581100" cy="581100"/>
            </a:xfrm>
            <a:prstGeom prst="donut">
              <a:avLst>
                <a:gd name="adj" fmla="val 5814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69;p58">
              <a:extLst>
                <a:ext uri="{FF2B5EF4-FFF2-40B4-BE49-F238E27FC236}">
                  <a16:creationId xmlns:a16="http://schemas.microsoft.com/office/drawing/2014/main" id="{6AEF5E7B-FF13-FEE7-8085-4CC810F6663C}"/>
                </a:ext>
              </a:extLst>
            </p:cNvPr>
            <p:cNvSpPr/>
            <p:nvPr/>
          </p:nvSpPr>
          <p:spPr>
            <a:xfrm>
              <a:off x="5339279" y="1187526"/>
              <a:ext cx="441900" cy="441600"/>
            </a:xfrm>
            <a:prstGeom prst="donut">
              <a:avLst>
                <a:gd name="adj" fmla="val 7648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70;p58">
              <a:extLst>
                <a:ext uri="{FF2B5EF4-FFF2-40B4-BE49-F238E27FC236}">
                  <a16:creationId xmlns:a16="http://schemas.microsoft.com/office/drawing/2014/main" id="{6FC345BD-8668-9E56-FE63-42CEBBE56A2E}"/>
                </a:ext>
              </a:extLst>
            </p:cNvPr>
            <p:cNvSpPr/>
            <p:nvPr/>
          </p:nvSpPr>
          <p:spPr>
            <a:xfrm>
              <a:off x="5414892" y="1263155"/>
              <a:ext cx="290700" cy="290700"/>
            </a:xfrm>
            <a:prstGeom prst="donut">
              <a:avLst>
                <a:gd name="adj" fmla="val 10182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71;p58">
              <a:extLst>
                <a:ext uri="{FF2B5EF4-FFF2-40B4-BE49-F238E27FC236}">
                  <a16:creationId xmlns:a16="http://schemas.microsoft.com/office/drawing/2014/main" id="{8FA81EE2-9BC1-83B8-0DF7-D13185DB6107}"/>
                </a:ext>
              </a:extLst>
            </p:cNvPr>
            <p:cNvSpPr/>
            <p:nvPr/>
          </p:nvSpPr>
          <p:spPr>
            <a:xfrm rot="-3809958">
              <a:off x="5202435" y="1050148"/>
              <a:ext cx="716705" cy="716705"/>
            </a:xfrm>
            <a:prstGeom prst="blockArc">
              <a:avLst>
                <a:gd name="adj1" fmla="val 5266439"/>
                <a:gd name="adj2" fmla="val 19995741"/>
                <a:gd name="adj3" fmla="val 4692"/>
              </a:avLst>
            </a:pr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72;p58">
              <a:extLst>
                <a:ext uri="{FF2B5EF4-FFF2-40B4-BE49-F238E27FC236}">
                  <a16:creationId xmlns:a16="http://schemas.microsoft.com/office/drawing/2014/main" id="{44BAB655-778C-BE4E-CA3C-629728A850A3}"/>
                </a:ext>
              </a:extLst>
            </p:cNvPr>
            <p:cNvSpPr/>
            <p:nvPr/>
          </p:nvSpPr>
          <p:spPr>
            <a:xfrm rot="-3906059">
              <a:off x="5269616" y="1117617"/>
              <a:ext cx="581445" cy="581445"/>
            </a:xfrm>
            <a:prstGeom prst="blockArc">
              <a:avLst>
                <a:gd name="adj1" fmla="val 3085776"/>
                <a:gd name="adj2" fmla="val 20100839"/>
                <a:gd name="adj3" fmla="val 5564"/>
              </a:avLst>
            </a:pr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73;p58">
              <a:extLst>
                <a:ext uri="{FF2B5EF4-FFF2-40B4-BE49-F238E27FC236}">
                  <a16:creationId xmlns:a16="http://schemas.microsoft.com/office/drawing/2014/main" id="{20E0F1EC-E897-1C24-4272-B8D2C651CA8A}"/>
                </a:ext>
              </a:extLst>
            </p:cNvPr>
            <p:cNvSpPr/>
            <p:nvPr/>
          </p:nvSpPr>
          <p:spPr>
            <a:xfrm rot="-4222340">
              <a:off x="5339825" y="1187386"/>
              <a:ext cx="442087" cy="442087"/>
            </a:xfrm>
            <a:prstGeom prst="blockArc">
              <a:avLst>
                <a:gd name="adj1" fmla="val 8884448"/>
                <a:gd name="adj2" fmla="val 20414899"/>
                <a:gd name="adj3" fmla="val 7688"/>
              </a:avLst>
            </a:pr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74;p58">
              <a:extLst>
                <a:ext uri="{FF2B5EF4-FFF2-40B4-BE49-F238E27FC236}">
                  <a16:creationId xmlns:a16="http://schemas.microsoft.com/office/drawing/2014/main" id="{F4A06A6A-56F7-6173-D185-770B693BF2BB}"/>
                </a:ext>
              </a:extLst>
            </p:cNvPr>
            <p:cNvSpPr/>
            <p:nvPr/>
          </p:nvSpPr>
          <p:spPr>
            <a:xfrm rot="-4538880">
              <a:off x="5414922" y="1262925"/>
              <a:ext cx="290465" cy="290465"/>
            </a:xfrm>
            <a:prstGeom prst="blockArc">
              <a:avLst>
                <a:gd name="adj1" fmla="val 6490304"/>
                <a:gd name="adj2" fmla="val 20700625"/>
                <a:gd name="adj3" fmla="val 10156"/>
              </a:avLst>
            </a:pr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3D8DFD3-FF67-DD59-7576-854E1448C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067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50000"/>
                  </a:schemeClr>
                </a:solidFill>
              </a:rPr>
              <a:t>DATA MANIPULATION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87" name="Google Shape;387;p34"/>
          <p:cNvSpPr/>
          <p:nvPr/>
        </p:nvSpPr>
        <p:spPr>
          <a:xfrm flipH="1">
            <a:off x="7903705" y="1829925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4"/>
          <p:cNvSpPr/>
          <p:nvPr/>
        </p:nvSpPr>
        <p:spPr>
          <a:xfrm flipH="1">
            <a:off x="1187626" y="3498350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7737303" y="3498350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 flipH="1">
            <a:off x="7734270" y="2126750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7935174" y="3200675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8250834" y="3498349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7949925" y="3796075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728536" y="3201525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514308" y="3498350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877356" y="3796075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514360" y="1829925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783204" y="2127175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8071052" y="2126750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79306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4"/>
          <p:cNvSpPr txBox="1">
            <a:spLocks noGrp="1"/>
          </p:cNvSpPr>
          <p:nvPr>
            <p:ph type="subTitle" idx="8"/>
          </p:nvPr>
        </p:nvSpPr>
        <p:spPr>
          <a:xfrm flipH="1">
            <a:off x="1417483" y="990999"/>
            <a:ext cx="6154352" cy="838926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allows for a variety of actions on data, including cleaning, manipulating, filtering, and analyzing data to draw out relevant information. Many modules and tools for manipulating data are available in Python.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16" name="Google Shape;416;p34"/>
          <p:cNvGrpSpPr/>
          <p:nvPr/>
        </p:nvGrpSpPr>
        <p:grpSpPr>
          <a:xfrm>
            <a:off x="7178541" y="3360348"/>
            <a:ext cx="456169" cy="455755"/>
            <a:chOff x="858739" y="828453"/>
            <a:chExt cx="456169" cy="455755"/>
          </a:xfrm>
        </p:grpSpPr>
        <p:sp>
          <p:nvSpPr>
            <p:cNvPr id="417" name="Google Shape;417;p34"/>
            <p:cNvSpPr/>
            <p:nvPr/>
          </p:nvSpPr>
          <p:spPr>
            <a:xfrm>
              <a:off x="860893" y="976860"/>
              <a:ext cx="113080" cy="114505"/>
            </a:xfrm>
            <a:custGeom>
              <a:avLst/>
              <a:gdLst/>
              <a:ahLst/>
              <a:cxnLst/>
              <a:rect l="l" t="t" r="r" b="b"/>
              <a:pathLst>
                <a:path w="3728" h="3775" extrusionOk="0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1051951" y="1169337"/>
              <a:ext cx="114505" cy="112716"/>
            </a:xfrm>
            <a:custGeom>
              <a:avLst/>
              <a:gdLst/>
              <a:ahLst/>
              <a:cxnLst/>
              <a:rect l="l" t="t" r="r" b="b"/>
              <a:pathLst>
                <a:path w="3775" h="3716" extrusionOk="0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858739" y="1141888"/>
              <a:ext cx="142684" cy="142320"/>
            </a:xfrm>
            <a:custGeom>
              <a:avLst/>
              <a:gdLst/>
              <a:ahLst/>
              <a:cxnLst/>
              <a:rect l="l" t="t" r="r" b="b"/>
              <a:pathLst>
                <a:path w="4704" h="4692" extrusionOk="0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1192416" y="1024903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915065" y="828453"/>
              <a:ext cx="399843" cy="398357"/>
            </a:xfrm>
            <a:custGeom>
              <a:avLst/>
              <a:gdLst/>
              <a:ahLst/>
              <a:cxnLst/>
              <a:rect l="l" t="t" r="r" b="b"/>
              <a:pathLst>
                <a:path w="13182" h="13133" extrusionOk="0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50AA74A-C616-542F-90D2-83F568B6D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522" y="1829925"/>
            <a:ext cx="4304258" cy="24719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50000"/>
                  </a:schemeClr>
                </a:solidFill>
              </a:rPr>
              <a:t>TOPICS COVERED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5E3F206-54F2-51D7-4FB6-8E640B9385B5}"/>
              </a:ext>
            </a:extLst>
          </p:cNvPr>
          <p:cNvSpPr txBox="1"/>
          <p:nvPr/>
        </p:nvSpPr>
        <p:spPr>
          <a:xfrm>
            <a:off x="3059950" y="896775"/>
            <a:ext cx="382991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DATA STRUCTURES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2.NUMPY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3.PANDAS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4.DATA CLEANING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5.DATA TRANSFORMATION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6.DATA FILTERING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7.DATA VISUALIZATION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8.DATA ANALYSIS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9.STRING MANIPULATION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10.DATETIME OPERATIONS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11.ITERTOOLS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12.LIST COMPREHENSIONS</a:t>
            </a:r>
          </a:p>
          <a:p>
            <a:endParaRPr lang="en-IN" dirty="0"/>
          </a:p>
        </p:txBody>
      </p:sp>
      <p:grpSp>
        <p:nvGrpSpPr>
          <p:cNvPr id="23" name="Google Shape;12106;p68">
            <a:extLst>
              <a:ext uri="{FF2B5EF4-FFF2-40B4-BE49-F238E27FC236}">
                <a16:creationId xmlns:a16="http://schemas.microsoft.com/office/drawing/2014/main" id="{04D28D84-D10F-F841-9C0B-1ED202D2E162}"/>
              </a:ext>
            </a:extLst>
          </p:cNvPr>
          <p:cNvGrpSpPr/>
          <p:nvPr/>
        </p:nvGrpSpPr>
        <p:grpSpPr>
          <a:xfrm>
            <a:off x="7362355" y="1392323"/>
            <a:ext cx="859811" cy="860301"/>
            <a:chOff x="866528" y="3348348"/>
            <a:chExt cx="317405" cy="366534"/>
          </a:xfrm>
        </p:grpSpPr>
        <p:sp>
          <p:nvSpPr>
            <p:cNvPr id="24" name="Google Shape;12107;p68">
              <a:extLst>
                <a:ext uri="{FF2B5EF4-FFF2-40B4-BE49-F238E27FC236}">
                  <a16:creationId xmlns:a16="http://schemas.microsoft.com/office/drawing/2014/main" id="{D1AA9BC7-9DE6-9F32-239B-4EDB99995036}"/>
                </a:ext>
              </a:extLst>
            </p:cNvPr>
            <p:cNvSpPr/>
            <p:nvPr/>
          </p:nvSpPr>
          <p:spPr>
            <a:xfrm>
              <a:off x="869795" y="3526650"/>
              <a:ext cx="314139" cy="188232"/>
            </a:xfrm>
            <a:custGeom>
              <a:avLst/>
              <a:gdLst/>
              <a:ahLst/>
              <a:cxnLst/>
              <a:rect l="l" t="t" r="r" b="b"/>
              <a:pathLst>
                <a:path w="12021" h="7203" extrusionOk="0">
                  <a:moveTo>
                    <a:pt x="6011" y="0"/>
                  </a:moveTo>
                  <a:cubicBezTo>
                    <a:pt x="5933" y="0"/>
                    <a:pt x="5856" y="19"/>
                    <a:pt x="5789" y="58"/>
                  </a:cubicBezTo>
                  <a:lnTo>
                    <a:pt x="827" y="2924"/>
                  </a:lnTo>
                  <a:lnTo>
                    <a:pt x="308" y="3222"/>
                  </a:lnTo>
                  <a:cubicBezTo>
                    <a:pt x="0" y="3395"/>
                    <a:pt x="0" y="3837"/>
                    <a:pt x="308" y="4010"/>
                  </a:cubicBezTo>
                  <a:lnTo>
                    <a:pt x="5789" y="7145"/>
                  </a:lnTo>
                  <a:cubicBezTo>
                    <a:pt x="5856" y="7183"/>
                    <a:pt x="5933" y="7203"/>
                    <a:pt x="6010" y="7203"/>
                  </a:cubicBezTo>
                  <a:cubicBezTo>
                    <a:pt x="6087" y="7203"/>
                    <a:pt x="6164" y="7183"/>
                    <a:pt x="6231" y="7145"/>
                  </a:cubicBezTo>
                  <a:lnTo>
                    <a:pt x="11712" y="4010"/>
                  </a:lnTo>
                  <a:cubicBezTo>
                    <a:pt x="12020" y="3837"/>
                    <a:pt x="12020" y="3395"/>
                    <a:pt x="11712" y="3222"/>
                  </a:cubicBezTo>
                  <a:lnTo>
                    <a:pt x="11203" y="2924"/>
                  </a:lnTo>
                  <a:lnTo>
                    <a:pt x="6241" y="58"/>
                  </a:lnTo>
                  <a:cubicBezTo>
                    <a:pt x="6169" y="19"/>
                    <a:pt x="6089" y="0"/>
                    <a:pt x="6011" y="0"/>
                  </a:cubicBezTo>
                  <a:close/>
                </a:path>
              </a:pathLst>
            </a:custGeom>
            <a:solidFill>
              <a:srgbClr val="7B8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108;p68">
              <a:extLst>
                <a:ext uri="{FF2B5EF4-FFF2-40B4-BE49-F238E27FC236}">
                  <a16:creationId xmlns:a16="http://schemas.microsoft.com/office/drawing/2014/main" id="{595691E4-0B2B-11E6-A6E6-3A4B38DE1BF2}"/>
                </a:ext>
              </a:extLst>
            </p:cNvPr>
            <p:cNvSpPr/>
            <p:nvPr/>
          </p:nvSpPr>
          <p:spPr>
            <a:xfrm>
              <a:off x="891145" y="3526650"/>
              <a:ext cx="271177" cy="152300"/>
            </a:xfrm>
            <a:custGeom>
              <a:avLst/>
              <a:gdLst/>
              <a:ahLst/>
              <a:cxnLst/>
              <a:rect l="l" t="t" r="r" b="b"/>
              <a:pathLst>
                <a:path w="10377" h="5828" extrusionOk="0">
                  <a:moveTo>
                    <a:pt x="5193" y="0"/>
                  </a:moveTo>
                  <a:cubicBezTo>
                    <a:pt x="5114" y="0"/>
                    <a:pt x="5034" y="19"/>
                    <a:pt x="4962" y="58"/>
                  </a:cubicBezTo>
                  <a:lnTo>
                    <a:pt x="0" y="2924"/>
                  </a:lnTo>
                  <a:lnTo>
                    <a:pt x="4972" y="5770"/>
                  </a:lnTo>
                  <a:cubicBezTo>
                    <a:pt x="5039" y="5808"/>
                    <a:pt x="5116" y="5828"/>
                    <a:pt x="5193" y="5828"/>
                  </a:cubicBezTo>
                  <a:cubicBezTo>
                    <a:pt x="5270" y="5828"/>
                    <a:pt x="5347" y="5808"/>
                    <a:pt x="5414" y="5770"/>
                  </a:cubicBezTo>
                  <a:lnTo>
                    <a:pt x="10376" y="2924"/>
                  </a:lnTo>
                  <a:lnTo>
                    <a:pt x="5424" y="58"/>
                  </a:lnTo>
                  <a:cubicBezTo>
                    <a:pt x="5352" y="19"/>
                    <a:pt x="5272" y="0"/>
                    <a:pt x="5193" y="0"/>
                  </a:cubicBezTo>
                  <a:close/>
                </a:path>
              </a:pathLst>
            </a:custGeom>
            <a:solidFill>
              <a:srgbClr val="6E8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109;p68">
              <a:extLst>
                <a:ext uri="{FF2B5EF4-FFF2-40B4-BE49-F238E27FC236}">
                  <a16:creationId xmlns:a16="http://schemas.microsoft.com/office/drawing/2014/main" id="{E1BF9F35-9BA2-77E9-5953-BE7D0AEE9463}"/>
                </a:ext>
              </a:extLst>
            </p:cNvPr>
            <p:cNvSpPr/>
            <p:nvPr/>
          </p:nvSpPr>
          <p:spPr>
            <a:xfrm>
              <a:off x="869795" y="3466911"/>
              <a:ext cx="314139" cy="188180"/>
            </a:xfrm>
            <a:custGeom>
              <a:avLst/>
              <a:gdLst/>
              <a:ahLst/>
              <a:cxnLst/>
              <a:rect l="l" t="t" r="r" b="b"/>
              <a:pathLst>
                <a:path w="12021" h="7201" extrusionOk="0">
                  <a:moveTo>
                    <a:pt x="6011" y="0"/>
                  </a:moveTo>
                  <a:cubicBezTo>
                    <a:pt x="5933" y="0"/>
                    <a:pt x="5856" y="22"/>
                    <a:pt x="5789" y="65"/>
                  </a:cubicBezTo>
                  <a:lnTo>
                    <a:pt x="827" y="2931"/>
                  </a:lnTo>
                  <a:lnTo>
                    <a:pt x="308" y="3229"/>
                  </a:lnTo>
                  <a:cubicBezTo>
                    <a:pt x="0" y="3402"/>
                    <a:pt x="0" y="3834"/>
                    <a:pt x="308" y="4008"/>
                  </a:cubicBezTo>
                  <a:lnTo>
                    <a:pt x="5789" y="7142"/>
                  </a:lnTo>
                  <a:cubicBezTo>
                    <a:pt x="5856" y="7181"/>
                    <a:pt x="5933" y="7200"/>
                    <a:pt x="6010" y="7200"/>
                  </a:cubicBezTo>
                  <a:cubicBezTo>
                    <a:pt x="6087" y="7200"/>
                    <a:pt x="6164" y="7181"/>
                    <a:pt x="6231" y="7142"/>
                  </a:cubicBezTo>
                  <a:lnTo>
                    <a:pt x="11712" y="4008"/>
                  </a:lnTo>
                  <a:cubicBezTo>
                    <a:pt x="12010" y="3834"/>
                    <a:pt x="12020" y="3402"/>
                    <a:pt x="11712" y="3229"/>
                  </a:cubicBezTo>
                  <a:lnTo>
                    <a:pt x="11203" y="2931"/>
                  </a:lnTo>
                  <a:lnTo>
                    <a:pt x="6241" y="65"/>
                  </a:lnTo>
                  <a:cubicBezTo>
                    <a:pt x="6169" y="22"/>
                    <a:pt x="6089" y="0"/>
                    <a:pt x="6011" y="0"/>
                  </a:cubicBez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110;p68">
              <a:extLst>
                <a:ext uri="{FF2B5EF4-FFF2-40B4-BE49-F238E27FC236}">
                  <a16:creationId xmlns:a16="http://schemas.microsoft.com/office/drawing/2014/main" id="{B0BB92DF-9F7D-569B-9551-E7CB597C3C27}"/>
                </a:ext>
              </a:extLst>
            </p:cNvPr>
            <p:cNvSpPr/>
            <p:nvPr/>
          </p:nvSpPr>
          <p:spPr>
            <a:xfrm>
              <a:off x="891145" y="3466833"/>
              <a:ext cx="271177" cy="152300"/>
            </a:xfrm>
            <a:custGeom>
              <a:avLst/>
              <a:gdLst/>
              <a:ahLst/>
              <a:cxnLst/>
              <a:rect l="l" t="t" r="r" b="b"/>
              <a:pathLst>
                <a:path w="10377" h="5828" extrusionOk="0">
                  <a:moveTo>
                    <a:pt x="5193" y="1"/>
                  </a:moveTo>
                  <a:cubicBezTo>
                    <a:pt x="5114" y="1"/>
                    <a:pt x="5034" y="20"/>
                    <a:pt x="4962" y="58"/>
                  </a:cubicBezTo>
                  <a:lnTo>
                    <a:pt x="0" y="2924"/>
                  </a:lnTo>
                  <a:lnTo>
                    <a:pt x="4972" y="5770"/>
                  </a:lnTo>
                  <a:cubicBezTo>
                    <a:pt x="5039" y="5809"/>
                    <a:pt x="5116" y="5828"/>
                    <a:pt x="5193" y="5828"/>
                  </a:cubicBezTo>
                  <a:cubicBezTo>
                    <a:pt x="5270" y="5828"/>
                    <a:pt x="5347" y="5809"/>
                    <a:pt x="5414" y="5770"/>
                  </a:cubicBezTo>
                  <a:lnTo>
                    <a:pt x="10376" y="2924"/>
                  </a:lnTo>
                  <a:lnTo>
                    <a:pt x="5424" y="58"/>
                  </a:lnTo>
                  <a:cubicBezTo>
                    <a:pt x="5352" y="20"/>
                    <a:pt x="5272" y="1"/>
                    <a:pt x="5193" y="1"/>
                  </a:cubicBezTo>
                  <a:close/>
                </a:path>
              </a:pathLst>
            </a:custGeom>
            <a:solidFill>
              <a:srgbClr val="859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111;p68">
              <a:extLst>
                <a:ext uri="{FF2B5EF4-FFF2-40B4-BE49-F238E27FC236}">
                  <a16:creationId xmlns:a16="http://schemas.microsoft.com/office/drawing/2014/main" id="{325F4A0B-850D-FE6C-2B60-ACA283E4578C}"/>
                </a:ext>
              </a:extLst>
            </p:cNvPr>
            <p:cNvSpPr/>
            <p:nvPr/>
          </p:nvSpPr>
          <p:spPr>
            <a:xfrm>
              <a:off x="869795" y="3407094"/>
              <a:ext cx="313877" cy="188180"/>
            </a:xfrm>
            <a:custGeom>
              <a:avLst/>
              <a:gdLst/>
              <a:ahLst/>
              <a:cxnLst/>
              <a:rect l="l" t="t" r="r" b="b"/>
              <a:pathLst>
                <a:path w="12011" h="7201" extrusionOk="0">
                  <a:moveTo>
                    <a:pt x="6010" y="0"/>
                  </a:moveTo>
                  <a:cubicBezTo>
                    <a:pt x="5931" y="0"/>
                    <a:pt x="5851" y="22"/>
                    <a:pt x="5779" y="65"/>
                  </a:cubicBezTo>
                  <a:lnTo>
                    <a:pt x="731" y="2979"/>
                  </a:lnTo>
                  <a:lnTo>
                    <a:pt x="308" y="3229"/>
                  </a:lnTo>
                  <a:cubicBezTo>
                    <a:pt x="0" y="3402"/>
                    <a:pt x="0" y="3835"/>
                    <a:pt x="308" y="4008"/>
                  </a:cubicBezTo>
                  <a:lnTo>
                    <a:pt x="5789" y="7143"/>
                  </a:lnTo>
                  <a:cubicBezTo>
                    <a:pt x="5856" y="7181"/>
                    <a:pt x="5933" y="7200"/>
                    <a:pt x="6010" y="7200"/>
                  </a:cubicBezTo>
                  <a:cubicBezTo>
                    <a:pt x="6087" y="7200"/>
                    <a:pt x="6164" y="7181"/>
                    <a:pt x="6231" y="7143"/>
                  </a:cubicBezTo>
                  <a:lnTo>
                    <a:pt x="11712" y="4008"/>
                  </a:lnTo>
                  <a:cubicBezTo>
                    <a:pt x="12010" y="3835"/>
                    <a:pt x="12010" y="3402"/>
                    <a:pt x="11712" y="3229"/>
                  </a:cubicBezTo>
                  <a:lnTo>
                    <a:pt x="10789" y="2690"/>
                  </a:lnTo>
                  <a:lnTo>
                    <a:pt x="6241" y="65"/>
                  </a:lnTo>
                  <a:cubicBezTo>
                    <a:pt x="6169" y="22"/>
                    <a:pt x="6089" y="0"/>
                    <a:pt x="6010" y="0"/>
                  </a:cubicBezTo>
                  <a:close/>
                </a:path>
              </a:pathLst>
            </a:custGeom>
            <a:solidFill>
              <a:srgbClr val="C5D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112;p68">
              <a:extLst>
                <a:ext uri="{FF2B5EF4-FFF2-40B4-BE49-F238E27FC236}">
                  <a16:creationId xmlns:a16="http://schemas.microsoft.com/office/drawing/2014/main" id="{B8E271F5-11EE-4078-1FD8-E1D69ADA89B9}"/>
                </a:ext>
              </a:extLst>
            </p:cNvPr>
            <p:cNvSpPr/>
            <p:nvPr/>
          </p:nvSpPr>
          <p:spPr>
            <a:xfrm>
              <a:off x="888872" y="3407094"/>
              <a:ext cx="262893" cy="156690"/>
            </a:xfrm>
            <a:custGeom>
              <a:avLst/>
              <a:gdLst/>
              <a:ahLst/>
              <a:cxnLst/>
              <a:rect l="l" t="t" r="r" b="b"/>
              <a:pathLst>
                <a:path w="10060" h="5996" extrusionOk="0">
                  <a:moveTo>
                    <a:pt x="5279" y="0"/>
                  </a:moveTo>
                  <a:cubicBezTo>
                    <a:pt x="5201" y="0"/>
                    <a:pt x="5121" y="22"/>
                    <a:pt x="5049" y="65"/>
                  </a:cubicBezTo>
                  <a:lnTo>
                    <a:pt x="1" y="2979"/>
                  </a:lnTo>
                  <a:lnTo>
                    <a:pt x="5213" y="5960"/>
                  </a:lnTo>
                  <a:cubicBezTo>
                    <a:pt x="5261" y="5984"/>
                    <a:pt x="5314" y="5996"/>
                    <a:pt x="5367" y="5996"/>
                  </a:cubicBezTo>
                  <a:cubicBezTo>
                    <a:pt x="5419" y="5996"/>
                    <a:pt x="5472" y="5984"/>
                    <a:pt x="5520" y="5960"/>
                  </a:cubicBezTo>
                  <a:lnTo>
                    <a:pt x="6347" y="5479"/>
                  </a:lnTo>
                  <a:lnTo>
                    <a:pt x="9626" y="3614"/>
                  </a:lnTo>
                  <a:cubicBezTo>
                    <a:pt x="9896" y="3460"/>
                    <a:pt x="10059" y="3171"/>
                    <a:pt x="10059" y="2873"/>
                  </a:cubicBezTo>
                  <a:lnTo>
                    <a:pt x="10059" y="2690"/>
                  </a:lnTo>
                  <a:lnTo>
                    <a:pt x="5501" y="65"/>
                  </a:lnTo>
                  <a:cubicBezTo>
                    <a:pt x="5434" y="22"/>
                    <a:pt x="5357" y="0"/>
                    <a:pt x="5279" y="0"/>
                  </a:cubicBez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113;p68">
              <a:extLst>
                <a:ext uri="{FF2B5EF4-FFF2-40B4-BE49-F238E27FC236}">
                  <a16:creationId xmlns:a16="http://schemas.microsoft.com/office/drawing/2014/main" id="{CC329FF8-93FF-46C5-8320-EC87C1B68276}"/>
                </a:ext>
              </a:extLst>
            </p:cNvPr>
            <p:cNvSpPr/>
            <p:nvPr/>
          </p:nvSpPr>
          <p:spPr>
            <a:xfrm>
              <a:off x="866528" y="3348348"/>
              <a:ext cx="282963" cy="189304"/>
            </a:xfrm>
            <a:custGeom>
              <a:avLst/>
              <a:gdLst/>
              <a:ahLst/>
              <a:cxnLst/>
              <a:rect l="l" t="t" r="r" b="b"/>
              <a:pathLst>
                <a:path w="10828" h="7244" extrusionOk="0">
                  <a:moveTo>
                    <a:pt x="6135" y="1"/>
                  </a:moveTo>
                  <a:cubicBezTo>
                    <a:pt x="6082" y="1"/>
                    <a:pt x="6029" y="15"/>
                    <a:pt x="5981" y="44"/>
                  </a:cubicBezTo>
                  <a:lnTo>
                    <a:pt x="212" y="3371"/>
                  </a:lnTo>
                  <a:cubicBezTo>
                    <a:pt x="0" y="3486"/>
                    <a:pt x="0" y="3785"/>
                    <a:pt x="212" y="3910"/>
                  </a:cubicBezTo>
                  <a:lnTo>
                    <a:pt x="5981" y="7208"/>
                  </a:lnTo>
                  <a:cubicBezTo>
                    <a:pt x="6029" y="7232"/>
                    <a:pt x="6082" y="7244"/>
                    <a:pt x="6135" y="7244"/>
                  </a:cubicBezTo>
                  <a:cubicBezTo>
                    <a:pt x="6188" y="7244"/>
                    <a:pt x="6241" y="7232"/>
                    <a:pt x="6289" y="7208"/>
                  </a:cubicBezTo>
                  <a:lnTo>
                    <a:pt x="7116" y="6727"/>
                  </a:lnTo>
                  <a:lnTo>
                    <a:pt x="10828" y="4602"/>
                  </a:lnTo>
                  <a:lnTo>
                    <a:pt x="10828" y="2659"/>
                  </a:lnTo>
                  <a:lnTo>
                    <a:pt x="7039" y="477"/>
                  </a:lnTo>
                  <a:lnTo>
                    <a:pt x="6289" y="44"/>
                  </a:lnTo>
                  <a:cubicBezTo>
                    <a:pt x="6241" y="15"/>
                    <a:pt x="6188" y="1"/>
                    <a:pt x="6135" y="1"/>
                  </a:cubicBezTo>
                  <a:close/>
                </a:path>
              </a:pathLst>
            </a:custGeom>
            <a:solidFill>
              <a:srgbClr val="DFE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114;p68">
              <a:extLst>
                <a:ext uri="{FF2B5EF4-FFF2-40B4-BE49-F238E27FC236}">
                  <a16:creationId xmlns:a16="http://schemas.microsoft.com/office/drawing/2014/main" id="{57B09D2A-2119-F6AF-9A61-EC52B5C0791D}"/>
                </a:ext>
              </a:extLst>
            </p:cNvPr>
            <p:cNvSpPr/>
            <p:nvPr/>
          </p:nvSpPr>
          <p:spPr>
            <a:xfrm>
              <a:off x="1102975" y="3417835"/>
              <a:ext cx="46516" cy="50775"/>
            </a:xfrm>
            <a:custGeom>
              <a:avLst/>
              <a:gdLst/>
              <a:ahLst/>
              <a:cxnLst/>
              <a:rect l="l" t="t" r="r" b="b"/>
              <a:pathLst>
                <a:path w="1780" h="1943" extrusionOk="0">
                  <a:moveTo>
                    <a:pt x="1780" y="0"/>
                  </a:moveTo>
                  <a:lnTo>
                    <a:pt x="164" y="789"/>
                  </a:lnTo>
                  <a:cubicBezTo>
                    <a:pt x="1" y="866"/>
                    <a:pt x="1" y="1087"/>
                    <a:pt x="164" y="1174"/>
                  </a:cubicBezTo>
                  <a:lnTo>
                    <a:pt x="1780" y="1943"/>
                  </a:lnTo>
                  <a:lnTo>
                    <a:pt x="1780" y="0"/>
                  </a:lnTo>
                  <a:close/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12293;p68">
            <a:extLst>
              <a:ext uri="{FF2B5EF4-FFF2-40B4-BE49-F238E27FC236}">
                <a16:creationId xmlns:a16="http://schemas.microsoft.com/office/drawing/2014/main" id="{D5CE1BFE-F66A-4807-3777-1EE07D04E9F8}"/>
              </a:ext>
            </a:extLst>
          </p:cNvPr>
          <p:cNvGrpSpPr/>
          <p:nvPr/>
        </p:nvGrpSpPr>
        <p:grpSpPr>
          <a:xfrm>
            <a:off x="617095" y="3818401"/>
            <a:ext cx="928187" cy="781794"/>
            <a:chOff x="3966679" y="2010861"/>
            <a:chExt cx="367162" cy="275698"/>
          </a:xfrm>
        </p:grpSpPr>
        <p:sp>
          <p:nvSpPr>
            <p:cNvPr id="33" name="Google Shape;12294;p68">
              <a:extLst>
                <a:ext uri="{FF2B5EF4-FFF2-40B4-BE49-F238E27FC236}">
                  <a16:creationId xmlns:a16="http://schemas.microsoft.com/office/drawing/2014/main" id="{28544005-C3B6-6DD3-670E-BC5109E0E7A3}"/>
                </a:ext>
              </a:extLst>
            </p:cNvPr>
            <p:cNvSpPr/>
            <p:nvPr/>
          </p:nvSpPr>
          <p:spPr>
            <a:xfrm>
              <a:off x="3966679" y="2038509"/>
              <a:ext cx="367162" cy="248050"/>
            </a:xfrm>
            <a:custGeom>
              <a:avLst/>
              <a:gdLst/>
              <a:ahLst/>
              <a:cxnLst/>
              <a:rect l="l" t="t" r="r" b="b"/>
              <a:pathLst>
                <a:path w="14050" h="9492" extrusionOk="0">
                  <a:moveTo>
                    <a:pt x="20" y="0"/>
                  </a:moveTo>
                  <a:lnTo>
                    <a:pt x="11" y="8376"/>
                  </a:lnTo>
                  <a:cubicBezTo>
                    <a:pt x="1" y="8982"/>
                    <a:pt x="491" y="9472"/>
                    <a:pt x="1097" y="9472"/>
                  </a:cubicBezTo>
                  <a:lnTo>
                    <a:pt x="14031" y="9491"/>
                  </a:lnTo>
                  <a:lnTo>
                    <a:pt x="14050" y="19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295;p68">
              <a:extLst>
                <a:ext uri="{FF2B5EF4-FFF2-40B4-BE49-F238E27FC236}">
                  <a16:creationId xmlns:a16="http://schemas.microsoft.com/office/drawing/2014/main" id="{93A8BE34-A928-2816-C4F6-E13F9C809822}"/>
                </a:ext>
              </a:extLst>
            </p:cNvPr>
            <p:cNvSpPr/>
            <p:nvPr/>
          </p:nvSpPr>
          <p:spPr>
            <a:xfrm>
              <a:off x="4067969" y="2068117"/>
              <a:ext cx="236473" cy="185018"/>
            </a:xfrm>
            <a:custGeom>
              <a:avLst/>
              <a:gdLst/>
              <a:ahLst/>
              <a:cxnLst/>
              <a:rect l="l" t="t" r="r" b="b"/>
              <a:pathLst>
                <a:path w="9049" h="7080" extrusionOk="0">
                  <a:moveTo>
                    <a:pt x="6751" y="435"/>
                  </a:moveTo>
                  <a:lnTo>
                    <a:pt x="6751" y="2012"/>
                  </a:lnTo>
                  <a:lnTo>
                    <a:pt x="3702" y="2012"/>
                  </a:lnTo>
                  <a:lnTo>
                    <a:pt x="3702" y="435"/>
                  </a:lnTo>
                  <a:close/>
                  <a:moveTo>
                    <a:pt x="3270" y="3723"/>
                  </a:moveTo>
                  <a:lnTo>
                    <a:pt x="3270" y="6637"/>
                  </a:lnTo>
                  <a:lnTo>
                    <a:pt x="2010" y="6637"/>
                  </a:lnTo>
                  <a:cubicBezTo>
                    <a:pt x="1135" y="6637"/>
                    <a:pt x="433" y="5925"/>
                    <a:pt x="433" y="5060"/>
                  </a:cubicBezTo>
                  <a:lnTo>
                    <a:pt x="433" y="3723"/>
                  </a:lnTo>
                  <a:close/>
                  <a:moveTo>
                    <a:pt x="8616" y="435"/>
                  </a:moveTo>
                  <a:lnTo>
                    <a:pt x="8607" y="6647"/>
                  </a:lnTo>
                  <a:lnTo>
                    <a:pt x="3693" y="6647"/>
                  </a:lnTo>
                  <a:lnTo>
                    <a:pt x="3702" y="2435"/>
                  </a:lnTo>
                  <a:lnTo>
                    <a:pt x="6953" y="2435"/>
                  </a:lnTo>
                  <a:cubicBezTo>
                    <a:pt x="7078" y="2435"/>
                    <a:pt x="7174" y="2339"/>
                    <a:pt x="7174" y="2223"/>
                  </a:cubicBezTo>
                  <a:lnTo>
                    <a:pt x="7174" y="435"/>
                  </a:lnTo>
                  <a:close/>
                  <a:moveTo>
                    <a:pt x="1661" y="1"/>
                  </a:moveTo>
                  <a:cubicBezTo>
                    <a:pt x="1653" y="1"/>
                    <a:pt x="1644" y="1"/>
                    <a:pt x="1635" y="2"/>
                  </a:cubicBezTo>
                  <a:lnTo>
                    <a:pt x="221" y="2"/>
                  </a:lnTo>
                  <a:cubicBezTo>
                    <a:pt x="106" y="2"/>
                    <a:pt x="10" y="98"/>
                    <a:pt x="10" y="213"/>
                  </a:cubicBezTo>
                  <a:lnTo>
                    <a:pt x="0" y="5060"/>
                  </a:lnTo>
                  <a:cubicBezTo>
                    <a:pt x="0" y="6166"/>
                    <a:pt x="904" y="7070"/>
                    <a:pt x="2010" y="7070"/>
                  </a:cubicBezTo>
                  <a:lnTo>
                    <a:pt x="3693" y="7070"/>
                  </a:lnTo>
                  <a:lnTo>
                    <a:pt x="8818" y="7079"/>
                  </a:lnTo>
                  <a:cubicBezTo>
                    <a:pt x="8943" y="7079"/>
                    <a:pt x="9039" y="6983"/>
                    <a:pt x="9039" y="6868"/>
                  </a:cubicBezTo>
                  <a:lnTo>
                    <a:pt x="9049" y="223"/>
                  </a:lnTo>
                  <a:cubicBezTo>
                    <a:pt x="9049" y="113"/>
                    <a:pt x="8961" y="11"/>
                    <a:pt x="8852" y="11"/>
                  </a:cubicBezTo>
                  <a:cubicBezTo>
                    <a:pt x="8847" y="11"/>
                    <a:pt x="8842" y="11"/>
                    <a:pt x="8837" y="11"/>
                  </a:cubicBezTo>
                  <a:lnTo>
                    <a:pt x="3702" y="2"/>
                  </a:lnTo>
                  <a:lnTo>
                    <a:pt x="2491" y="2"/>
                  </a:lnTo>
                  <a:cubicBezTo>
                    <a:pt x="2482" y="1"/>
                    <a:pt x="2473" y="1"/>
                    <a:pt x="2465" y="1"/>
                  </a:cubicBezTo>
                  <a:cubicBezTo>
                    <a:pt x="2192" y="1"/>
                    <a:pt x="2192" y="426"/>
                    <a:pt x="2465" y="426"/>
                  </a:cubicBezTo>
                  <a:cubicBezTo>
                    <a:pt x="2473" y="426"/>
                    <a:pt x="2482" y="426"/>
                    <a:pt x="2491" y="425"/>
                  </a:cubicBezTo>
                  <a:lnTo>
                    <a:pt x="3279" y="425"/>
                  </a:lnTo>
                  <a:lnTo>
                    <a:pt x="3279" y="3300"/>
                  </a:lnTo>
                  <a:lnTo>
                    <a:pt x="443" y="3300"/>
                  </a:lnTo>
                  <a:lnTo>
                    <a:pt x="443" y="425"/>
                  </a:lnTo>
                  <a:lnTo>
                    <a:pt x="1635" y="425"/>
                  </a:lnTo>
                  <a:cubicBezTo>
                    <a:pt x="1644" y="426"/>
                    <a:pt x="1653" y="426"/>
                    <a:pt x="1661" y="426"/>
                  </a:cubicBezTo>
                  <a:cubicBezTo>
                    <a:pt x="1934" y="426"/>
                    <a:pt x="1934" y="1"/>
                    <a:pt x="1661" y="1"/>
                  </a:cubicBezTo>
                  <a:close/>
                </a:path>
              </a:pathLst>
            </a:custGeom>
            <a:solidFill>
              <a:srgbClr val="7B8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296;p68">
              <a:extLst>
                <a:ext uri="{FF2B5EF4-FFF2-40B4-BE49-F238E27FC236}">
                  <a16:creationId xmlns:a16="http://schemas.microsoft.com/office/drawing/2014/main" id="{6AE4E34F-7418-C60A-2F28-DF31D81FF014}"/>
                </a:ext>
              </a:extLst>
            </p:cNvPr>
            <p:cNvSpPr/>
            <p:nvPr/>
          </p:nvSpPr>
          <p:spPr>
            <a:xfrm>
              <a:off x="3966941" y="2010861"/>
              <a:ext cx="79443" cy="243764"/>
            </a:xfrm>
            <a:custGeom>
              <a:avLst/>
              <a:gdLst/>
              <a:ahLst/>
              <a:cxnLst/>
              <a:rect l="l" t="t" r="r" b="b"/>
              <a:pathLst>
                <a:path w="3040" h="9328" extrusionOk="0">
                  <a:moveTo>
                    <a:pt x="1068" y="0"/>
                  </a:moveTo>
                  <a:cubicBezTo>
                    <a:pt x="1001" y="0"/>
                    <a:pt x="933" y="10"/>
                    <a:pt x="866" y="20"/>
                  </a:cubicBezTo>
                  <a:cubicBezTo>
                    <a:pt x="376" y="116"/>
                    <a:pt x="10" y="548"/>
                    <a:pt x="10" y="1058"/>
                  </a:cubicBezTo>
                  <a:lnTo>
                    <a:pt x="10" y="1068"/>
                  </a:lnTo>
                  <a:lnTo>
                    <a:pt x="10" y="1097"/>
                  </a:lnTo>
                  <a:lnTo>
                    <a:pt x="1" y="9328"/>
                  </a:lnTo>
                  <a:cubicBezTo>
                    <a:pt x="67" y="8805"/>
                    <a:pt x="509" y="8405"/>
                    <a:pt x="1030" y="8405"/>
                  </a:cubicBezTo>
                  <a:cubicBezTo>
                    <a:pt x="1036" y="8405"/>
                    <a:pt x="1043" y="8405"/>
                    <a:pt x="1049" y="8405"/>
                  </a:cubicBezTo>
                  <a:lnTo>
                    <a:pt x="3020" y="8405"/>
                  </a:lnTo>
                  <a:lnTo>
                    <a:pt x="3039" y="0"/>
                  </a:lnTo>
                  <a:close/>
                </a:path>
              </a:pathLst>
            </a:custGeom>
            <a:solidFill>
              <a:srgbClr val="C5D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297;p68">
              <a:extLst>
                <a:ext uri="{FF2B5EF4-FFF2-40B4-BE49-F238E27FC236}">
                  <a16:creationId xmlns:a16="http://schemas.microsoft.com/office/drawing/2014/main" id="{3B4D0E55-6FA9-4B6E-43A9-4DD1EC468F25}"/>
                </a:ext>
              </a:extLst>
            </p:cNvPr>
            <p:cNvSpPr/>
            <p:nvPr/>
          </p:nvSpPr>
          <p:spPr>
            <a:xfrm>
              <a:off x="3966941" y="2011357"/>
              <a:ext cx="22657" cy="243032"/>
            </a:xfrm>
            <a:custGeom>
              <a:avLst/>
              <a:gdLst/>
              <a:ahLst/>
              <a:cxnLst/>
              <a:rect l="l" t="t" r="r" b="b"/>
              <a:pathLst>
                <a:path w="867" h="9300" extrusionOk="0">
                  <a:moveTo>
                    <a:pt x="866" y="1"/>
                  </a:moveTo>
                  <a:cubicBezTo>
                    <a:pt x="366" y="97"/>
                    <a:pt x="10" y="529"/>
                    <a:pt x="10" y="1030"/>
                  </a:cubicBezTo>
                  <a:lnTo>
                    <a:pt x="10" y="1049"/>
                  </a:lnTo>
                  <a:lnTo>
                    <a:pt x="10" y="1078"/>
                  </a:lnTo>
                  <a:lnTo>
                    <a:pt x="1" y="9299"/>
                  </a:lnTo>
                  <a:cubicBezTo>
                    <a:pt x="58" y="8847"/>
                    <a:pt x="404" y="8482"/>
                    <a:pt x="856" y="8395"/>
                  </a:cubicBezTo>
                  <a:lnTo>
                    <a:pt x="866" y="1"/>
                  </a:ln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9FB25AE-2975-5736-FAE0-3ED184602406}"/>
              </a:ext>
            </a:extLst>
          </p:cNvPr>
          <p:cNvSpPr txBox="1"/>
          <p:nvPr/>
        </p:nvSpPr>
        <p:spPr>
          <a:xfrm>
            <a:off x="1115568" y="664976"/>
            <a:ext cx="662025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1.  </a:t>
            </a:r>
            <a:r>
              <a:rPr lang="en-US" b="1" u="sng" dirty="0">
                <a:solidFill>
                  <a:schemeClr val="tx1">
                    <a:lumMod val="50000"/>
                  </a:schemeClr>
                </a:solidFill>
              </a:rPr>
              <a:t>DATA STRUCTURES: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1. To store and organize data, Python comes with built-in data structures including lists, tuples, dictionaries, and sets.</a:t>
            </a:r>
          </a:p>
          <a:p>
            <a:r>
              <a:rPr lang="en-US" dirty="0">
                <a:solidFill>
                  <a:schemeClr val="bg1"/>
                </a:solidFill>
              </a:rPr>
              <a:t>2. Specialized data structures for numerical and tabular data are available from libraries like NumPy and pandas.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2.  </a:t>
            </a:r>
            <a:r>
              <a:rPr lang="en-US" b="1" u="sng" dirty="0">
                <a:solidFill>
                  <a:schemeClr val="tx1">
                    <a:lumMod val="50000"/>
                  </a:schemeClr>
                </a:solidFill>
              </a:rPr>
              <a:t>NUMPY: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1. A Python module called NumPy offers arrays and matrices for effective numerical computations.</a:t>
            </a:r>
          </a:p>
          <a:p>
            <a:r>
              <a:rPr lang="en-US" dirty="0">
                <a:solidFill>
                  <a:schemeClr val="bg1"/>
                </a:solidFill>
              </a:rPr>
              <a:t>2. It supports advanced indexing, mathematical computations, and element-wise operations.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 startAt="3"/>
            </a:pPr>
            <a:r>
              <a:rPr lang="en-US" b="1" u="sng" dirty="0">
                <a:solidFill>
                  <a:schemeClr val="accent4">
                    <a:lumMod val="50000"/>
                  </a:schemeClr>
                </a:solidFill>
              </a:rPr>
              <a:t>PANDAS</a:t>
            </a:r>
            <a:r>
              <a:rPr lang="en-US" u="sng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endParaRPr lang="en-US" u="sng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1. </a:t>
            </a:r>
            <a:r>
              <a:rPr lang="en-US" dirty="0" err="1">
                <a:solidFill>
                  <a:schemeClr val="bg1"/>
                </a:solidFill>
              </a:rPr>
              <a:t>DataFrames</a:t>
            </a:r>
            <a:r>
              <a:rPr lang="en-US" dirty="0">
                <a:solidFill>
                  <a:schemeClr val="bg1"/>
                </a:solidFill>
              </a:rPr>
              <a:t>, tabular data structures akin to spreadsheets, are introduced by the data manipulation tool pandas.</a:t>
            </a:r>
          </a:p>
          <a:p>
            <a:r>
              <a:rPr lang="en-US" dirty="0">
                <a:solidFill>
                  <a:schemeClr val="bg1"/>
                </a:solidFill>
              </a:rPr>
              <a:t>2. It provides a variety of tools for filtering, cleaning, and analyzing data.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955</Words>
  <Application>Microsoft Office PowerPoint</Application>
  <PresentationFormat>On-screen Show (16:9)</PresentationFormat>
  <Paragraphs>133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Anaheim</vt:lpstr>
      <vt:lpstr>Roboto</vt:lpstr>
      <vt:lpstr>Raleway SemiBold</vt:lpstr>
      <vt:lpstr>Arial</vt:lpstr>
      <vt:lpstr>Wingdings</vt:lpstr>
      <vt:lpstr>Consolas</vt:lpstr>
      <vt:lpstr>Nunito Light</vt:lpstr>
      <vt:lpstr>Overpass Mono</vt:lpstr>
      <vt:lpstr>Barlow</vt:lpstr>
      <vt:lpstr>Roboto Condensed</vt:lpstr>
      <vt:lpstr>Programming Lesson by Slidesgo</vt:lpstr>
      <vt:lpstr>Vaultsofcode Task-2</vt:lpstr>
      <vt:lpstr>TABLE OF CONTENTS</vt:lpstr>
      <vt:lpstr>Overview</vt:lpstr>
      <vt:lpstr>FUNCTIONS  </vt:lpstr>
      <vt:lpstr>MODULES</vt:lpstr>
      <vt:lpstr>EXAMPLES</vt:lpstr>
      <vt:lpstr>DATA MANIPULATION</vt:lpstr>
      <vt:lpstr>TOPICS COVERED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Vaultsofcode Task - 2</dc:title>
  <dc:creator>Sai Bhargava Reddy</dc:creator>
  <cp:lastModifiedBy>Sai Bhargava Reddy</cp:lastModifiedBy>
  <cp:revision>4</cp:revision>
  <dcterms:modified xsi:type="dcterms:W3CDTF">2023-10-09T17:35:46Z</dcterms:modified>
</cp:coreProperties>
</file>