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100" d="100"/>
          <a:sy n="100" d="100"/>
        </p:scale>
        <p:origin x="-35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56DF-A304-4F7F-AD88-2D9DD50B277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78E5-EE8A-4AF2-AD8A-E8E26829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65972"/>
          </a:xfrm>
        </p:spPr>
        <p:txBody>
          <a:bodyPr>
            <a:normAutofit/>
          </a:bodyPr>
          <a:lstStyle/>
          <a:p>
            <a:r>
              <a:rPr lang="en-US" sz="9600" u="sng" dirty="0" smtClean="0">
                <a:solidFill>
                  <a:schemeClr val="bg1"/>
                </a:solidFill>
              </a:rPr>
              <a:t>S.A.I.</a:t>
            </a:r>
            <a:br>
              <a:rPr lang="en-US" sz="9600" u="sng" dirty="0" smtClean="0">
                <a:solidFill>
                  <a:schemeClr val="bg1"/>
                </a:solidFill>
              </a:rPr>
            </a:br>
            <a:r>
              <a:rPr lang="en-US" sz="9600" u="sng" dirty="0" smtClean="0">
                <a:solidFill>
                  <a:schemeClr val="bg1"/>
                </a:solidFill>
              </a:rPr>
              <a:t/>
            </a:r>
            <a:br>
              <a:rPr lang="en-US" sz="9600" u="sng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Society for Artificial Intelligence</a:t>
            </a:r>
            <a:endParaRPr lang="en-US" sz="9600" u="sn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tint val="66000"/>
                <a:satMod val="160000"/>
              </a:schemeClr>
            </a:gs>
            <a:gs pos="88000">
              <a:schemeClr val="accent1">
                <a:tint val="44500"/>
                <a:satMod val="160000"/>
              </a:schemeClr>
            </a:gs>
            <a:gs pos="71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102519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Statement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28750"/>
            <a:ext cx="8153400" cy="3314700"/>
          </a:xfrm>
        </p:spPr>
        <p:txBody>
          <a:bodyPr>
            <a:normAutofit fontScale="25000" lnSpcReduction="20000"/>
          </a:bodyPr>
          <a:lstStyle/>
          <a:p>
            <a:r>
              <a:rPr lang="en-US" sz="5500" b="1" dirty="0">
                <a:solidFill>
                  <a:schemeClr val="tx1"/>
                </a:solidFill>
              </a:rPr>
              <a:t>The core objective of the Society is to study the history of advances in the field of Artificial Intelligence as well as their modern implications</a:t>
            </a:r>
            <a:r>
              <a:rPr lang="en-US" sz="55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5500" b="1" dirty="0" smtClean="0">
                <a:solidFill>
                  <a:schemeClr val="tx1"/>
                </a:solidFill>
              </a:rPr>
              <a:t> </a:t>
            </a:r>
            <a:endParaRPr lang="en-US" sz="5500" b="1" dirty="0">
              <a:solidFill>
                <a:schemeClr val="tx1"/>
              </a:solidFill>
            </a:endParaRPr>
          </a:p>
          <a:p>
            <a:r>
              <a:rPr lang="en-US" sz="5500" b="1" dirty="0">
                <a:solidFill>
                  <a:schemeClr val="tx1"/>
                </a:solidFill>
              </a:rPr>
              <a:t>Through the Society students will be able to</a:t>
            </a:r>
            <a:r>
              <a:rPr lang="en-US" sz="5500" b="1" dirty="0" smtClean="0">
                <a:solidFill>
                  <a:schemeClr val="tx1"/>
                </a:solidFill>
              </a:rPr>
              <a:t>:</a:t>
            </a:r>
          </a:p>
          <a:p>
            <a:endParaRPr lang="en-US" sz="5500" b="1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itchFamily="34" charset="0"/>
              <a:buChar char="•"/>
            </a:pPr>
            <a:r>
              <a:rPr lang="en-US" sz="5500" b="1" dirty="0">
                <a:solidFill>
                  <a:schemeClr val="tx1"/>
                </a:solidFill>
              </a:rPr>
              <a:t>Collaborate on projects involving the development of A.I. </a:t>
            </a:r>
            <a:r>
              <a:rPr lang="en-US" sz="5500" b="1" dirty="0" smtClean="0">
                <a:solidFill>
                  <a:schemeClr val="tx1"/>
                </a:solidFill>
              </a:rPr>
              <a:t>systems.</a:t>
            </a:r>
          </a:p>
          <a:p>
            <a:pPr lvl="0" algn="l"/>
            <a:endParaRPr lang="en-US" sz="5500" b="1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itchFamily="34" charset="0"/>
              <a:buChar char="•"/>
            </a:pPr>
            <a:r>
              <a:rPr lang="en-US" sz="5500" b="1" dirty="0">
                <a:solidFill>
                  <a:schemeClr val="tx1"/>
                </a:solidFill>
              </a:rPr>
              <a:t>Study algorithms associated with A.I. operations and how to implement them in programming</a:t>
            </a:r>
            <a:r>
              <a:rPr lang="en-US" sz="5500" b="1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5500" b="1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itchFamily="34" charset="0"/>
              <a:buChar char="•"/>
            </a:pPr>
            <a:r>
              <a:rPr lang="en-US" sz="5500" b="1" dirty="0">
                <a:solidFill>
                  <a:schemeClr val="tx1"/>
                </a:solidFill>
              </a:rPr>
              <a:t>Keep current with trends in A.I. research and its modern impact on society</a:t>
            </a:r>
            <a:r>
              <a:rPr lang="en-US" sz="5500" b="1" dirty="0" smtClean="0">
                <a:solidFill>
                  <a:schemeClr val="tx1"/>
                </a:solidFill>
              </a:rPr>
              <a:t>.</a:t>
            </a:r>
          </a:p>
          <a:p>
            <a:pPr marL="685800" lvl="0" indent="-685800" algn="l">
              <a:buFont typeface="Arial" pitchFamily="34" charset="0"/>
              <a:buChar char="•"/>
            </a:pPr>
            <a:endParaRPr lang="en-US" sz="5500" b="1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itchFamily="34" charset="0"/>
              <a:buChar char="•"/>
            </a:pPr>
            <a:r>
              <a:rPr lang="en-US" sz="5500" b="1" dirty="0">
                <a:solidFill>
                  <a:schemeClr val="tx1"/>
                </a:solidFill>
              </a:rPr>
              <a:t>Discuss methods of Machine Learning and the history of their development</a:t>
            </a:r>
            <a:r>
              <a:rPr lang="en-US" sz="5500" b="1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5500" b="1" dirty="0">
              <a:solidFill>
                <a:schemeClr val="tx1"/>
              </a:solidFill>
            </a:endParaRPr>
          </a:p>
          <a:p>
            <a:pPr marL="685800" lvl="0" indent="-685800" algn="l">
              <a:buFont typeface="Arial" pitchFamily="34" charset="0"/>
              <a:buChar char="•"/>
            </a:pPr>
            <a:r>
              <a:rPr lang="en-US" sz="5500" b="1" dirty="0">
                <a:solidFill>
                  <a:schemeClr val="tx1"/>
                </a:solidFill>
              </a:rPr>
              <a:t>Explore fields of employment relating to different subsets of A.I.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1">
                <a:tint val="66000"/>
                <a:satMod val="160000"/>
              </a:schemeClr>
            </a:gs>
            <a:gs pos="10000">
              <a:srgbClr val="9AB5E4"/>
            </a:gs>
            <a:gs pos="30000">
              <a:schemeClr val="accent1">
                <a:tint val="66000"/>
                <a:satMod val="160000"/>
              </a:schemeClr>
            </a:gs>
            <a:gs pos="93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A.I. Topics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672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Six main disciplines:</a:t>
            </a:r>
          </a:p>
          <a:p>
            <a:pPr marL="0" indent="0">
              <a:buNone/>
            </a:pPr>
            <a:r>
              <a:rPr lang="en-US" b="1" dirty="0" smtClean="0"/>
              <a:t>-  Knowledge    Representation</a:t>
            </a:r>
          </a:p>
          <a:p>
            <a:pPr marL="0" indent="0">
              <a:buNone/>
            </a:pPr>
            <a:r>
              <a:rPr lang="en-US" b="1" dirty="0" smtClean="0"/>
              <a:t>-  Automated Reasoning</a:t>
            </a:r>
          </a:p>
          <a:p>
            <a:pPr marL="0" indent="0">
              <a:buNone/>
            </a:pPr>
            <a:r>
              <a:rPr lang="en-US" b="1" dirty="0" smtClean="0"/>
              <a:t>-  Machine Learning</a:t>
            </a:r>
          </a:p>
          <a:p>
            <a:pPr marL="0" indent="0">
              <a:buNone/>
            </a:pPr>
            <a:r>
              <a:rPr lang="en-US" b="1" dirty="0" smtClean="0"/>
              <a:t>-  Robotics</a:t>
            </a:r>
          </a:p>
          <a:p>
            <a:pPr>
              <a:buFontTx/>
              <a:buChar char="-"/>
            </a:pPr>
            <a:r>
              <a:rPr lang="en-US" b="1" dirty="0" smtClean="0"/>
              <a:t>Comp. Linguistics (NLP)</a:t>
            </a:r>
          </a:p>
          <a:p>
            <a:pPr>
              <a:buFontTx/>
              <a:buChar char="-"/>
            </a:pPr>
            <a:r>
              <a:rPr lang="en-US" b="1" dirty="0" smtClean="0"/>
              <a:t>Computer Vision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57300"/>
            <a:ext cx="426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Other issues: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-    Programming ethics into       machines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-</a:t>
            </a:r>
            <a:r>
              <a:rPr lang="en-US" b="1" dirty="0" smtClean="0"/>
              <a:t>    </a:t>
            </a:r>
            <a:r>
              <a:rPr lang="en-US" b="1" dirty="0" smtClean="0"/>
              <a:t>Turing Test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/>
              <a:t>Tech. Singularity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-    Artificial General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Intelligence (AGI)</a:t>
            </a:r>
          </a:p>
          <a:p>
            <a:pPr marL="0" indent="0">
              <a:buNone/>
            </a:pPr>
            <a:r>
              <a:rPr lang="en-US" b="1" dirty="0" smtClean="0"/>
              <a:t>-    Philosophy of Consciousness</a:t>
            </a:r>
          </a:p>
          <a:p>
            <a:pPr>
              <a:buFontTx/>
              <a:buChar char="-"/>
            </a:pPr>
            <a:r>
              <a:rPr lang="en-US" b="1" dirty="0" smtClean="0"/>
              <a:t>Machine Learning methods(</a:t>
            </a:r>
            <a:r>
              <a:rPr lang="en-US" b="1" dirty="0"/>
              <a:t>S</a:t>
            </a:r>
            <a:r>
              <a:rPr lang="en-US" b="1" dirty="0" smtClean="0"/>
              <a:t>upervised, etc.)</a:t>
            </a:r>
          </a:p>
          <a:p>
            <a:pPr>
              <a:buFontTx/>
              <a:buChar char="-"/>
            </a:pPr>
            <a:r>
              <a:rPr lang="en-US" b="1" smtClean="0"/>
              <a:t>Deep Learning</a:t>
            </a:r>
            <a:endParaRPr lang="en-US" b="1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tx1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A.I. Development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2743200" cy="339447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Movement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Path Finding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Point system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Exploring / Patrolling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971551"/>
            <a:ext cx="2743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Strategy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Fuzzy logic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Resource management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Multi-Agent coordination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0" y="1047750"/>
            <a:ext cx="29718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>
                <a:solidFill>
                  <a:schemeClr val="bg1"/>
                </a:solidFill>
              </a:rPr>
              <a:t>Decision-Making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Decision trees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Scripted-AI</a:t>
            </a:r>
          </a:p>
          <a:p>
            <a:pPr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Goal oriented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30" name="Picture 6" descr="https://49.media.tumblr.com/c2d2999381429c4a99f6c2ac08cebe2a/tumblr_naq8yl04my1sy55u4o1_5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50" y="3080598"/>
            <a:ext cx="2239851" cy="20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3031" y="1028700"/>
            <a:ext cx="1905000" cy="10858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Simple </a:t>
            </a:r>
          </a:p>
          <a:p>
            <a:pPr algn="ctr"/>
            <a:r>
              <a:rPr lang="en-US" sz="2400" b="1" dirty="0" smtClean="0"/>
              <a:t>Reflex</a:t>
            </a:r>
          </a:p>
          <a:p>
            <a:pPr algn="ctr"/>
            <a:r>
              <a:rPr lang="en-US" sz="2400" b="1" dirty="0" smtClean="0"/>
              <a:t>Agents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 rot="4720663">
            <a:off x="1346962" y="2543402"/>
            <a:ext cx="1002648" cy="549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66800" y="3543300"/>
            <a:ext cx="1905000" cy="1085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Model-Based </a:t>
            </a:r>
          </a:p>
          <a:p>
            <a:pPr algn="ctr"/>
            <a:r>
              <a:rPr lang="en-US" sz="2000" b="1" dirty="0" smtClean="0"/>
              <a:t>Reflex</a:t>
            </a:r>
          </a:p>
          <a:p>
            <a:pPr algn="ctr"/>
            <a:r>
              <a:rPr lang="en-US" sz="2000" b="1" dirty="0" smtClean="0"/>
              <a:t>Agents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 rot="21138880">
            <a:off x="3227583" y="3977624"/>
            <a:ext cx="1336864" cy="411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00600" y="3503054"/>
            <a:ext cx="1905000" cy="10858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Goal-Based</a:t>
            </a:r>
          </a:p>
          <a:p>
            <a:pPr algn="ctr"/>
            <a:r>
              <a:rPr lang="en-US" sz="2400" b="1" dirty="0" smtClean="0"/>
              <a:t>Agents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 rot="15153501">
            <a:off x="4990203" y="2602197"/>
            <a:ext cx="1002648" cy="549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19626" y="1200149"/>
            <a:ext cx="1905000" cy="10858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Utility-Based</a:t>
            </a:r>
          </a:p>
          <a:p>
            <a:pPr algn="ctr"/>
            <a:r>
              <a:rPr lang="en-US" sz="2000" b="1" dirty="0" smtClean="0"/>
              <a:t>Agents</a:t>
            </a:r>
            <a:endParaRPr lang="en-US" sz="2000" b="1" dirty="0"/>
          </a:p>
        </p:txBody>
      </p:sp>
      <p:sp>
        <p:nvSpPr>
          <p:cNvPr id="12" name="Right Arrow 11"/>
          <p:cNvSpPr/>
          <p:nvPr/>
        </p:nvSpPr>
        <p:spPr>
          <a:xfrm rot="1849651">
            <a:off x="6142280" y="1631564"/>
            <a:ext cx="1336864" cy="411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10400" y="2275076"/>
            <a:ext cx="1905000" cy="10858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Learning</a:t>
            </a:r>
          </a:p>
          <a:p>
            <a:pPr algn="ctr"/>
            <a:r>
              <a:rPr lang="en-US" sz="2400" b="1" dirty="0" smtClean="0"/>
              <a:t>Agents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227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202</Words>
  <Application>Microsoft Office PowerPoint</Application>
  <PresentationFormat>On-screen Show (16:9)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S.A.I.  Society for Artificial Intelligence</vt:lpstr>
      <vt:lpstr>Mission Statement</vt:lpstr>
      <vt:lpstr>A.I. Topics</vt:lpstr>
      <vt:lpstr>Game A.I. Development</vt:lpstr>
      <vt:lpstr>Milestones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</dc:title>
  <dc:creator>Landon</dc:creator>
  <cp:lastModifiedBy>Landon</cp:lastModifiedBy>
  <cp:revision>28</cp:revision>
  <dcterms:created xsi:type="dcterms:W3CDTF">2016-04-27T09:05:17Z</dcterms:created>
  <dcterms:modified xsi:type="dcterms:W3CDTF">2016-05-16T02:54:43Z</dcterms:modified>
</cp:coreProperties>
</file>