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85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5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3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68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59E0E7-50CF-4619-B39C-F8D40B909E4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1CB-3A3B-45A4-8440-4E6E35D6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5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Road to Machine Learning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Algorithmic solutions might work perfectly for a particular problem, but they are not portable 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Need a general solution to all the problems out there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Real world situations are too complex. Too many variables, too little power 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Let’s start with games. 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They are simple enough and scalable, varied enough for validation</a:t>
            </a:r>
          </a:p>
          <a:p>
            <a:endParaRPr lang="en-US" sz="2400" dirty="0" smtClean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</a:t>
            </a:r>
            <a:r>
              <a:rPr lang="en-US" dirty="0"/>
              <a:t>s</a:t>
            </a:r>
            <a:r>
              <a:rPr lang="en-US" dirty="0" smtClean="0"/>
              <a:t>olve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Brute forcing? Too many possibilities </a:t>
            </a:r>
          </a:p>
          <a:p>
            <a:r>
              <a:rPr lang="en-US" sz="2400" dirty="0">
                <a:latin typeface="Candara" panose="020E0502030303020204" pitchFamily="34" charset="0"/>
              </a:rPr>
              <a:t>Exhaustive data accumulation? Too complex, but getting there…</a:t>
            </a:r>
          </a:p>
          <a:p>
            <a:r>
              <a:rPr lang="en-US" sz="2400" dirty="0">
                <a:latin typeface="Candara" panose="020E0502030303020204" pitchFamily="34" charset="0"/>
              </a:rPr>
              <a:t>Combining computational power, powerful algorithms and data sets</a:t>
            </a:r>
            <a:r>
              <a:rPr lang="en-US" sz="2400" dirty="0" smtClean="0">
                <a:latin typeface="Candara" panose="020E0502030303020204" pitchFamily="34" charset="0"/>
              </a:rPr>
              <a:t>!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More computational power, more data (easy to get)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Algorithms and techniques are where we can improve</a:t>
            </a:r>
          </a:p>
          <a:p>
            <a:r>
              <a:rPr lang="en-US" sz="2400" dirty="0" smtClean="0">
                <a:latin typeface="Candara" panose="020E0502030303020204" pitchFamily="34" charset="0"/>
              </a:rPr>
              <a:t>Neural Networks, Deep Learning, etc. 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33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8670"/>
            <a:ext cx="8946541" cy="4839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ndara" panose="020E0502030303020204" pitchFamily="34" charset="0"/>
              </a:rPr>
              <a:t>Language:  </a:t>
            </a:r>
            <a:r>
              <a:rPr lang="en-US" sz="2800" dirty="0" smtClean="0">
                <a:latin typeface="Candara" panose="020E0502030303020204" pitchFamily="34" charset="0"/>
              </a:rPr>
              <a:t>Python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Easier to learn 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Choice of researchers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Major Libraries implemented  </a:t>
            </a:r>
          </a:p>
          <a:p>
            <a:r>
              <a:rPr lang="en-US" sz="2800" dirty="0" err="1" smtClean="0">
                <a:latin typeface="Candara" panose="020E0502030303020204" pitchFamily="34" charset="0"/>
              </a:rPr>
              <a:t>PyGames</a:t>
            </a:r>
            <a:endParaRPr lang="en-US" sz="28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Candara" panose="020E0502030303020204" pitchFamily="34" charset="0"/>
            </a:endParaRPr>
          </a:p>
          <a:p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71" y="3828534"/>
            <a:ext cx="6190635" cy="26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  (contd.)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8670"/>
            <a:ext cx="8946541" cy="4839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andara" panose="020E0502030303020204" pitchFamily="34" charset="0"/>
              </a:rPr>
              <a:t>Framework:  </a:t>
            </a:r>
            <a:r>
              <a:rPr lang="en-US" sz="2800" dirty="0" smtClean="0">
                <a:latin typeface="Candara" panose="020E0502030303020204" pitchFamily="34" charset="0"/>
              </a:rPr>
              <a:t>TensorFlow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Previously ‘DistBelief’ inside</a:t>
            </a:r>
          </a:p>
          <a:p>
            <a:pPr marL="0" indent="0">
              <a:buNone/>
            </a:pP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smtClean="0">
                <a:latin typeface="Candara" panose="020E0502030303020204" pitchFamily="34" charset="0"/>
              </a:rPr>
              <a:t>    Google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Data flow graphs 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Distributed Computing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Parsey McParseface – </a:t>
            </a:r>
          </a:p>
          <a:p>
            <a:pPr marL="0" indent="0">
              <a:buNone/>
            </a:pP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smtClean="0">
                <a:latin typeface="Candara" panose="020E0502030303020204" pitchFamily="34" charset="0"/>
              </a:rPr>
              <a:t>    </a:t>
            </a:r>
            <a:r>
              <a:rPr lang="en-US" sz="2800" dirty="0" err="1" smtClean="0">
                <a:latin typeface="Candara" panose="020E0502030303020204" pitchFamily="34" charset="0"/>
              </a:rPr>
              <a:t>SyntaxNet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63" y="1687069"/>
            <a:ext cx="4241845" cy="34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626"/>
          </a:xfrm>
        </p:spPr>
        <p:txBody>
          <a:bodyPr/>
          <a:lstStyle/>
          <a:p>
            <a:pPr algn="ctr"/>
            <a:r>
              <a:rPr lang="en-US" dirty="0" smtClean="0"/>
              <a:t>Tools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8344"/>
            <a:ext cx="8946541" cy="46900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ndara" panose="020E0502030303020204" pitchFamily="34" charset="0"/>
              </a:rPr>
              <a:t>GitHub – github.com/</a:t>
            </a:r>
            <a:r>
              <a:rPr lang="en-US" sz="3200" dirty="0" err="1" smtClean="0">
                <a:latin typeface="Candara" panose="020E0502030303020204" pitchFamily="34" charset="0"/>
              </a:rPr>
              <a:t>sai-byui</a:t>
            </a:r>
            <a:endParaRPr lang="en-US" sz="3200" dirty="0" smtClean="0">
              <a:latin typeface="Candara" panose="020E0502030303020204" pitchFamily="34" charset="0"/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arXiv.org - cs.AI papers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cikit</a:t>
            </a:r>
            <a:r>
              <a:rPr lang="en-US" sz="2400" dirty="0" smtClean="0"/>
              <a:t>-learn</a:t>
            </a:r>
          </a:p>
          <a:p>
            <a:r>
              <a:rPr lang="en-US" sz="2400" dirty="0" err="1" smtClean="0"/>
              <a:t>Nvidia</a:t>
            </a:r>
            <a:r>
              <a:rPr lang="en-US" sz="2400" dirty="0" smtClean="0"/>
              <a:t> CUDA language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715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Something for Everyone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8344"/>
            <a:ext cx="8946541" cy="4690055"/>
          </a:xfrm>
        </p:spPr>
        <p:txBody>
          <a:bodyPr/>
          <a:lstStyle/>
          <a:p>
            <a:r>
              <a:rPr lang="en-US" sz="2800" dirty="0" smtClean="0">
                <a:latin typeface="Candara" panose="020E0502030303020204" pitchFamily="34" charset="0"/>
              </a:rPr>
              <a:t>University-wide society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Artificial Intelligence as a field is only going to get bigger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Usage in many fields 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Understanding the implications of AGI and </a:t>
            </a:r>
            <a:r>
              <a:rPr lang="en-US" sz="2800" dirty="0" smtClean="0">
                <a:latin typeface="Candara" panose="020E0502030303020204" pitchFamily="34" charset="0"/>
              </a:rPr>
              <a:t>ASI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Collaborate with </a:t>
            </a:r>
            <a:r>
              <a:rPr lang="en-US" sz="2800" smtClean="0">
                <a:latin typeface="Candara" panose="020E0502030303020204" pitchFamily="34" charset="0"/>
              </a:rPr>
              <a:t>each other </a:t>
            </a:r>
            <a:endParaRPr lang="en-US" sz="2800" dirty="0" smtClean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2055</TotalTime>
  <Words>205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Candara</vt:lpstr>
      <vt:lpstr>Century Gothic</vt:lpstr>
      <vt:lpstr>Wingdings 3</vt:lpstr>
      <vt:lpstr>Ion</vt:lpstr>
      <vt:lpstr>Road to Machine Learning  </vt:lpstr>
      <vt:lpstr>How to solve this problem?</vt:lpstr>
      <vt:lpstr>Tools </vt:lpstr>
      <vt:lpstr>Tools   (contd.) </vt:lpstr>
      <vt:lpstr>Tools (contd.) </vt:lpstr>
      <vt:lpstr>     Something for Everyone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on to Machine Learning</dc:title>
  <dc:creator>Anon</dc:creator>
  <cp:lastModifiedBy>Anon</cp:lastModifiedBy>
  <cp:revision>11</cp:revision>
  <dcterms:created xsi:type="dcterms:W3CDTF">2016-04-30T21:03:16Z</dcterms:created>
  <dcterms:modified xsi:type="dcterms:W3CDTF">2016-05-17T22:00:07Z</dcterms:modified>
</cp:coreProperties>
</file>