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FEA84-41F3-4054-B040-96723344BD1F}" v="139" dt="2024-02-28T15:54:28.222"/>
    <p1510:client id="{B8748A86-2842-40E4-F836-94824ACD348C}" v="234" dt="2024-02-29T03:58:0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Review – 0</a:t>
            </a:r>
            <a:br>
              <a:rPr lang="en-US" dirty="0"/>
            </a:br>
            <a:r>
              <a:rPr lang="en-US" dirty="0"/>
              <a:t>Batch – B</a:t>
            </a:r>
            <a:br>
              <a:rPr lang="en-US" dirty="0"/>
            </a:br>
            <a:r>
              <a:rPr lang="en-US" dirty="0"/>
              <a:t>Group - 3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73FD-ECCD-1BF6-150F-218B8E04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71E4-0354-7A48-0D28-189279F5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Jaidev  CB.EN.U4AIE21117</a:t>
            </a:r>
          </a:p>
          <a:p>
            <a:r>
              <a:rPr lang="en-US" sz="2400"/>
              <a:t>Chandana CB.EN.U4AIE21118</a:t>
            </a:r>
          </a:p>
          <a:p>
            <a:r>
              <a:rPr lang="en-US" sz="2400" dirty="0"/>
              <a:t>Pranish CB.EN.U4AIE21137</a:t>
            </a:r>
          </a:p>
          <a:p>
            <a:r>
              <a:rPr lang="en-US" sz="2400"/>
              <a:t>Charishma CB.EN.U4AIE21169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D7D13-5699-C8B5-8899-1A423BAE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Problem Definition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6768-488D-6A50-31D8-4BBD68C5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Developing a two-wheeled self-balancing robot using a Raspberry Pi with a gy-521 module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Integrating ultrasonic sensors for obstacle avoidance and autonomous navigation. 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The specific challenge involves implementing Q-learning algorithm for autonomous navigation to enable the robot to efficiently navigate its environment while maintaining balance and avoiding obstacles.</a:t>
            </a: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167F9-3959-F87D-3495-E7FEF0A4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055-74E4-0A1C-8AE9-518599E8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The paper "Using Reinforcement Learning to Achieve Two Wheeled Self Balancing Control" by Shih-Yu Chang and Ching-Lung Chang from the Department of Computer Science and Information Engineering at National Yunlin University of Science &amp; Technology serves as a significant reference. 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It outlines the design of a two-wheeled self-balancing robot using reinforcement learning, particularly Q-learning, to return the robot to balance under various dip angles. </a:t>
            </a:r>
          </a:p>
          <a:p>
            <a:r>
              <a:rPr lang="en-US" sz="2200">
                <a:ea typeface="+mn-lt"/>
                <a:cs typeface="+mn-lt"/>
              </a:rPr>
              <a:t>Existing research has explored methods such as PID controllers, fuzzy inference, and machine learning for balance control in two-wheeled robots.</a:t>
            </a:r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5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4EF668B-5627-0CA0-7125-B234CF9F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7"/>
            <a:ext cx="10905066" cy="49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B42BB-3DF0-839C-89D3-B727239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1AA-7597-C70F-5917-93C2DC21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The novelty in this project lies in the integration of Q-learning algorithm for autonomous navigation in addition to self-balancing control. 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While the paper referenced focuses on self-balancing control using Q-learning, the proposed project extends this by implementing Q-learning for autonomous navigation, allowing the robot to make decisions and navigate in an environment with obstacles while maintaining balance. </a:t>
            </a:r>
          </a:p>
          <a:p>
            <a:r>
              <a:rPr lang="en-US" sz="2200">
                <a:ea typeface="+mn-lt"/>
                <a:cs typeface="+mn-lt"/>
              </a:rPr>
              <a:t>This integration of Q-learning for both balance control and autonomous navigation presents a novel approach to the design of two-wheeled self-balancing robots.</a:t>
            </a:r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06E00-9FCE-CB45-B294-0D5AEFD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Solution and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A0EA-97F3-4C3B-B0B1-350D2962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The proposed solution involves developing a two-wheeled self-balancing robot equipped with ultrasonic sensors for obstacle detection, Raspberry Pi for processing, gy-521 module for motion sensing, and integrating Q-learning algorithm for both self-balancing control and autonomous navigation. 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novelty lies in the utilization of Q-learning for autonomous navigation, enabling the robot to make intelligent decisions based on its environment to avoid obstacles while maintaining balance. This integration of Q-learning into the navigation system enhances the robot's adaptability and autonomy in real-world environments.</a:t>
            </a:r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3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5BF-7369-3F9A-4A96-0A9C684B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6237-6F72-E8E5-276A-D7EE4C85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Assembling the base of the robot and testing the wheels with battery is done.</a:t>
            </a:r>
          </a:p>
          <a:p>
            <a:r>
              <a:rPr lang="en-US" dirty="0"/>
              <a:t>Should mount Raspberry pi on top of it and </a:t>
            </a:r>
            <a:r>
              <a:rPr lang="en-US" dirty="0" err="1"/>
              <a:t>gy</a:t>
            </a:r>
            <a:r>
              <a:rPr lang="en-US" dirty="0"/>
              <a:t>- 521 module along with it.</a:t>
            </a:r>
          </a:p>
          <a:p>
            <a:r>
              <a:rPr lang="en-US" dirty="0"/>
              <a:t>Should install Raspbian OS and required software in the monitor.</a:t>
            </a:r>
          </a:p>
          <a:p>
            <a:r>
              <a:rPr lang="en-US" dirty="0"/>
              <a:t>Should see alternate ways to implement autonomous navigation.</a:t>
            </a:r>
          </a:p>
        </p:txBody>
      </p:sp>
    </p:spTree>
    <p:extLst>
      <p:ext uri="{BB962C8B-B14F-4D97-AF65-F5344CB8AC3E}">
        <p14:creationId xmlns:p14="http://schemas.microsoft.com/office/powerpoint/2010/main" val="16442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Reinforcement Learning</vt:lpstr>
      <vt:lpstr>Team Members</vt:lpstr>
      <vt:lpstr>Problem Definition</vt:lpstr>
      <vt:lpstr>Literature Review:</vt:lpstr>
      <vt:lpstr>PowerPoint Presentation</vt:lpstr>
      <vt:lpstr>Novelty</vt:lpstr>
      <vt:lpstr>Solution and Novelty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2024-02-28T15:48:44Z</dcterms:created>
  <dcterms:modified xsi:type="dcterms:W3CDTF">2024-04-19T04:45:34Z</dcterms:modified>
</cp:coreProperties>
</file>