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8" r:id="rId1"/>
    <p:sldMasterId id="2147483793" r:id="rId2"/>
  </p:sldMasterIdLst>
  <p:sldIdLst>
    <p:sldId id="259" r:id="rId3"/>
    <p:sldId id="263" r:id="rId4"/>
    <p:sldId id="260" r:id="rId5"/>
    <p:sldId id="264" r:id="rId6"/>
    <p:sldId id="265" r:id="rId7"/>
    <p:sldId id="266" r:id="rId8"/>
    <p:sldId id="267" r:id="rId9"/>
    <p:sldId id="268" r:id="rId10"/>
    <p:sldId id="269" r:id="rId11"/>
    <p:sldId id="270" r:id="rId12"/>
    <p:sldId id="271" r:id="rId13"/>
    <p:sldId id="272" r:id="rId14"/>
    <p:sldId id="273" r:id="rId15"/>
    <p:sldId id="274" r:id="rId16"/>
    <p:sldId id="275" r:id="rId17"/>
    <p:sldId id="276" r:id="rId18"/>
    <p:sldId id="277" r:id="rId19"/>
    <p:sldId id="278" r:id="rId20"/>
    <p:sldId id="279" r:id="rId21"/>
    <p:sldId id="280" r:id="rId22"/>
    <p:sldId id="281" r:id="rId23"/>
    <p:sldId id="282" r:id="rId24"/>
    <p:sldId id="283" r:id="rId25"/>
    <p:sldId id="284" r:id="rId26"/>
    <p:sldId id="285" r:id="rId27"/>
    <p:sldId id="286" r:id="rId28"/>
    <p:sldId id="287" r:id="rId29"/>
    <p:sldId id="288" r:id="rId30"/>
    <p:sldId id="289" r:id="rId31"/>
    <p:sldId id="290" r:id="rId32"/>
    <p:sldId id="291" r:id="rId33"/>
    <p:sldId id="292" r:id="rId34"/>
    <p:sldId id="293" r:id="rId35"/>
    <p:sldId id="294" r:id="rId36"/>
    <p:sldId id="295" r:id="rId37"/>
    <p:sldId id="296" r:id="rId38"/>
    <p:sldId id="297" r:id="rId39"/>
    <p:sldId id="298" r:id="rId40"/>
    <p:sldId id="299"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CDAC313-2C27-4065-A006-5808C3EF6B1C}" v="924" dt="2023-12-19T17:59:19.36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microsoft.com/office/2015/10/relationships/revisionInfo" Target="revisionInfo.xml"/><Relationship Id="rId20" Type="http://schemas.openxmlformats.org/officeDocument/2006/relationships/slide" Target="slides/slide18.xml"/><Relationship Id="rId41" Type="http://schemas.openxmlformats.org/officeDocument/2006/relationships/slide" Target="slides/slide39.xml"/></Relationships>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ata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134C982-CE89-41E0-9006-0083B68C3B57}"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26F21065-5387-4B0F-B0BF-788518CDD72E}">
      <dgm:prSet/>
      <dgm:spPr/>
      <dgm:t>
        <a:bodyPr/>
        <a:lstStyle/>
        <a:p>
          <a:pPr>
            <a:lnSpc>
              <a:spcPct val="100000"/>
            </a:lnSpc>
          </a:pPr>
          <a:r>
            <a:rPr lang="en-US"/>
            <a:t>Leverage big data technologies for comprehensive analysis of the Nifty FMCG Index dataset.</a:t>
          </a:r>
        </a:p>
      </dgm:t>
    </dgm:pt>
    <dgm:pt modelId="{F4F11E52-D673-4794-B5EA-0D587B30F688}" type="parTrans" cxnId="{7F7CC093-2739-4A09-B016-2678FA4EC464}">
      <dgm:prSet/>
      <dgm:spPr/>
      <dgm:t>
        <a:bodyPr/>
        <a:lstStyle/>
        <a:p>
          <a:endParaRPr lang="en-US"/>
        </a:p>
      </dgm:t>
    </dgm:pt>
    <dgm:pt modelId="{1D188FAB-6B8B-4DC6-BA3B-782DC124DFC7}" type="sibTrans" cxnId="{7F7CC093-2739-4A09-B016-2678FA4EC464}">
      <dgm:prSet/>
      <dgm:spPr/>
      <dgm:t>
        <a:bodyPr/>
        <a:lstStyle/>
        <a:p>
          <a:endParaRPr lang="en-US"/>
        </a:p>
      </dgm:t>
    </dgm:pt>
    <dgm:pt modelId="{47AE7147-FDE9-4385-AEA1-C8F007A8D1CA}">
      <dgm:prSet/>
      <dgm:spPr/>
      <dgm:t>
        <a:bodyPr/>
        <a:lstStyle/>
        <a:p>
          <a:pPr>
            <a:lnSpc>
              <a:spcPct val="100000"/>
            </a:lnSpc>
          </a:pPr>
          <a:r>
            <a:rPr lang="en-US"/>
            <a:t>Data Integration and Preparation:</a:t>
          </a:r>
        </a:p>
      </dgm:t>
    </dgm:pt>
    <dgm:pt modelId="{6CCC90B0-32ED-46FA-ABD5-2B7BE9B1E2DF}" type="parTrans" cxnId="{9A14615A-235C-4552-AA4F-726B3C5A180A}">
      <dgm:prSet/>
      <dgm:spPr/>
      <dgm:t>
        <a:bodyPr/>
        <a:lstStyle/>
        <a:p>
          <a:endParaRPr lang="en-US"/>
        </a:p>
      </dgm:t>
    </dgm:pt>
    <dgm:pt modelId="{5550D936-0037-4B59-B505-20A2B9DED863}" type="sibTrans" cxnId="{9A14615A-235C-4552-AA4F-726B3C5A180A}">
      <dgm:prSet/>
      <dgm:spPr/>
      <dgm:t>
        <a:bodyPr/>
        <a:lstStyle/>
        <a:p>
          <a:endParaRPr lang="en-US"/>
        </a:p>
      </dgm:t>
    </dgm:pt>
    <dgm:pt modelId="{41F170DD-548A-4251-8607-3C0F4AF8140A}">
      <dgm:prSet/>
      <dgm:spPr/>
      <dgm:t>
        <a:bodyPr/>
        <a:lstStyle/>
        <a:p>
          <a:pPr>
            <a:lnSpc>
              <a:spcPct val="100000"/>
            </a:lnSpc>
          </a:pPr>
          <a:r>
            <a:rPr lang="en-US"/>
            <a:t>Load the Nifty FMCG Index dataset into a MySQL database for efficient storage and retrieval.</a:t>
          </a:r>
        </a:p>
      </dgm:t>
    </dgm:pt>
    <dgm:pt modelId="{35E09F50-7B8F-4DA8-8D98-E12A86985AD3}" type="parTrans" cxnId="{5212B8B5-CA9E-443C-B96A-0EFC42916E89}">
      <dgm:prSet/>
      <dgm:spPr/>
      <dgm:t>
        <a:bodyPr/>
        <a:lstStyle/>
        <a:p>
          <a:endParaRPr lang="en-US"/>
        </a:p>
      </dgm:t>
    </dgm:pt>
    <dgm:pt modelId="{C2827D78-D234-4F2D-A146-D39C8A8206A9}" type="sibTrans" cxnId="{5212B8B5-CA9E-443C-B96A-0EFC42916E89}">
      <dgm:prSet/>
      <dgm:spPr/>
      <dgm:t>
        <a:bodyPr/>
        <a:lstStyle/>
        <a:p>
          <a:endParaRPr lang="en-US"/>
        </a:p>
      </dgm:t>
    </dgm:pt>
    <dgm:pt modelId="{80E4EA14-FCA1-438B-A8CD-0411DFB34E0C}">
      <dgm:prSet/>
      <dgm:spPr/>
      <dgm:t>
        <a:bodyPr/>
        <a:lstStyle/>
        <a:p>
          <a:pPr>
            <a:lnSpc>
              <a:spcPct val="100000"/>
            </a:lnSpc>
          </a:pPr>
          <a:r>
            <a:rPr lang="en-US"/>
            <a:t>Utilize Spark and JDBC for seamless integration and preprocessing of the dataset.</a:t>
          </a:r>
        </a:p>
      </dgm:t>
    </dgm:pt>
    <dgm:pt modelId="{1039F2B8-E861-450C-9CDC-9DE2ED81511E}" type="parTrans" cxnId="{96653684-94C0-4BB9-B5E3-7A10DCB07C14}">
      <dgm:prSet/>
      <dgm:spPr/>
      <dgm:t>
        <a:bodyPr/>
        <a:lstStyle/>
        <a:p>
          <a:endParaRPr lang="en-US"/>
        </a:p>
      </dgm:t>
    </dgm:pt>
    <dgm:pt modelId="{27A485C1-ED0F-4A40-BC72-F9BDD3D933D3}" type="sibTrans" cxnId="{96653684-94C0-4BB9-B5E3-7A10DCB07C14}">
      <dgm:prSet/>
      <dgm:spPr/>
      <dgm:t>
        <a:bodyPr/>
        <a:lstStyle/>
        <a:p>
          <a:endParaRPr lang="en-US"/>
        </a:p>
      </dgm:t>
    </dgm:pt>
    <dgm:pt modelId="{3D551F1B-4971-4ED4-A9AF-5E7A6DEAC729}">
      <dgm:prSet/>
      <dgm:spPr/>
      <dgm:t>
        <a:bodyPr/>
        <a:lstStyle/>
        <a:p>
          <a:pPr>
            <a:lnSpc>
              <a:spcPct val="100000"/>
            </a:lnSpc>
          </a:pPr>
          <a:r>
            <a:rPr lang="en-US"/>
            <a:t>Extract meaningful insights into market trends, sentiment, and key performance indicators within the FMCG sector.</a:t>
          </a:r>
        </a:p>
      </dgm:t>
    </dgm:pt>
    <dgm:pt modelId="{09ACD247-2D20-48B2-B677-993F2DAB4551}" type="parTrans" cxnId="{6BEF0881-4637-4C2E-A441-239C3555B043}">
      <dgm:prSet/>
      <dgm:spPr/>
      <dgm:t>
        <a:bodyPr/>
        <a:lstStyle/>
        <a:p>
          <a:endParaRPr lang="en-US"/>
        </a:p>
      </dgm:t>
    </dgm:pt>
    <dgm:pt modelId="{F11946D2-A0C2-445A-B66B-D1A8F27B1E59}" type="sibTrans" cxnId="{6BEF0881-4637-4C2E-A441-239C3555B043}">
      <dgm:prSet/>
      <dgm:spPr/>
      <dgm:t>
        <a:bodyPr/>
        <a:lstStyle/>
        <a:p>
          <a:endParaRPr lang="en-US"/>
        </a:p>
      </dgm:t>
    </dgm:pt>
    <dgm:pt modelId="{C18AEAD8-A276-42B9-950D-485FF37E739F}" type="pres">
      <dgm:prSet presAssocID="{8134C982-CE89-41E0-9006-0083B68C3B57}" presName="root" presStyleCnt="0">
        <dgm:presLayoutVars>
          <dgm:dir/>
          <dgm:resizeHandles val="exact"/>
        </dgm:presLayoutVars>
      </dgm:prSet>
      <dgm:spPr/>
    </dgm:pt>
    <dgm:pt modelId="{DDC6BAD0-4671-46F5-ACBA-E35A948110F8}" type="pres">
      <dgm:prSet presAssocID="{26F21065-5387-4B0F-B0BF-788518CDD72E}" presName="compNode" presStyleCnt="0"/>
      <dgm:spPr/>
    </dgm:pt>
    <dgm:pt modelId="{083E59F5-FB99-41E9-8266-37E36CDA8052}" type="pres">
      <dgm:prSet presAssocID="{26F21065-5387-4B0F-B0BF-788518CDD72E}" presName="bgRect" presStyleLbl="bgShp" presStyleIdx="0" presStyleCnt="3"/>
      <dgm:spPr/>
    </dgm:pt>
    <dgm:pt modelId="{932D0026-C5E1-426A-AF92-252FCEED7AC3}" type="pres">
      <dgm:prSet presAssocID="{26F21065-5387-4B0F-B0BF-788518CDD72E}"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Laptop Secure"/>
        </a:ext>
      </dgm:extLst>
    </dgm:pt>
    <dgm:pt modelId="{78087E4D-66E6-4E7A-B65E-9484E2033B69}" type="pres">
      <dgm:prSet presAssocID="{26F21065-5387-4B0F-B0BF-788518CDD72E}" presName="spaceRect" presStyleCnt="0"/>
      <dgm:spPr/>
    </dgm:pt>
    <dgm:pt modelId="{E2435B77-DE8F-44FF-8721-42BE9833D0A2}" type="pres">
      <dgm:prSet presAssocID="{26F21065-5387-4B0F-B0BF-788518CDD72E}" presName="parTx" presStyleLbl="revTx" presStyleIdx="0" presStyleCnt="4">
        <dgm:presLayoutVars>
          <dgm:chMax val="0"/>
          <dgm:chPref val="0"/>
        </dgm:presLayoutVars>
      </dgm:prSet>
      <dgm:spPr/>
    </dgm:pt>
    <dgm:pt modelId="{BDF037A0-C15D-4B2C-AB2B-C701A1515717}" type="pres">
      <dgm:prSet presAssocID="{1D188FAB-6B8B-4DC6-BA3B-782DC124DFC7}" presName="sibTrans" presStyleCnt="0"/>
      <dgm:spPr/>
    </dgm:pt>
    <dgm:pt modelId="{D90372DF-5535-4F43-8941-C857EF70448F}" type="pres">
      <dgm:prSet presAssocID="{47AE7147-FDE9-4385-AEA1-C8F007A8D1CA}" presName="compNode" presStyleCnt="0"/>
      <dgm:spPr/>
    </dgm:pt>
    <dgm:pt modelId="{6748780E-16DF-4212-AE01-BF28BE18D251}" type="pres">
      <dgm:prSet presAssocID="{47AE7147-FDE9-4385-AEA1-C8F007A8D1CA}" presName="bgRect" presStyleLbl="bgShp" presStyleIdx="1" presStyleCnt="3"/>
      <dgm:spPr/>
    </dgm:pt>
    <dgm:pt modelId="{36C0ECEE-385F-4C87-B68A-EC95EAEADA2E}" type="pres">
      <dgm:prSet presAssocID="{47AE7147-FDE9-4385-AEA1-C8F007A8D1CA}"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atabase"/>
        </a:ext>
      </dgm:extLst>
    </dgm:pt>
    <dgm:pt modelId="{C13D5443-F824-406B-B3FE-64EE9E6C0354}" type="pres">
      <dgm:prSet presAssocID="{47AE7147-FDE9-4385-AEA1-C8F007A8D1CA}" presName="spaceRect" presStyleCnt="0"/>
      <dgm:spPr/>
    </dgm:pt>
    <dgm:pt modelId="{F0867D96-158E-4D37-96B5-B60D15D7FF04}" type="pres">
      <dgm:prSet presAssocID="{47AE7147-FDE9-4385-AEA1-C8F007A8D1CA}" presName="parTx" presStyleLbl="revTx" presStyleIdx="1" presStyleCnt="4">
        <dgm:presLayoutVars>
          <dgm:chMax val="0"/>
          <dgm:chPref val="0"/>
        </dgm:presLayoutVars>
      </dgm:prSet>
      <dgm:spPr/>
    </dgm:pt>
    <dgm:pt modelId="{B2DBC133-5751-47AA-84DB-37A3B8448BF4}" type="pres">
      <dgm:prSet presAssocID="{47AE7147-FDE9-4385-AEA1-C8F007A8D1CA}" presName="desTx" presStyleLbl="revTx" presStyleIdx="2" presStyleCnt="4">
        <dgm:presLayoutVars/>
      </dgm:prSet>
      <dgm:spPr/>
    </dgm:pt>
    <dgm:pt modelId="{9BDD05A0-BD1B-432E-B24A-1CD0DD7D1D2C}" type="pres">
      <dgm:prSet presAssocID="{5550D936-0037-4B59-B505-20A2B9DED863}" presName="sibTrans" presStyleCnt="0"/>
      <dgm:spPr/>
    </dgm:pt>
    <dgm:pt modelId="{DFE5EFA6-B113-4AED-9306-01394D737433}" type="pres">
      <dgm:prSet presAssocID="{3D551F1B-4971-4ED4-A9AF-5E7A6DEAC729}" presName="compNode" presStyleCnt="0"/>
      <dgm:spPr/>
    </dgm:pt>
    <dgm:pt modelId="{6B80FE06-C950-483F-849A-56CB82A87B56}" type="pres">
      <dgm:prSet presAssocID="{3D551F1B-4971-4ED4-A9AF-5E7A6DEAC729}" presName="bgRect" presStyleLbl="bgShp" presStyleIdx="2" presStyleCnt="3"/>
      <dgm:spPr/>
    </dgm:pt>
    <dgm:pt modelId="{01DF4411-A2FB-450E-9B6D-6E757288633E}" type="pres">
      <dgm:prSet presAssocID="{3D551F1B-4971-4ED4-A9AF-5E7A6DEAC729}"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Market"/>
        </a:ext>
      </dgm:extLst>
    </dgm:pt>
    <dgm:pt modelId="{5E9EBFEA-89B9-4428-8009-16B04989B910}" type="pres">
      <dgm:prSet presAssocID="{3D551F1B-4971-4ED4-A9AF-5E7A6DEAC729}" presName="spaceRect" presStyleCnt="0"/>
      <dgm:spPr/>
    </dgm:pt>
    <dgm:pt modelId="{3E1F1AAD-B096-403E-8E71-278712E09685}" type="pres">
      <dgm:prSet presAssocID="{3D551F1B-4971-4ED4-A9AF-5E7A6DEAC729}" presName="parTx" presStyleLbl="revTx" presStyleIdx="3" presStyleCnt="4">
        <dgm:presLayoutVars>
          <dgm:chMax val="0"/>
          <dgm:chPref val="0"/>
        </dgm:presLayoutVars>
      </dgm:prSet>
      <dgm:spPr/>
    </dgm:pt>
  </dgm:ptLst>
  <dgm:cxnLst>
    <dgm:cxn modelId="{7FD47105-3842-472A-A55F-04D2FEEAB0E8}" type="presOf" srcId="{47AE7147-FDE9-4385-AEA1-C8F007A8D1CA}" destId="{F0867D96-158E-4D37-96B5-B60D15D7FF04}" srcOrd="0" destOrd="0" presId="urn:microsoft.com/office/officeart/2018/2/layout/IconVerticalSolidList"/>
    <dgm:cxn modelId="{103D2F50-8B50-42C8-886B-DFFACB3E4E3A}" type="presOf" srcId="{3D551F1B-4971-4ED4-A9AF-5E7A6DEAC729}" destId="{3E1F1AAD-B096-403E-8E71-278712E09685}" srcOrd="0" destOrd="0" presId="urn:microsoft.com/office/officeart/2018/2/layout/IconVerticalSolidList"/>
    <dgm:cxn modelId="{9A14615A-235C-4552-AA4F-726B3C5A180A}" srcId="{8134C982-CE89-41E0-9006-0083B68C3B57}" destId="{47AE7147-FDE9-4385-AEA1-C8F007A8D1CA}" srcOrd="1" destOrd="0" parTransId="{6CCC90B0-32ED-46FA-ABD5-2B7BE9B1E2DF}" sibTransId="{5550D936-0037-4B59-B505-20A2B9DED863}"/>
    <dgm:cxn modelId="{6BEF0881-4637-4C2E-A441-239C3555B043}" srcId="{8134C982-CE89-41E0-9006-0083B68C3B57}" destId="{3D551F1B-4971-4ED4-A9AF-5E7A6DEAC729}" srcOrd="2" destOrd="0" parTransId="{09ACD247-2D20-48B2-B677-993F2DAB4551}" sibTransId="{F11946D2-A0C2-445A-B66B-D1A8F27B1E59}"/>
    <dgm:cxn modelId="{96653684-94C0-4BB9-B5E3-7A10DCB07C14}" srcId="{47AE7147-FDE9-4385-AEA1-C8F007A8D1CA}" destId="{80E4EA14-FCA1-438B-A8CD-0411DFB34E0C}" srcOrd="1" destOrd="0" parTransId="{1039F2B8-E861-450C-9CDC-9DE2ED81511E}" sibTransId="{27A485C1-ED0F-4A40-BC72-F9BDD3D933D3}"/>
    <dgm:cxn modelId="{AFAE468C-7A6A-40E2-A74C-074589AA7522}" type="presOf" srcId="{8134C982-CE89-41E0-9006-0083B68C3B57}" destId="{C18AEAD8-A276-42B9-950D-485FF37E739F}" srcOrd="0" destOrd="0" presId="urn:microsoft.com/office/officeart/2018/2/layout/IconVerticalSolidList"/>
    <dgm:cxn modelId="{7F7CC093-2739-4A09-B016-2678FA4EC464}" srcId="{8134C982-CE89-41E0-9006-0083B68C3B57}" destId="{26F21065-5387-4B0F-B0BF-788518CDD72E}" srcOrd="0" destOrd="0" parTransId="{F4F11E52-D673-4794-B5EA-0D587B30F688}" sibTransId="{1D188FAB-6B8B-4DC6-BA3B-782DC124DFC7}"/>
    <dgm:cxn modelId="{580F08A2-FDC1-4EF0-A7F9-41213DFA1483}" type="presOf" srcId="{80E4EA14-FCA1-438B-A8CD-0411DFB34E0C}" destId="{B2DBC133-5751-47AA-84DB-37A3B8448BF4}" srcOrd="0" destOrd="1" presId="urn:microsoft.com/office/officeart/2018/2/layout/IconVerticalSolidList"/>
    <dgm:cxn modelId="{D4C3B3AC-9BBD-450D-9749-73932877CED5}" type="presOf" srcId="{26F21065-5387-4B0F-B0BF-788518CDD72E}" destId="{E2435B77-DE8F-44FF-8721-42BE9833D0A2}" srcOrd="0" destOrd="0" presId="urn:microsoft.com/office/officeart/2018/2/layout/IconVerticalSolidList"/>
    <dgm:cxn modelId="{5212B8B5-CA9E-443C-B96A-0EFC42916E89}" srcId="{47AE7147-FDE9-4385-AEA1-C8F007A8D1CA}" destId="{41F170DD-548A-4251-8607-3C0F4AF8140A}" srcOrd="0" destOrd="0" parTransId="{35E09F50-7B8F-4DA8-8D98-E12A86985AD3}" sibTransId="{C2827D78-D234-4F2D-A146-D39C8A8206A9}"/>
    <dgm:cxn modelId="{77562CEE-8C93-4FA5-BA95-B97D47FC45BD}" type="presOf" srcId="{41F170DD-548A-4251-8607-3C0F4AF8140A}" destId="{B2DBC133-5751-47AA-84DB-37A3B8448BF4}" srcOrd="0" destOrd="0" presId="urn:microsoft.com/office/officeart/2018/2/layout/IconVerticalSolidList"/>
    <dgm:cxn modelId="{1201A8F6-09BA-42A4-B857-BA522727533A}" type="presParOf" srcId="{C18AEAD8-A276-42B9-950D-485FF37E739F}" destId="{DDC6BAD0-4671-46F5-ACBA-E35A948110F8}" srcOrd="0" destOrd="0" presId="urn:microsoft.com/office/officeart/2018/2/layout/IconVerticalSolidList"/>
    <dgm:cxn modelId="{97698C87-1ECE-41EA-B4D2-7C1393B07014}" type="presParOf" srcId="{DDC6BAD0-4671-46F5-ACBA-E35A948110F8}" destId="{083E59F5-FB99-41E9-8266-37E36CDA8052}" srcOrd="0" destOrd="0" presId="urn:microsoft.com/office/officeart/2018/2/layout/IconVerticalSolidList"/>
    <dgm:cxn modelId="{5DB173DC-EBAF-48FA-8C64-8AA054013E94}" type="presParOf" srcId="{DDC6BAD0-4671-46F5-ACBA-E35A948110F8}" destId="{932D0026-C5E1-426A-AF92-252FCEED7AC3}" srcOrd="1" destOrd="0" presId="urn:microsoft.com/office/officeart/2018/2/layout/IconVerticalSolidList"/>
    <dgm:cxn modelId="{35858BC7-E4EC-4AC9-AB6D-A0C295C89CBE}" type="presParOf" srcId="{DDC6BAD0-4671-46F5-ACBA-E35A948110F8}" destId="{78087E4D-66E6-4E7A-B65E-9484E2033B69}" srcOrd="2" destOrd="0" presId="urn:microsoft.com/office/officeart/2018/2/layout/IconVerticalSolidList"/>
    <dgm:cxn modelId="{206F2A8C-CC51-45C7-9B49-2FF53F7B6588}" type="presParOf" srcId="{DDC6BAD0-4671-46F5-ACBA-E35A948110F8}" destId="{E2435B77-DE8F-44FF-8721-42BE9833D0A2}" srcOrd="3" destOrd="0" presId="urn:microsoft.com/office/officeart/2018/2/layout/IconVerticalSolidList"/>
    <dgm:cxn modelId="{13C176F8-C0BF-471D-ABC9-21B88D355E05}" type="presParOf" srcId="{C18AEAD8-A276-42B9-950D-485FF37E739F}" destId="{BDF037A0-C15D-4B2C-AB2B-C701A1515717}" srcOrd="1" destOrd="0" presId="urn:microsoft.com/office/officeart/2018/2/layout/IconVerticalSolidList"/>
    <dgm:cxn modelId="{2E2F35D3-871C-46FB-A5A9-B0EA2B02EEF8}" type="presParOf" srcId="{C18AEAD8-A276-42B9-950D-485FF37E739F}" destId="{D90372DF-5535-4F43-8941-C857EF70448F}" srcOrd="2" destOrd="0" presId="urn:microsoft.com/office/officeart/2018/2/layout/IconVerticalSolidList"/>
    <dgm:cxn modelId="{C5A783C4-A4CC-41BE-9AD8-95C15F40F4C1}" type="presParOf" srcId="{D90372DF-5535-4F43-8941-C857EF70448F}" destId="{6748780E-16DF-4212-AE01-BF28BE18D251}" srcOrd="0" destOrd="0" presId="urn:microsoft.com/office/officeart/2018/2/layout/IconVerticalSolidList"/>
    <dgm:cxn modelId="{DDC9F690-E830-493F-806C-56C7F7D7BB36}" type="presParOf" srcId="{D90372DF-5535-4F43-8941-C857EF70448F}" destId="{36C0ECEE-385F-4C87-B68A-EC95EAEADA2E}" srcOrd="1" destOrd="0" presId="urn:microsoft.com/office/officeart/2018/2/layout/IconVerticalSolidList"/>
    <dgm:cxn modelId="{C827574B-51DA-4A36-A586-19317A85EFC0}" type="presParOf" srcId="{D90372DF-5535-4F43-8941-C857EF70448F}" destId="{C13D5443-F824-406B-B3FE-64EE9E6C0354}" srcOrd="2" destOrd="0" presId="urn:microsoft.com/office/officeart/2018/2/layout/IconVerticalSolidList"/>
    <dgm:cxn modelId="{13B4E50C-F423-4C9E-AAA5-152446C4174E}" type="presParOf" srcId="{D90372DF-5535-4F43-8941-C857EF70448F}" destId="{F0867D96-158E-4D37-96B5-B60D15D7FF04}" srcOrd="3" destOrd="0" presId="urn:microsoft.com/office/officeart/2018/2/layout/IconVerticalSolidList"/>
    <dgm:cxn modelId="{686D24B9-BFF6-4EC3-9C46-08D3D600F184}" type="presParOf" srcId="{D90372DF-5535-4F43-8941-C857EF70448F}" destId="{B2DBC133-5751-47AA-84DB-37A3B8448BF4}" srcOrd="4" destOrd="0" presId="urn:microsoft.com/office/officeart/2018/2/layout/IconVerticalSolidList"/>
    <dgm:cxn modelId="{75AA2BE4-55B7-4AE7-8113-731007D8C167}" type="presParOf" srcId="{C18AEAD8-A276-42B9-950D-485FF37E739F}" destId="{9BDD05A0-BD1B-432E-B24A-1CD0DD7D1D2C}" srcOrd="3" destOrd="0" presId="urn:microsoft.com/office/officeart/2018/2/layout/IconVerticalSolidList"/>
    <dgm:cxn modelId="{9E26D042-33D6-4DF8-86B1-829D96F218FF}" type="presParOf" srcId="{C18AEAD8-A276-42B9-950D-485FF37E739F}" destId="{DFE5EFA6-B113-4AED-9306-01394D737433}" srcOrd="4" destOrd="0" presId="urn:microsoft.com/office/officeart/2018/2/layout/IconVerticalSolidList"/>
    <dgm:cxn modelId="{A05A88E7-3843-4373-9F22-9F55652CAF37}" type="presParOf" srcId="{DFE5EFA6-B113-4AED-9306-01394D737433}" destId="{6B80FE06-C950-483F-849A-56CB82A87B56}" srcOrd="0" destOrd="0" presId="urn:microsoft.com/office/officeart/2018/2/layout/IconVerticalSolidList"/>
    <dgm:cxn modelId="{CAC2D272-ED8D-4002-949A-98AFB9A4CAA3}" type="presParOf" srcId="{DFE5EFA6-B113-4AED-9306-01394D737433}" destId="{01DF4411-A2FB-450E-9B6D-6E757288633E}" srcOrd="1" destOrd="0" presId="urn:microsoft.com/office/officeart/2018/2/layout/IconVerticalSolidList"/>
    <dgm:cxn modelId="{A1FFDEDD-16C0-4217-AA86-5D99F2A10969}" type="presParOf" srcId="{DFE5EFA6-B113-4AED-9306-01394D737433}" destId="{5E9EBFEA-89B9-4428-8009-16B04989B910}" srcOrd="2" destOrd="0" presId="urn:microsoft.com/office/officeart/2018/2/layout/IconVerticalSolidList"/>
    <dgm:cxn modelId="{5B27FD34-F008-44BD-BCC7-BC8DECF7B195}" type="presParOf" srcId="{DFE5EFA6-B113-4AED-9306-01394D737433}" destId="{3E1F1AAD-B096-403E-8E71-278712E09685}"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D52A9DD-5726-4894-ADD8-5552CB9A2C50}"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CFBE7BD5-97AE-4706-93AA-D7CA22139BD6}">
      <dgm:prSet/>
      <dgm:spPr/>
      <dgm:t>
        <a:bodyPr/>
        <a:lstStyle/>
        <a:p>
          <a:pPr>
            <a:lnSpc>
              <a:spcPct val="100000"/>
            </a:lnSpc>
          </a:pPr>
          <a:r>
            <a:rPr lang="en-US"/>
            <a:t>Develop and implement machine learning models for predicting market behavior.</a:t>
          </a:r>
        </a:p>
      </dgm:t>
    </dgm:pt>
    <dgm:pt modelId="{3401A379-4B9A-483D-899C-E0E8A5177E55}" type="parTrans" cxnId="{5C933677-FF0D-4DD1-9C82-ADC7A32C5A77}">
      <dgm:prSet/>
      <dgm:spPr/>
      <dgm:t>
        <a:bodyPr/>
        <a:lstStyle/>
        <a:p>
          <a:endParaRPr lang="en-US"/>
        </a:p>
      </dgm:t>
    </dgm:pt>
    <dgm:pt modelId="{2837E681-E280-4B29-805B-66B8C2A5E446}" type="sibTrans" cxnId="{5C933677-FF0D-4DD1-9C82-ADC7A32C5A77}">
      <dgm:prSet/>
      <dgm:spPr/>
      <dgm:t>
        <a:bodyPr/>
        <a:lstStyle/>
        <a:p>
          <a:endParaRPr lang="en-US"/>
        </a:p>
      </dgm:t>
    </dgm:pt>
    <dgm:pt modelId="{2F7F4ADD-388E-4537-BE75-A02DC7CEF715}">
      <dgm:prSet/>
      <dgm:spPr/>
      <dgm:t>
        <a:bodyPr/>
        <a:lstStyle/>
        <a:p>
          <a:pPr>
            <a:lnSpc>
              <a:spcPct val="100000"/>
            </a:lnSpc>
          </a:pPr>
          <a:r>
            <a:rPr lang="en-US"/>
            <a:t>Market Analysis and Sentiment</a:t>
          </a:r>
        </a:p>
      </dgm:t>
    </dgm:pt>
    <dgm:pt modelId="{893760E9-76F0-4127-9B4E-FEDEF0239EBB}" type="parTrans" cxnId="{B967364D-7250-4172-9BBE-6AD64064F9EE}">
      <dgm:prSet/>
      <dgm:spPr/>
      <dgm:t>
        <a:bodyPr/>
        <a:lstStyle/>
        <a:p>
          <a:endParaRPr lang="en-US"/>
        </a:p>
      </dgm:t>
    </dgm:pt>
    <dgm:pt modelId="{7D66F203-B991-4A92-B0C6-E285D102D857}" type="sibTrans" cxnId="{B967364D-7250-4172-9BBE-6AD64064F9EE}">
      <dgm:prSet/>
      <dgm:spPr/>
      <dgm:t>
        <a:bodyPr/>
        <a:lstStyle/>
        <a:p>
          <a:endParaRPr lang="en-US"/>
        </a:p>
      </dgm:t>
    </dgm:pt>
    <dgm:pt modelId="{2404E701-9A3C-439E-8422-CFB04137D427}">
      <dgm:prSet/>
      <dgm:spPr/>
      <dgm:t>
        <a:bodyPr/>
        <a:lstStyle/>
        <a:p>
          <a:pPr>
            <a:lnSpc>
              <a:spcPct val="100000"/>
            </a:lnSpc>
          </a:pPr>
          <a:r>
            <a:rPr lang="en-US"/>
            <a:t>Graphical User Interface (GUI) Development</a:t>
          </a:r>
        </a:p>
      </dgm:t>
    </dgm:pt>
    <dgm:pt modelId="{A0DA3198-5E5B-4635-9CE8-5405ED5D20B0}" type="parTrans" cxnId="{ED6F1E19-7E6D-4040-A9CC-95827D00302D}">
      <dgm:prSet/>
      <dgm:spPr/>
      <dgm:t>
        <a:bodyPr/>
        <a:lstStyle/>
        <a:p>
          <a:endParaRPr lang="en-US"/>
        </a:p>
      </dgm:t>
    </dgm:pt>
    <dgm:pt modelId="{0C42686C-D528-4BF1-B513-C5B41C85B37D}" type="sibTrans" cxnId="{ED6F1E19-7E6D-4040-A9CC-95827D00302D}">
      <dgm:prSet/>
      <dgm:spPr/>
      <dgm:t>
        <a:bodyPr/>
        <a:lstStyle/>
        <a:p>
          <a:endParaRPr lang="en-US"/>
        </a:p>
      </dgm:t>
    </dgm:pt>
    <dgm:pt modelId="{081AD3B7-C3DF-4460-B1FC-CD7D94AB3F41}" type="pres">
      <dgm:prSet presAssocID="{5D52A9DD-5726-4894-ADD8-5552CB9A2C50}" presName="root" presStyleCnt="0">
        <dgm:presLayoutVars>
          <dgm:dir/>
          <dgm:resizeHandles val="exact"/>
        </dgm:presLayoutVars>
      </dgm:prSet>
      <dgm:spPr/>
    </dgm:pt>
    <dgm:pt modelId="{DFD74DCF-9247-4E52-AD6A-BF75C238E87F}" type="pres">
      <dgm:prSet presAssocID="{CFBE7BD5-97AE-4706-93AA-D7CA22139BD6}" presName="compNode" presStyleCnt="0"/>
      <dgm:spPr/>
    </dgm:pt>
    <dgm:pt modelId="{C1B6B972-5C33-40A7-A64A-869C07079DE8}" type="pres">
      <dgm:prSet presAssocID="{CFBE7BD5-97AE-4706-93AA-D7CA22139BD6}" presName="bgRect" presStyleLbl="bgShp" presStyleIdx="0" presStyleCnt="3"/>
      <dgm:spPr/>
    </dgm:pt>
    <dgm:pt modelId="{397EBF33-A5C8-495D-AAF9-9F1AAB7402E0}" type="pres">
      <dgm:prSet presAssocID="{CFBE7BD5-97AE-4706-93AA-D7CA22139BD6}"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Robot"/>
        </a:ext>
      </dgm:extLst>
    </dgm:pt>
    <dgm:pt modelId="{467AB519-AC86-4A21-9BC1-17481C2F5586}" type="pres">
      <dgm:prSet presAssocID="{CFBE7BD5-97AE-4706-93AA-D7CA22139BD6}" presName="spaceRect" presStyleCnt="0"/>
      <dgm:spPr/>
    </dgm:pt>
    <dgm:pt modelId="{F2DF9786-B625-4BF4-96FB-FB0A3E3AAC2C}" type="pres">
      <dgm:prSet presAssocID="{CFBE7BD5-97AE-4706-93AA-D7CA22139BD6}" presName="parTx" presStyleLbl="revTx" presStyleIdx="0" presStyleCnt="3">
        <dgm:presLayoutVars>
          <dgm:chMax val="0"/>
          <dgm:chPref val="0"/>
        </dgm:presLayoutVars>
      </dgm:prSet>
      <dgm:spPr/>
    </dgm:pt>
    <dgm:pt modelId="{AFB071A4-8D23-4B7E-BE4D-E334875D2A2A}" type="pres">
      <dgm:prSet presAssocID="{2837E681-E280-4B29-805B-66B8C2A5E446}" presName="sibTrans" presStyleCnt="0"/>
      <dgm:spPr/>
    </dgm:pt>
    <dgm:pt modelId="{615684BD-C8E4-484C-895A-55FED533B141}" type="pres">
      <dgm:prSet presAssocID="{2F7F4ADD-388E-4537-BE75-A02DC7CEF715}" presName="compNode" presStyleCnt="0"/>
      <dgm:spPr/>
    </dgm:pt>
    <dgm:pt modelId="{65895A95-464D-4F4E-A176-A405DDE61F54}" type="pres">
      <dgm:prSet presAssocID="{2F7F4ADD-388E-4537-BE75-A02DC7CEF715}" presName="bgRect" presStyleLbl="bgShp" presStyleIdx="1" presStyleCnt="3"/>
      <dgm:spPr/>
    </dgm:pt>
    <dgm:pt modelId="{B129F987-43D7-4B99-8938-29C7CA7DA9DE}" type="pres">
      <dgm:prSet presAssocID="{2F7F4ADD-388E-4537-BE75-A02DC7CEF715}"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Bar chart"/>
        </a:ext>
      </dgm:extLst>
    </dgm:pt>
    <dgm:pt modelId="{2DFF679D-9398-4ED8-834B-047B70429D32}" type="pres">
      <dgm:prSet presAssocID="{2F7F4ADD-388E-4537-BE75-A02DC7CEF715}" presName="spaceRect" presStyleCnt="0"/>
      <dgm:spPr/>
    </dgm:pt>
    <dgm:pt modelId="{ECD1285B-77E3-4264-9927-FA2D8911CDE5}" type="pres">
      <dgm:prSet presAssocID="{2F7F4ADD-388E-4537-BE75-A02DC7CEF715}" presName="parTx" presStyleLbl="revTx" presStyleIdx="1" presStyleCnt="3">
        <dgm:presLayoutVars>
          <dgm:chMax val="0"/>
          <dgm:chPref val="0"/>
        </dgm:presLayoutVars>
      </dgm:prSet>
      <dgm:spPr/>
    </dgm:pt>
    <dgm:pt modelId="{0417FC24-00E8-42EB-91F3-EB75196E047E}" type="pres">
      <dgm:prSet presAssocID="{7D66F203-B991-4A92-B0C6-E285D102D857}" presName="sibTrans" presStyleCnt="0"/>
      <dgm:spPr/>
    </dgm:pt>
    <dgm:pt modelId="{CCE3E498-641B-4975-B584-4B3D991F972B}" type="pres">
      <dgm:prSet presAssocID="{2404E701-9A3C-439E-8422-CFB04137D427}" presName="compNode" presStyleCnt="0"/>
      <dgm:spPr/>
    </dgm:pt>
    <dgm:pt modelId="{B4F94020-56D4-4C88-AE5A-0B29AAA8D8A4}" type="pres">
      <dgm:prSet presAssocID="{2404E701-9A3C-439E-8422-CFB04137D427}" presName="bgRect" presStyleLbl="bgShp" presStyleIdx="2" presStyleCnt="3"/>
      <dgm:spPr/>
    </dgm:pt>
    <dgm:pt modelId="{EB848FE6-4EA7-4476-9899-A8FFD07457B6}" type="pres">
      <dgm:prSet presAssocID="{2404E701-9A3C-439E-8422-CFB04137D427}"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Web Design"/>
        </a:ext>
      </dgm:extLst>
    </dgm:pt>
    <dgm:pt modelId="{6E36ACD3-272F-4E27-A289-345B36EC91BB}" type="pres">
      <dgm:prSet presAssocID="{2404E701-9A3C-439E-8422-CFB04137D427}" presName="spaceRect" presStyleCnt="0"/>
      <dgm:spPr/>
    </dgm:pt>
    <dgm:pt modelId="{C6D9439F-7ADC-4BEB-9DCF-EE6A44543F6E}" type="pres">
      <dgm:prSet presAssocID="{2404E701-9A3C-439E-8422-CFB04137D427}" presName="parTx" presStyleLbl="revTx" presStyleIdx="2" presStyleCnt="3">
        <dgm:presLayoutVars>
          <dgm:chMax val="0"/>
          <dgm:chPref val="0"/>
        </dgm:presLayoutVars>
      </dgm:prSet>
      <dgm:spPr/>
    </dgm:pt>
  </dgm:ptLst>
  <dgm:cxnLst>
    <dgm:cxn modelId="{ED6F1E19-7E6D-4040-A9CC-95827D00302D}" srcId="{5D52A9DD-5726-4894-ADD8-5552CB9A2C50}" destId="{2404E701-9A3C-439E-8422-CFB04137D427}" srcOrd="2" destOrd="0" parTransId="{A0DA3198-5E5B-4635-9CE8-5405ED5D20B0}" sibTransId="{0C42686C-D528-4BF1-B513-C5B41C85B37D}"/>
    <dgm:cxn modelId="{2805421C-7710-409D-97DD-0C28519CE366}" type="presOf" srcId="{2F7F4ADD-388E-4537-BE75-A02DC7CEF715}" destId="{ECD1285B-77E3-4264-9927-FA2D8911CDE5}" srcOrd="0" destOrd="0" presId="urn:microsoft.com/office/officeart/2018/2/layout/IconVerticalSolidList"/>
    <dgm:cxn modelId="{5DD71F29-3BF9-4A0F-B66B-8D5FE2EB1651}" type="presOf" srcId="{2404E701-9A3C-439E-8422-CFB04137D427}" destId="{C6D9439F-7ADC-4BEB-9DCF-EE6A44543F6E}" srcOrd="0" destOrd="0" presId="urn:microsoft.com/office/officeart/2018/2/layout/IconVerticalSolidList"/>
    <dgm:cxn modelId="{CB621B39-0CF5-46C0-B072-00A0E0715491}" type="presOf" srcId="{CFBE7BD5-97AE-4706-93AA-D7CA22139BD6}" destId="{F2DF9786-B625-4BF4-96FB-FB0A3E3AAC2C}" srcOrd="0" destOrd="0" presId="urn:microsoft.com/office/officeart/2018/2/layout/IconVerticalSolidList"/>
    <dgm:cxn modelId="{B967364D-7250-4172-9BBE-6AD64064F9EE}" srcId="{5D52A9DD-5726-4894-ADD8-5552CB9A2C50}" destId="{2F7F4ADD-388E-4537-BE75-A02DC7CEF715}" srcOrd="1" destOrd="0" parTransId="{893760E9-76F0-4127-9B4E-FEDEF0239EBB}" sibTransId="{7D66F203-B991-4A92-B0C6-E285D102D857}"/>
    <dgm:cxn modelId="{5C933677-FF0D-4DD1-9C82-ADC7A32C5A77}" srcId="{5D52A9DD-5726-4894-ADD8-5552CB9A2C50}" destId="{CFBE7BD5-97AE-4706-93AA-D7CA22139BD6}" srcOrd="0" destOrd="0" parTransId="{3401A379-4B9A-483D-899C-E0E8A5177E55}" sibTransId="{2837E681-E280-4B29-805B-66B8C2A5E446}"/>
    <dgm:cxn modelId="{1FEA69EC-C9A7-4C72-82FF-BAC7B784E0F2}" type="presOf" srcId="{5D52A9DD-5726-4894-ADD8-5552CB9A2C50}" destId="{081AD3B7-C3DF-4460-B1FC-CD7D94AB3F41}" srcOrd="0" destOrd="0" presId="urn:microsoft.com/office/officeart/2018/2/layout/IconVerticalSolidList"/>
    <dgm:cxn modelId="{0D6D429C-C4C2-48DD-A2AC-613A905AF375}" type="presParOf" srcId="{081AD3B7-C3DF-4460-B1FC-CD7D94AB3F41}" destId="{DFD74DCF-9247-4E52-AD6A-BF75C238E87F}" srcOrd="0" destOrd="0" presId="urn:microsoft.com/office/officeart/2018/2/layout/IconVerticalSolidList"/>
    <dgm:cxn modelId="{10F5B3E9-A8C0-4FFA-AC5C-821CD6F9F24C}" type="presParOf" srcId="{DFD74DCF-9247-4E52-AD6A-BF75C238E87F}" destId="{C1B6B972-5C33-40A7-A64A-869C07079DE8}" srcOrd="0" destOrd="0" presId="urn:microsoft.com/office/officeart/2018/2/layout/IconVerticalSolidList"/>
    <dgm:cxn modelId="{1237DDE6-4AC6-42E1-9920-E0B3A12A33C3}" type="presParOf" srcId="{DFD74DCF-9247-4E52-AD6A-BF75C238E87F}" destId="{397EBF33-A5C8-495D-AAF9-9F1AAB7402E0}" srcOrd="1" destOrd="0" presId="urn:microsoft.com/office/officeart/2018/2/layout/IconVerticalSolidList"/>
    <dgm:cxn modelId="{187B67CF-10A1-41F0-9501-C06B65AEC060}" type="presParOf" srcId="{DFD74DCF-9247-4E52-AD6A-BF75C238E87F}" destId="{467AB519-AC86-4A21-9BC1-17481C2F5586}" srcOrd="2" destOrd="0" presId="urn:microsoft.com/office/officeart/2018/2/layout/IconVerticalSolidList"/>
    <dgm:cxn modelId="{E0603DE4-7529-4DD3-9432-DE95ABBE8B3E}" type="presParOf" srcId="{DFD74DCF-9247-4E52-AD6A-BF75C238E87F}" destId="{F2DF9786-B625-4BF4-96FB-FB0A3E3AAC2C}" srcOrd="3" destOrd="0" presId="urn:microsoft.com/office/officeart/2018/2/layout/IconVerticalSolidList"/>
    <dgm:cxn modelId="{922B064A-1ADB-4300-B871-5DDC06F0A19A}" type="presParOf" srcId="{081AD3B7-C3DF-4460-B1FC-CD7D94AB3F41}" destId="{AFB071A4-8D23-4B7E-BE4D-E334875D2A2A}" srcOrd="1" destOrd="0" presId="urn:microsoft.com/office/officeart/2018/2/layout/IconVerticalSolidList"/>
    <dgm:cxn modelId="{F1FA3049-7524-4692-B133-11DEE8E19226}" type="presParOf" srcId="{081AD3B7-C3DF-4460-B1FC-CD7D94AB3F41}" destId="{615684BD-C8E4-484C-895A-55FED533B141}" srcOrd="2" destOrd="0" presId="urn:microsoft.com/office/officeart/2018/2/layout/IconVerticalSolidList"/>
    <dgm:cxn modelId="{517C2356-F0D3-481C-A386-2C5079D05DEA}" type="presParOf" srcId="{615684BD-C8E4-484C-895A-55FED533B141}" destId="{65895A95-464D-4F4E-A176-A405DDE61F54}" srcOrd="0" destOrd="0" presId="urn:microsoft.com/office/officeart/2018/2/layout/IconVerticalSolidList"/>
    <dgm:cxn modelId="{D40E6555-FC86-40E0-A4F4-880A8F1C0C75}" type="presParOf" srcId="{615684BD-C8E4-484C-895A-55FED533B141}" destId="{B129F987-43D7-4B99-8938-29C7CA7DA9DE}" srcOrd="1" destOrd="0" presId="urn:microsoft.com/office/officeart/2018/2/layout/IconVerticalSolidList"/>
    <dgm:cxn modelId="{8E78D413-6863-4E4C-8B85-A9C4406D6836}" type="presParOf" srcId="{615684BD-C8E4-484C-895A-55FED533B141}" destId="{2DFF679D-9398-4ED8-834B-047B70429D32}" srcOrd="2" destOrd="0" presId="urn:microsoft.com/office/officeart/2018/2/layout/IconVerticalSolidList"/>
    <dgm:cxn modelId="{94E95B48-33EA-4BF9-AA80-D9069C55C210}" type="presParOf" srcId="{615684BD-C8E4-484C-895A-55FED533B141}" destId="{ECD1285B-77E3-4264-9927-FA2D8911CDE5}" srcOrd="3" destOrd="0" presId="urn:microsoft.com/office/officeart/2018/2/layout/IconVerticalSolidList"/>
    <dgm:cxn modelId="{5FFA6EE9-FF37-4A20-B6FD-6E80BFAF661F}" type="presParOf" srcId="{081AD3B7-C3DF-4460-B1FC-CD7D94AB3F41}" destId="{0417FC24-00E8-42EB-91F3-EB75196E047E}" srcOrd="3" destOrd="0" presId="urn:microsoft.com/office/officeart/2018/2/layout/IconVerticalSolidList"/>
    <dgm:cxn modelId="{61BB3963-0AB0-457E-B467-94B0AF4C77D2}" type="presParOf" srcId="{081AD3B7-C3DF-4460-B1FC-CD7D94AB3F41}" destId="{CCE3E498-641B-4975-B584-4B3D991F972B}" srcOrd="4" destOrd="0" presId="urn:microsoft.com/office/officeart/2018/2/layout/IconVerticalSolidList"/>
    <dgm:cxn modelId="{308317E5-DA68-4C1E-AAF3-D660730454FE}" type="presParOf" srcId="{CCE3E498-641B-4975-B584-4B3D991F972B}" destId="{B4F94020-56D4-4C88-AE5A-0B29AAA8D8A4}" srcOrd="0" destOrd="0" presId="urn:microsoft.com/office/officeart/2018/2/layout/IconVerticalSolidList"/>
    <dgm:cxn modelId="{C9248A69-B1C2-4A53-AF3C-55574B09E25C}" type="presParOf" srcId="{CCE3E498-641B-4975-B584-4B3D991F972B}" destId="{EB848FE6-4EA7-4476-9899-A8FFD07457B6}" srcOrd="1" destOrd="0" presId="urn:microsoft.com/office/officeart/2018/2/layout/IconVerticalSolidList"/>
    <dgm:cxn modelId="{F3041CFF-9829-463F-9F4F-8F35EBFB01D0}" type="presParOf" srcId="{CCE3E498-641B-4975-B584-4B3D991F972B}" destId="{6E36ACD3-272F-4E27-A289-345B36EC91BB}" srcOrd="2" destOrd="0" presId="urn:microsoft.com/office/officeart/2018/2/layout/IconVerticalSolidList"/>
    <dgm:cxn modelId="{EA78BE09-8540-47B9-A17D-D05B2B618773}" type="presParOf" srcId="{CCE3E498-641B-4975-B584-4B3D991F972B}" destId="{C6D9439F-7ADC-4BEB-9DCF-EE6A44543F6E}"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3E59F5-FB99-41E9-8266-37E36CDA8052}">
      <dsp:nvSpPr>
        <dsp:cNvPr id="0" name=""/>
        <dsp:cNvSpPr/>
      </dsp:nvSpPr>
      <dsp:spPr>
        <a:xfrm>
          <a:off x="0" y="450"/>
          <a:ext cx="10168127" cy="105522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32D0026-C5E1-426A-AF92-252FCEED7AC3}">
      <dsp:nvSpPr>
        <dsp:cNvPr id="0" name=""/>
        <dsp:cNvSpPr/>
      </dsp:nvSpPr>
      <dsp:spPr>
        <a:xfrm>
          <a:off x="319204" y="237875"/>
          <a:ext cx="580371" cy="58037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2435B77-DE8F-44FF-8721-42BE9833D0A2}">
      <dsp:nvSpPr>
        <dsp:cNvPr id="0" name=""/>
        <dsp:cNvSpPr/>
      </dsp:nvSpPr>
      <dsp:spPr>
        <a:xfrm>
          <a:off x="1218780" y="450"/>
          <a:ext cx="8949347" cy="10552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1678" tIns="111678" rIns="111678" bIns="111678" numCol="1" spcCol="1270" anchor="ctr" anchorCtr="0">
          <a:noAutofit/>
        </a:bodyPr>
        <a:lstStyle/>
        <a:p>
          <a:pPr marL="0" lvl="0" indent="0" algn="l" defTabSz="1111250">
            <a:lnSpc>
              <a:spcPct val="100000"/>
            </a:lnSpc>
            <a:spcBef>
              <a:spcPct val="0"/>
            </a:spcBef>
            <a:spcAft>
              <a:spcPct val="35000"/>
            </a:spcAft>
            <a:buNone/>
          </a:pPr>
          <a:r>
            <a:rPr lang="en-US" sz="2500" kern="1200"/>
            <a:t>Leverage big data technologies for comprehensive analysis of the Nifty FMCG Index dataset.</a:t>
          </a:r>
        </a:p>
      </dsp:txBody>
      <dsp:txXfrm>
        <a:off x="1218780" y="450"/>
        <a:ext cx="8949347" cy="1055221"/>
      </dsp:txXfrm>
    </dsp:sp>
    <dsp:sp modelId="{6748780E-16DF-4212-AE01-BF28BE18D251}">
      <dsp:nvSpPr>
        <dsp:cNvPr id="0" name=""/>
        <dsp:cNvSpPr/>
      </dsp:nvSpPr>
      <dsp:spPr>
        <a:xfrm>
          <a:off x="0" y="1319477"/>
          <a:ext cx="10168127" cy="105522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6C0ECEE-385F-4C87-B68A-EC95EAEADA2E}">
      <dsp:nvSpPr>
        <dsp:cNvPr id="0" name=""/>
        <dsp:cNvSpPr/>
      </dsp:nvSpPr>
      <dsp:spPr>
        <a:xfrm>
          <a:off x="319204" y="1556902"/>
          <a:ext cx="580371" cy="58037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0867D96-158E-4D37-96B5-B60D15D7FF04}">
      <dsp:nvSpPr>
        <dsp:cNvPr id="0" name=""/>
        <dsp:cNvSpPr/>
      </dsp:nvSpPr>
      <dsp:spPr>
        <a:xfrm>
          <a:off x="1218780" y="1319477"/>
          <a:ext cx="4575657" cy="10552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1678" tIns="111678" rIns="111678" bIns="111678" numCol="1" spcCol="1270" anchor="ctr" anchorCtr="0">
          <a:noAutofit/>
        </a:bodyPr>
        <a:lstStyle/>
        <a:p>
          <a:pPr marL="0" lvl="0" indent="0" algn="l" defTabSz="1111250">
            <a:lnSpc>
              <a:spcPct val="100000"/>
            </a:lnSpc>
            <a:spcBef>
              <a:spcPct val="0"/>
            </a:spcBef>
            <a:spcAft>
              <a:spcPct val="35000"/>
            </a:spcAft>
            <a:buNone/>
          </a:pPr>
          <a:r>
            <a:rPr lang="en-US" sz="2500" kern="1200"/>
            <a:t>Data Integration and Preparation:</a:t>
          </a:r>
        </a:p>
      </dsp:txBody>
      <dsp:txXfrm>
        <a:off x="1218780" y="1319477"/>
        <a:ext cx="4575657" cy="1055221"/>
      </dsp:txXfrm>
    </dsp:sp>
    <dsp:sp modelId="{B2DBC133-5751-47AA-84DB-37A3B8448BF4}">
      <dsp:nvSpPr>
        <dsp:cNvPr id="0" name=""/>
        <dsp:cNvSpPr/>
      </dsp:nvSpPr>
      <dsp:spPr>
        <a:xfrm>
          <a:off x="5794438" y="1319477"/>
          <a:ext cx="4373689" cy="10552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1678" tIns="111678" rIns="111678" bIns="111678" numCol="1" spcCol="1270" anchor="ctr" anchorCtr="0">
          <a:noAutofit/>
        </a:bodyPr>
        <a:lstStyle/>
        <a:p>
          <a:pPr marL="0" lvl="0" indent="0" algn="l" defTabSz="533400">
            <a:lnSpc>
              <a:spcPct val="100000"/>
            </a:lnSpc>
            <a:spcBef>
              <a:spcPct val="0"/>
            </a:spcBef>
            <a:spcAft>
              <a:spcPct val="35000"/>
            </a:spcAft>
            <a:buNone/>
          </a:pPr>
          <a:r>
            <a:rPr lang="en-US" sz="1200" kern="1200"/>
            <a:t>Load the Nifty FMCG Index dataset into a MySQL database for efficient storage and retrieval.</a:t>
          </a:r>
        </a:p>
        <a:p>
          <a:pPr marL="0" lvl="0" indent="0" algn="l" defTabSz="533400">
            <a:lnSpc>
              <a:spcPct val="100000"/>
            </a:lnSpc>
            <a:spcBef>
              <a:spcPct val="0"/>
            </a:spcBef>
            <a:spcAft>
              <a:spcPct val="35000"/>
            </a:spcAft>
            <a:buNone/>
          </a:pPr>
          <a:r>
            <a:rPr lang="en-US" sz="1200" kern="1200"/>
            <a:t>Utilize Spark and JDBC for seamless integration and preprocessing of the dataset.</a:t>
          </a:r>
        </a:p>
      </dsp:txBody>
      <dsp:txXfrm>
        <a:off x="5794438" y="1319477"/>
        <a:ext cx="4373689" cy="1055221"/>
      </dsp:txXfrm>
    </dsp:sp>
    <dsp:sp modelId="{6B80FE06-C950-483F-849A-56CB82A87B56}">
      <dsp:nvSpPr>
        <dsp:cNvPr id="0" name=""/>
        <dsp:cNvSpPr/>
      </dsp:nvSpPr>
      <dsp:spPr>
        <a:xfrm>
          <a:off x="0" y="2638503"/>
          <a:ext cx="10168127" cy="105522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1DF4411-A2FB-450E-9B6D-6E757288633E}">
      <dsp:nvSpPr>
        <dsp:cNvPr id="0" name=""/>
        <dsp:cNvSpPr/>
      </dsp:nvSpPr>
      <dsp:spPr>
        <a:xfrm>
          <a:off x="319204" y="2875928"/>
          <a:ext cx="580371" cy="58037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E1F1AAD-B096-403E-8E71-278712E09685}">
      <dsp:nvSpPr>
        <dsp:cNvPr id="0" name=""/>
        <dsp:cNvSpPr/>
      </dsp:nvSpPr>
      <dsp:spPr>
        <a:xfrm>
          <a:off x="1218780" y="2638503"/>
          <a:ext cx="8949347" cy="10552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1678" tIns="111678" rIns="111678" bIns="111678" numCol="1" spcCol="1270" anchor="ctr" anchorCtr="0">
          <a:noAutofit/>
        </a:bodyPr>
        <a:lstStyle/>
        <a:p>
          <a:pPr marL="0" lvl="0" indent="0" algn="l" defTabSz="1111250">
            <a:lnSpc>
              <a:spcPct val="100000"/>
            </a:lnSpc>
            <a:spcBef>
              <a:spcPct val="0"/>
            </a:spcBef>
            <a:spcAft>
              <a:spcPct val="35000"/>
            </a:spcAft>
            <a:buNone/>
          </a:pPr>
          <a:r>
            <a:rPr lang="en-US" sz="2500" kern="1200"/>
            <a:t>Extract meaningful insights into market trends, sentiment, and key performance indicators within the FMCG sector.</a:t>
          </a:r>
        </a:p>
      </dsp:txBody>
      <dsp:txXfrm>
        <a:off x="1218780" y="2638503"/>
        <a:ext cx="8949347" cy="105522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B6B972-5C33-40A7-A64A-869C07079DE8}">
      <dsp:nvSpPr>
        <dsp:cNvPr id="0" name=""/>
        <dsp:cNvSpPr/>
      </dsp:nvSpPr>
      <dsp:spPr>
        <a:xfrm>
          <a:off x="0" y="450"/>
          <a:ext cx="10168127" cy="105522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97EBF33-A5C8-495D-AAF9-9F1AAB7402E0}">
      <dsp:nvSpPr>
        <dsp:cNvPr id="0" name=""/>
        <dsp:cNvSpPr/>
      </dsp:nvSpPr>
      <dsp:spPr>
        <a:xfrm>
          <a:off x="319204" y="237875"/>
          <a:ext cx="580371" cy="58037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2DF9786-B625-4BF4-96FB-FB0A3E3AAC2C}">
      <dsp:nvSpPr>
        <dsp:cNvPr id="0" name=""/>
        <dsp:cNvSpPr/>
      </dsp:nvSpPr>
      <dsp:spPr>
        <a:xfrm>
          <a:off x="1218780" y="450"/>
          <a:ext cx="8949347" cy="10552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1678" tIns="111678" rIns="111678" bIns="111678" numCol="1" spcCol="1270" anchor="ctr" anchorCtr="0">
          <a:noAutofit/>
        </a:bodyPr>
        <a:lstStyle/>
        <a:p>
          <a:pPr marL="0" lvl="0" indent="0" algn="l" defTabSz="1111250">
            <a:lnSpc>
              <a:spcPct val="100000"/>
            </a:lnSpc>
            <a:spcBef>
              <a:spcPct val="0"/>
            </a:spcBef>
            <a:spcAft>
              <a:spcPct val="35000"/>
            </a:spcAft>
            <a:buNone/>
          </a:pPr>
          <a:r>
            <a:rPr lang="en-US" sz="2500" kern="1200"/>
            <a:t>Develop and implement machine learning models for predicting market behavior.</a:t>
          </a:r>
        </a:p>
      </dsp:txBody>
      <dsp:txXfrm>
        <a:off x="1218780" y="450"/>
        <a:ext cx="8949347" cy="1055221"/>
      </dsp:txXfrm>
    </dsp:sp>
    <dsp:sp modelId="{65895A95-464D-4F4E-A176-A405DDE61F54}">
      <dsp:nvSpPr>
        <dsp:cNvPr id="0" name=""/>
        <dsp:cNvSpPr/>
      </dsp:nvSpPr>
      <dsp:spPr>
        <a:xfrm>
          <a:off x="0" y="1319477"/>
          <a:ext cx="10168127" cy="105522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129F987-43D7-4B99-8938-29C7CA7DA9DE}">
      <dsp:nvSpPr>
        <dsp:cNvPr id="0" name=""/>
        <dsp:cNvSpPr/>
      </dsp:nvSpPr>
      <dsp:spPr>
        <a:xfrm>
          <a:off x="319204" y="1556902"/>
          <a:ext cx="580371" cy="58037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CD1285B-77E3-4264-9927-FA2D8911CDE5}">
      <dsp:nvSpPr>
        <dsp:cNvPr id="0" name=""/>
        <dsp:cNvSpPr/>
      </dsp:nvSpPr>
      <dsp:spPr>
        <a:xfrm>
          <a:off x="1218780" y="1319477"/>
          <a:ext cx="8949347" cy="10552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1678" tIns="111678" rIns="111678" bIns="111678" numCol="1" spcCol="1270" anchor="ctr" anchorCtr="0">
          <a:noAutofit/>
        </a:bodyPr>
        <a:lstStyle/>
        <a:p>
          <a:pPr marL="0" lvl="0" indent="0" algn="l" defTabSz="1111250">
            <a:lnSpc>
              <a:spcPct val="100000"/>
            </a:lnSpc>
            <a:spcBef>
              <a:spcPct val="0"/>
            </a:spcBef>
            <a:spcAft>
              <a:spcPct val="35000"/>
            </a:spcAft>
            <a:buNone/>
          </a:pPr>
          <a:r>
            <a:rPr lang="en-US" sz="2500" kern="1200"/>
            <a:t>Market Analysis and Sentiment</a:t>
          </a:r>
        </a:p>
      </dsp:txBody>
      <dsp:txXfrm>
        <a:off x="1218780" y="1319477"/>
        <a:ext cx="8949347" cy="1055221"/>
      </dsp:txXfrm>
    </dsp:sp>
    <dsp:sp modelId="{B4F94020-56D4-4C88-AE5A-0B29AAA8D8A4}">
      <dsp:nvSpPr>
        <dsp:cNvPr id="0" name=""/>
        <dsp:cNvSpPr/>
      </dsp:nvSpPr>
      <dsp:spPr>
        <a:xfrm>
          <a:off x="0" y="2638503"/>
          <a:ext cx="10168127" cy="105522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B848FE6-4EA7-4476-9899-A8FFD07457B6}">
      <dsp:nvSpPr>
        <dsp:cNvPr id="0" name=""/>
        <dsp:cNvSpPr/>
      </dsp:nvSpPr>
      <dsp:spPr>
        <a:xfrm>
          <a:off x="319204" y="2875928"/>
          <a:ext cx="580371" cy="58037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6D9439F-7ADC-4BEB-9DCF-EE6A44543F6E}">
      <dsp:nvSpPr>
        <dsp:cNvPr id="0" name=""/>
        <dsp:cNvSpPr/>
      </dsp:nvSpPr>
      <dsp:spPr>
        <a:xfrm>
          <a:off x="1218780" y="2638503"/>
          <a:ext cx="8949347" cy="10552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1678" tIns="111678" rIns="111678" bIns="111678" numCol="1" spcCol="1270" anchor="ctr" anchorCtr="0">
          <a:noAutofit/>
        </a:bodyPr>
        <a:lstStyle/>
        <a:p>
          <a:pPr marL="0" lvl="0" indent="0" algn="l" defTabSz="1111250">
            <a:lnSpc>
              <a:spcPct val="100000"/>
            </a:lnSpc>
            <a:spcBef>
              <a:spcPct val="0"/>
            </a:spcBef>
            <a:spcAft>
              <a:spcPct val="35000"/>
            </a:spcAft>
            <a:buNone/>
          </a:pPr>
          <a:r>
            <a:rPr lang="en-US" sz="2500" kern="1200"/>
            <a:t>Graphical User Interface (GUI) Development</a:t>
          </a:r>
        </a:p>
      </dsp:txBody>
      <dsp:txXfrm>
        <a:off x="1218780" y="2638503"/>
        <a:ext cx="8949347" cy="1055221"/>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58E14-23EC-4C25-974C-48FA83988655}"/>
              </a:ext>
            </a:extLst>
          </p:cNvPr>
          <p:cNvSpPr>
            <a:spLocks noGrp="1"/>
          </p:cNvSpPr>
          <p:nvPr>
            <p:ph type="ctrTitle"/>
          </p:nvPr>
        </p:nvSpPr>
        <p:spPr>
          <a:xfrm>
            <a:off x="517870" y="978408"/>
            <a:ext cx="5021183" cy="5074226"/>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2E9FEDD4-20A1-49F6-9E3E-0B26B426BB73}"/>
              </a:ext>
            </a:extLst>
          </p:cNvPr>
          <p:cNvSpPr>
            <a:spLocks noGrp="1"/>
          </p:cNvSpPr>
          <p:nvPr>
            <p:ph type="subTitle" idx="1"/>
          </p:nvPr>
        </p:nvSpPr>
        <p:spPr>
          <a:xfrm>
            <a:off x="6662167" y="3602038"/>
            <a:ext cx="5021183" cy="2244580"/>
          </a:xfrm>
        </p:spPr>
        <p:txBody>
          <a:bodyPr anchor="b">
            <a:normAutofit/>
          </a:bodyPr>
          <a:lstStyle>
            <a:lvl1pPr marL="0" indent="0" algn="l">
              <a:lnSpc>
                <a:spcPct val="100000"/>
              </a:lnSpc>
              <a:buNone/>
              <a:defRPr sz="220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6580A32F-E6F3-4C2E-B9E3-E47868E42511}"/>
              </a:ext>
            </a:extLst>
          </p:cNvPr>
          <p:cNvSpPr>
            <a:spLocks noGrp="1"/>
          </p:cNvSpPr>
          <p:nvPr>
            <p:ph type="dt" sz="half" idx="10"/>
          </p:nvPr>
        </p:nvSpPr>
        <p:spPr/>
        <p:txBody>
          <a:bodyPr/>
          <a:lstStyle/>
          <a:p>
            <a:fld id="{5E7AA473-D82F-4EFF-9DF7-AE6D83C51288}" type="datetime1">
              <a:rPr lang="en-US" smtClean="0"/>
              <a:t>12/19/2023</a:t>
            </a:fld>
            <a:endParaRPr lang="en-US"/>
          </a:p>
        </p:txBody>
      </p:sp>
      <p:sp>
        <p:nvSpPr>
          <p:cNvPr id="5" name="Footer Placeholder 4">
            <a:extLst>
              <a:ext uri="{FF2B5EF4-FFF2-40B4-BE49-F238E27FC236}">
                <a16:creationId xmlns:a16="http://schemas.microsoft.com/office/drawing/2014/main" id="{78806724-A87A-4231-BFD9-277482AF78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30D1AF-36B8-4BB8-BD6A-71194F7BC31C}"/>
              </a:ext>
            </a:extLst>
          </p:cNvPr>
          <p:cNvSpPr>
            <a:spLocks noGrp="1"/>
          </p:cNvSpPr>
          <p:nvPr>
            <p:ph type="sldNum" sz="quarter" idx="12"/>
          </p:nvPr>
        </p:nvSpPr>
        <p:spPr/>
        <p:txBody>
          <a:bodyPr/>
          <a:lstStyle/>
          <a:p>
            <a:fld id="{DFDF98CC-160E-494C-8C3C-8CDC5FA257DE}" type="slidenum">
              <a:rPr lang="en-US" smtClean="0"/>
              <a:t>‹#›</a:t>
            </a:fld>
            <a:endParaRPr lang="en-US"/>
          </a:p>
        </p:txBody>
      </p:sp>
      <p:sp>
        <p:nvSpPr>
          <p:cNvPr id="8" name="Rectangle 7">
            <a:extLst>
              <a:ext uri="{FF2B5EF4-FFF2-40B4-BE49-F238E27FC236}">
                <a16:creationId xmlns:a16="http://schemas.microsoft.com/office/drawing/2014/main" id="{F3FF94B3-6D3E-44FE-BB02-A9027C0003C7}"/>
              </a:ext>
              <a:ext uri="{C183D7F6-B498-43B3-948B-1728B52AA6E4}">
                <adec:decorative xmlns:adec="http://schemas.microsoft.com/office/drawing/2017/decorative" val="1"/>
              </a:ext>
            </a:extLst>
          </p:cNvPr>
          <p:cNvSpPr/>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524888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F6B8E-1D8E-4105-9BBB-D53AD24B738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03825530-6629-4FEA-9670-EB21A2F5BA4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664C7A-A73F-46F5-BC33-696671DAEEE7}"/>
              </a:ext>
            </a:extLst>
          </p:cNvPr>
          <p:cNvSpPr>
            <a:spLocks noGrp="1"/>
          </p:cNvSpPr>
          <p:nvPr>
            <p:ph type="dt" sz="half" idx="10"/>
          </p:nvPr>
        </p:nvSpPr>
        <p:spPr/>
        <p:txBody>
          <a:bodyPr/>
          <a:lstStyle/>
          <a:p>
            <a:fld id="{1E12F1F0-FE2D-4C1C-B320-8CB9BE735F0F}" type="datetime1">
              <a:rPr lang="en-US" smtClean="0"/>
              <a:t>12/19/2023</a:t>
            </a:fld>
            <a:endParaRPr lang="en-US"/>
          </a:p>
        </p:txBody>
      </p:sp>
      <p:sp>
        <p:nvSpPr>
          <p:cNvPr id="5" name="Footer Placeholder 4">
            <a:extLst>
              <a:ext uri="{FF2B5EF4-FFF2-40B4-BE49-F238E27FC236}">
                <a16:creationId xmlns:a16="http://schemas.microsoft.com/office/drawing/2014/main" id="{512B3CC0-B649-4509-A4B6-DF9D20EFAC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CECCCA-3F2A-46F3-BF45-7C862FF1D752}"/>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17928601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D7BD47B-C187-494C-812F-46BE0040B915}"/>
              </a:ext>
              <a:ext uri="{C183D7F6-B498-43B3-948B-1728B52AA6E4}">
                <adec:decorative xmlns:adec="http://schemas.microsoft.com/office/drawing/2017/decorative" val="1"/>
              </a:ext>
            </a:extLst>
          </p:cNvPr>
          <p:cNvSpPr/>
          <p:nvPr/>
        </p:nvSpPr>
        <p:spPr>
          <a:xfrm>
            <a:off x="0" y="0"/>
            <a:ext cx="12188952" cy="6857995"/>
          </a:xfrm>
          <a:prstGeom prst="rect">
            <a:avLst/>
          </a:prstGeom>
          <a:solidFill>
            <a:schemeClr val="bg2">
              <a:lumMod val="9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Vertical Title 1">
            <a:extLst>
              <a:ext uri="{FF2B5EF4-FFF2-40B4-BE49-F238E27FC236}">
                <a16:creationId xmlns:a16="http://schemas.microsoft.com/office/drawing/2014/main" id="{5A50133B-2446-4168-AA17-6538910668FD}"/>
              </a:ext>
            </a:extLst>
          </p:cNvPr>
          <p:cNvSpPr>
            <a:spLocks noGrp="1"/>
          </p:cNvSpPr>
          <p:nvPr>
            <p:ph type="title" orient="vert"/>
          </p:nvPr>
        </p:nvSpPr>
        <p:spPr>
          <a:xfrm>
            <a:off x="6662168" y="996791"/>
            <a:ext cx="5011962" cy="495692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C006A9AD-2756-4C51-A958-6756301EB938}"/>
              </a:ext>
            </a:extLst>
          </p:cNvPr>
          <p:cNvSpPr>
            <a:spLocks noGrp="1"/>
          </p:cNvSpPr>
          <p:nvPr>
            <p:ph type="body" orient="vert" idx="1"/>
          </p:nvPr>
        </p:nvSpPr>
        <p:spPr>
          <a:xfrm>
            <a:off x="517870" y="996791"/>
            <a:ext cx="5021183" cy="495692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E42995D-CCEA-43AF-973B-8B6B56A567E8}"/>
              </a:ext>
            </a:extLst>
          </p:cNvPr>
          <p:cNvSpPr>
            <a:spLocks noGrp="1"/>
          </p:cNvSpPr>
          <p:nvPr>
            <p:ph type="dt" sz="half" idx="10"/>
          </p:nvPr>
        </p:nvSpPr>
        <p:spPr/>
        <p:txBody>
          <a:bodyPr/>
          <a:lstStyle/>
          <a:p>
            <a:fld id="{2CF1B96C-10FD-4EBC-9029-9652B7535D02}" type="datetime1">
              <a:rPr lang="en-US" smtClean="0"/>
              <a:t>12/19/2023</a:t>
            </a:fld>
            <a:endParaRPr lang="en-US"/>
          </a:p>
        </p:txBody>
      </p:sp>
      <p:sp>
        <p:nvSpPr>
          <p:cNvPr id="5" name="Footer Placeholder 4">
            <a:extLst>
              <a:ext uri="{FF2B5EF4-FFF2-40B4-BE49-F238E27FC236}">
                <a16:creationId xmlns:a16="http://schemas.microsoft.com/office/drawing/2014/main" id="{2A4029CF-BA62-4CCD-956E-FFA0B37B8A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CE0B3D-96AB-41B3-ABDD-5B0DE863DAFC}"/>
              </a:ext>
            </a:extLst>
          </p:cNvPr>
          <p:cNvSpPr>
            <a:spLocks noGrp="1"/>
          </p:cNvSpPr>
          <p:nvPr>
            <p:ph type="sldNum" sz="quarter" idx="12"/>
          </p:nvPr>
        </p:nvSpPr>
        <p:spPr/>
        <p:txBody>
          <a:bodyPr/>
          <a:lstStyle/>
          <a:p>
            <a:fld id="{DFDF98CC-160E-494C-8C3C-8CDC5FA257DE}" type="slidenum">
              <a:rPr lang="en-US" smtClean="0"/>
              <a:t>‹#›</a:t>
            </a:fld>
            <a:endParaRPr lang="en-US"/>
          </a:p>
        </p:txBody>
      </p:sp>
      <p:sp>
        <p:nvSpPr>
          <p:cNvPr id="12" name="Rectangle 11">
            <a:extLst>
              <a:ext uri="{FF2B5EF4-FFF2-40B4-BE49-F238E27FC236}">
                <a16:creationId xmlns:a16="http://schemas.microsoft.com/office/drawing/2014/main" id="{4618136A-0796-46EB-89BB-4C73C0258FE9}"/>
              </a:ext>
              <a:ext uri="{C183D7F6-B498-43B3-948B-1728B52AA6E4}">
                <adec:decorative xmlns:adec="http://schemas.microsoft.com/office/drawing/2017/decorative" val="1"/>
              </a:ext>
            </a:extLst>
          </p:cNvPr>
          <p:cNvSpPr/>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298651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12/19/2023</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r>
              <a:rPr lang="en-US"/>
              <a:t>https://blog.medicai.io/en/scalability-of-health-information-systems#:~:text=Challenges%20in%20implementing%20scalable%20HIS%20include%20resistance%20to,privacy%20and%20security%2C%20and%20technical%20and%20financial%20investments</a:t>
            </a:r>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415022717"/>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63D8A-C68D-4CF9-9D15-3E09BCC09F66}"/>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524D94C-E537-4FF3-AAF8-A85F05C31A7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24B1D4-6731-4993-8609-16C1D3327986}"/>
              </a:ext>
            </a:extLst>
          </p:cNvPr>
          <p:cNvSpPr>
            <a:spLocks noGrp="1"/>
          </p:cNvSpPr>
          <p:nvPr>
            <p:ph type="dt" sz="half" idx="10"/>
          </p:nvPr>
        </p:nvSpPr>
        <p:spPr/>
        <p:txBody>
          <a:bodyPr/>
          <a:lstStyle/>
          <a:p>
            <a:fld id="{14878474-CC00-4A95-9D50-A41C12D1EEC4}" type="datetime1">
              <a:rPr lang="en-US" smtClean="0"/>
              <a:t>12/19/2023</a:t>
            </a:fld>
            <a:endParaRPr lang="en-US"/>
          </a:p>
        </p:txBody>
      </p:sp>
      <p:sp>
        <p:nvSpPr>
          <p:cNvPr id="5" name="Footer Placeholder 4">
            <a:extLst>
              <a:ext uri="{FF2B5EF4-FFF2-40B4-BE49-F238E27FC236}">
                <a16:creationId xmlns:a16="http://schemas.microsoft.com/office/drawing/2014/main" id="{3DFB7BBD-CEEB-4256-84B2-6D907E1188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72A8B7-F430-4F4A-BB63-481F51E58800}"/>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20229667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BAC1C-A332-4BA5-8C9C-FE0396C81619}"/>
              </a:ext>
            </a:extLst>
          </p:cNvPr>
          <p:cNvSpPr>
            <a:spLocks noGrp="1"/>
          </p:cNvSpPr>
          <p:nvPr>
            <p:ph type="title"/>
          </p:nvPr>
        </p:nvSpPr>
        <p:spPr>
          <a:xfrm>
            <a:off x="517870" y="978408"/>
            <a:ext cx="5020056" cy="4870974"/>
          </a:xfrm>
        </p:spPr>
        <p:txBody>
          <a:bodyPr anchor="t">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0D8D137-710E-4125-B5E9-F63E7F1C9C9D}"/>
              </a:ext>
            </a:extLst>
          </p:cNvPr>
          <p:cNvSpPr>
            <a:spLocks noGrp="1"/>
          </p:cNvSpPr>
          <p:nvPr>
            <p:ph type="body" idx="1"/>
          </p:nvPr>
        </p:nvSpPr>
        <p:spPr>
          <a:xfrm>
            <a:off x="6662167" y="3566639"/>
            <a:ext cx="5021183" cy="2279979"/>
          </a:xfrm>
        </p:spPr>
        <p:txBody>
          <a:bodyPr anchor="b">
            <a:normAutofit/>
          </a:bodyPr>
          <a:lstStyle>
            <a:lvl1pPr marL="0" indent="0">
              <a:buNone/>
              <a:defRPr sz="2200" i="1">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D5480C5-E9A6-425E-B050-03E444BE92C9}"/>
              </a:ext>
            </a:extLst>
          </p:cNvPr>
          <p:cNvSpPr>
            <a:spLocks noGrp="1"/>
          </p:cNvSpPr>
          <p:nvPr>
            <p:ph type="dt" sz="half" idx="10"/>
          </p:nvPr>
        </p:nvSpPr>
        <p:spPr/>
        <p:txBody>
          <a:bodyPr/>
          <a:lstStyle/>
          <a:p>
            <a:fld id="{7F38C8B4-7FBB-408F-BDB9-F0496874AFB2}" type="datetime1">
              <a:rPr lang="en-US" smtClean="0"/>
              <a:t>12/19/2023</a:t>
            </a:fld>
            <a:endParaRPr lang="en-US"/>
          </a:p>
        </p:txBody>
      </p:sp>
      <p:sp>
        <p:nvSpPr>
          <p:cNvPr id="5" name="Footer Placeholder 4">
            <a:extLst>
              <a:ext uri="{FF2B5EF4-FFF2-40B4-BE49-F238E27FC236}">
                <a16:creationId xmlns:a16="http://schemas.microsoft.com/office/drawing/2014/main" id="{951B4831-6C0B-4E0B-A341-91E4C5D36B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011EE6-252D-46DD-94DF-C42657EF2CD9}"/>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1347939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04B06-C54A-4B7B-B6D1-436428EAF8E2}"/>
              </a:ext>
            </a:extLst>
          </p:cNvPr>
          <p:cNvSpPr>
            <a:spLocks noGrp="1"/>
          </p:cNvSpPr>
          <p:nvPr>
            <p:ph type="title"/>
          </p:nvPr>
        </p:nvSpPr>
        <p:spPr>
          <a:xfrm>
            <a:off x="517870" y="978408"/>
            <a:ext cx="5021182" cy="5207699"/>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5723919-9A2F-4D97-8F31-6E35BD5975B0}"/>
              </a:ext>
            </a:extLst>
          </p:cNvPr>
          <p:cNvSpPr>
            <a:spLocks noGrp="1"/>
          </p:cNvSpPr>
          <p:nvPr>
            <p:ph sz="half" idx="1"/>
          </p:nvPr>
        </p:nvSpPr>
        <p:spPr>
          <a:xfrm>
            <a:off x="6063049" y="969264"/>
            <a:ext cx="5290751" cy="25551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F8DA345-F684-4BAA-A22C-E725B3A6037F}"/>
              </a:ext>
            </a:extLst>
          </p:cNvPr>
          <p:cNvSpPr>
            <a:spLocks noGrp="1"/>
          </p:cNvSpPr>
          <p:nvPr>
            <p:ph sz="half" idx="2"/>
          </p:nvPr>
        </p:nvSpPr>
        <p:spPr>
          <a:xfrm>
            <a:off x="6063049" y="3621849"/>
            <a:ext cx="5290751" cy="25551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6399C52-9753-45D8-9646-CF31BB01577C}"/>
              </a:ext>
            </a:extLst>
          </p:cNvPr>
          <p:cNvSpPr>
            <a:spLocks noGrp="1"/>
          </p:cNvSpPr>
          <p:nvPr>
            <p:ph type="dt" sz="half" idx="10"/>
          </p:nvPr>
        </p:nvSpPr>
        <p:spPr/>
        <p:txBody>
          <a:bodyPr/>
          <a:lstStyle/>
          <a:p>
            <a:fld id="{2BB8EE20-A5E2-47D3-8F6D-A2BA7AB2E093}" type="datetime1">
              <a:rPr lang="en-US" smtClean="0"/>
              <a:t>12/19/2023</a:t>
            </a:fld>
            <a:endParaRPr lang="en-US"/>
          </a:p>
        </p:txBody>
      </p:sp>
      <p:sp>
        <p:nvSpPr>
          <p:cNvPr id="6" name="Footer Placeholder 5">
            <a:extLst>
              <a:ext uri="{FF2B5EF4-FFF2-40B4-BE49-F238E27FC236}">
                <a16:creationId xmlns:a16="http://schemas.microsoft.com/office/drawing/2014/main" id="{C2F95E57-622C-4199-940E-F5462E1AC44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01B7592-00E8-41EF-B749-2A5EA8E460DA}"/>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4715826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BF4AA536-072F-4374-926E-17E038EC7E98}"/>
              </a:ext>
              <a:ext uri="{C183D7F6-B498-43B3-948B-1728B52AA6E4}">
                <adec:decorative xmlns:adec="http://schemas.microsoft.com/office/drawing/2017/decorative" val="1"/>
              </a:ext>
            </a:extLst>
          </p:cNvPr>
          <p:cNvSpPr/>
          <p:nvPr/>
        </p:nvSpPr>
        <p:spPr>
          <a:xfrm>
            <a:off x="0" y="0"/>
            <a:ext cx="12188952" cy="6857995"/>
          </a:xfrm>
          <a:prstGeom prst="rect">
            <a:avLst/>
          </a:prstGeom>
          <a:solidFill>
            <a:schemeClr val="bg2">
              <a:lumMod val="9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cap="none" spc="0" dirty="0">
              <a:ln w="0"/>
              <a:solidFill>
                <a:schemeClr val="tx1"/>
              </a:solidFill>
              <a:effectLst>
                <a:outerShdw blurRad="38100" dist="19050" dir="2700000" algn="tl" rotWithShape="0">
                  <a:schemeClr val="dk1">
                    <a:alpha val="40000"/>
                  </a:schemeClr>
                </a:outerShdw>
              </a:effectLst>
            </a:endParaRPr>
          </a:p>
        </p:txBody>
      </p:sp>
      <p:sp>
        <p:nvSpPr>
          <p:cNvPr id="13" name="Rectangle 12">
            <a:extLst>
              <a:ext uri="{FF2B5EF4-FFF2-40B4-BE49-F238E27FC236}">
                <a16:creationId xmlns:a16="http://schemas.microsoft.com/office/drawing/2014/main" id="{A2291277-967B-4176-B40B-9EC360626994}"/>
              </a:ext>
            </a:extLst>
          </p:cNvPr>
          <p:cNvSpPr/>
          <p:nvPr/>
        </p:nvSpPr>
        <p:spPr>
          <a:xfrm>
            <a:off x="517869" y="508090"/>
            <a:ext cx="1115568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cap="none" spc="0">
              <a:ln w="0"/>
              <a:solidFill>
                <a:schemeClr val="tx1"/>
              </a:solidFill>
              <a:effectLst>
                <a:outerShdw blurRad="38100" dist="19050" dir="2700000" algn="tl" rotWithShape="0">
                  <a:schemeClr val="dk1">
                    <a:alpha val="40000"/>
                  </a:schemeClr>
                </a:outerShdw>
              </a:effectLst>
            </a:endParaRPr>
          </a:p>
        </p:txBody>
      </p:sp>
      <p:sp>
        <p:nvSpPr>
          <p:cNvPr id="2" name="Title 1">
            <a:extLst>
              <a:ext uri="{FF2B5EF4-FFF2-40B4-BE49-F238E27FC236}">
                <a16:creationId xmlns:a16="http://schemas.microsoft.com/office/drawing/2014/main" id="{FCB11C00-F7CB-4484-807A-D12745CD3CC8}"/>
              </a:ext>
            </a:extLst>
          </p:cNvPr>
          <p:cNvSpPr>
            <a:spLocks noGrp="1"/>
          </p:cNvSpPr>
          <p:nvPr>
            <p:ph type="title"/>
          </p:nvPr>
        </p:nvSpPr>
        <p:spPr>
          <a:xfrm>
            <a:off x="517869" y="978119"/>
            <a:ext cx="11165481" cy="1073056"/>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0FAAA6E-E243-48B3-9585-3C1420B3E19F}"/>
              </a:ext>
            </a:extLst>
          </p:cNvPr>
          <p:cNvSpPr>
            <a:spLocks noGrp="1"/>
          </p:cNvSpPr>
          <p:nvPr>
            <p:ph type="body" idx="1"/>
          </p:nvPr>
        </p:nvSpPr>
        <p:spPr>
          <a:xfrm>
            <a:off x="517870" y="2178908"/>
            <a:ext cx="5020056" cy="65490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ED01B8-0F2E-41A4-B21C-334393F6A677}"/>
              </a:ext>
            </a:extLst>
          </p:cNvPr>
          <p:cNvSpPr>
            <a:spLocks noGrp="1"/>
          </p:cNvSpPr>
          <p:nvPr>
            <p:ph sz="half" idx="2"/>
          </p:nvPr>
        </p:nvSpPr>
        <p:spPr>
          <a:xfrm>
            <a:off x="517870" y="2876085"/>
            <a:ext cx="5020056" cy="33228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9A89B23F-3E60-415A-9CE7-0928B5CFB2B3}"/>
              </a:ext>
            </a:extLst>
          </p:cNvPr>
          <p:cNvSpPr>
            <a:spLocks noGrp="1"/>
          </p:cNvSpPr>
          <p:nvPr>
            <p:ph type="body" sz="quarter" idx="3"/>
          </p:nvPr>
        </p:nvSpPr>
        <p:spPr>
          <a:xfrm>
            <a:off x="6662168" y="2178908"/>
            <a:ext cx="5021182" cy="65490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0223446-0CDC-402B-8D71-D9D29F6DFFCC}"/>
              </a:ext>
            </a:extLst>
          </p:cNvPr>
          <p:cNvSpPr>
            <a:spLocks noGrp="1"/>
          </p:cNvSpPr>
          <p:nvPr>
            <p:ph sz="quarter" idx="4"/>
          </p:nvPr>
        </p:nvSpPr>
        <p:spPr>
          <a:xfrm>
            <a:off x="6662168" y="2876085"/>
            <a:ext cx="5021182" cy="33228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002B77D3-C6EC-4FFD-9E10-24E1AC542019}"/>
              </a:ext>
            </a:extLst>
          </p:cNvPr>
          <p:cNvSpPr>
            <a:spLocks noGrp="1"/>
          </p:cNvSpPr>
          <p:nvPr>
            <p:ph type="dt" sz="half" idx="10"/>
          </p:nvPr>
        </p:nvSpPr>
        <p:spPr>
          <a:xfrm>
            <a:off x="517870" y="6420414"/>
            <a:ext cx="2743200" cy="365125"/>
          </a:xfrm>
        </p:spPr>
        <p:txBody>
          <a:bodyPr/>
          <a:lstStyle/>
          <a:p>
            <a:fld id="{3382CF99-132F-413F-B7EF-71A5C33F2ED6}" type="datetime1">
              <a:rPr lang="en-US" smtClean="0"/>
              <a:t>12/19/2023</a:t>
            </a:fld>
            <a:endParaRPr lang="en-US"/>
          </a:p>
        </p:txBody>
      </p:sp>
      <p:sp>
        <p:nvSpPr>
          <p:cNvPr id="8" name="Footer Placeholder 7">
            <a:extLst>
              <a:ext uri="{FF2B5EF4-FFF2-40B4-BE49-F238E27FC236}">
                <a16:creationId xmlns:a16="http://schemas.microsoft.com/office/drawing/2014/main" id="{209DF31B-BD07-4DC2-95C2-B77E51AAEFF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454CE5A-3A0A-4AAB-81D2-F1C20636E54C}"/>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15225804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216B8-52AB-412B-BBE7-B6BE698FA29B}"/>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0BF779C3-9D19-467E-A5D2-0920834DA13C}"/>
              </a:ext>
            </a:extLst>
          </p:cNvPr>
          <p:cNvSpPr>
            <a:spLocks noGrp="1"/>
          </p:cNvSpPr>
          <p:nvPr>
            <p:ph type="dt" sz="half" idx="10"/>
          </p:nvPr>
        </p:nvSpPr>
        <p:spPr/>
        <p:txBody>
          <a:bodyPr/>
          <a:lstStyle/>
          <a:p>
            <a:fld id="{1F17AE06-98E0-4D9F-A059-92C3548821BB}" type="datetime1">
              <a:rPr lang="en-US" smtClean="0"/>
              <a:t>12/19/2023</a:t>
            </a:fld>
            <a:endParaRPr lang="en-US"/>
          </a:p>
        </p:txBody>
      </p:sp>
      <p:sp>
        <p:nvSpPr>
          <p:cNvPr id="4" name="Footer Placeholder 3">
            <a:extLst>
              <a:ext uri="{FF2B5EF4-FFF2-40B4-BE49-F238E27FC236}">
                <a16:creationId xmlns:a16="http://schemas.microsoft.com/office/drawing/2014/main" id="{8E272BB4-C8D8-4F74-9677-5AC979932A7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96B49B8-779F-4492-ABD9-96F0D042AC41}"/>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17613110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3B976BF-9339-48D6-881A-280D15492E05}"/>
              </a:ext>
            </a:extLst>
          </p:cNvPr>
          <p:cNvSpPr>
            <a:spLocks noGrp="1"/>
          </p:cNvSpPr>
          <p:nvPr>
            <p:ph type="dt" sz="half" idx="10"/>
          </p:nvPr>
        </p:nvSpPr>
        <p:spPr/>
        <p:txBody>
          <a:bodyPr/>
          <a:lstStyle/>
          <a:p>
            <a:fld id="{FFBA00CA-3DDC-4705-B840-978EF5EA0707}" type="datetime1">
              <a:rPr lang="en-US" smtClean="0"/>
              <a:t>12/19/2023</a:t>
            </a:fld>
            <a:endParaRPr lang="en-US"/>
          </a:p>
        </p:txBody>
      </p:sp>
      <p:sp>
        <p:nvSpPr>
          <p:cNvPr id="3" name="Footer Placeholder 2">
            <a:extLst>
              <a:ext uri="{FF2B5EF4-FFF2-40B4-BE49-F238E27FC236}">
                <a16:creationId xmlns:a16="http://schemas.microsoft.com/office/drawing/2014/main" id="{45277605-C9C8-432E-9662-D7D410B151D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22432B6-4A12-46EF-98A7-B5D50BD516F0}"/>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40796684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F191C-AF68-4230-A7B2-F8F07B486EDC}"/>
              </a:ext>
            </a:extLst>
          </p:cNvPr>
          <p:cNvSpPr>
            <a:spLocks noGrp="1"/>
          </p:cNvSpPr>
          <p:nvPr>
            <p:ph type="title"/>
          </p:nvPr>
        </p:nvSpPr>
        <p:spPr>
          <a:xfrm>
            <a:off x="517870" y="978408"/>
            <a:ext cx="5020948" cy="2270641"/>
          </a:xfrm>
        </p:spPr>
        <p:txBody>
          <a:bodyPr anchor="t">
            <a:noAutofit/>
          </a:bodyPr>
          <a:lstStyle>
            <a:lvl1pPr>
              <a:defRPr sz="4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58F9F11-5FCF-4D7E-BA51-38CB84277DC9}"/>
              </a:ext>
            </a:extLst>
          </p:cNvPr>
          <p:cNvSpPr>
            <a:spLocks noGrp="1"/>
          </p:cNvSpPr>
          <p:nvPr>
            <p:ph idx="1"/>
          </p:nvPr>
        </p:nvSpPr>
        <p:spPr>
          <a:xfrm>
            <a:off x="6653182" y="987423"/>
            <a:ext cx="5020948" cy="4873625"/>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373B519B-06C0-41BC-95FB-FB1FE436375E}"/>
              </a:ext>
            </a:extLst>
          </p:cNvPr>
          <p:cNvSpPr>
            <a:spLocks noGrp="1"/>
          </p:cNvSpPr>
          <p:nvPr>
            <p:ph type="body" sz="half" idx="2"/>
          </p:nvPr>
        </p:nvSpPr>
        <p:spPr>
          <a:xfrm>
            <a:off x="517870" y="3361038"/>
            <a:ext cx="5020948" cy="2507949"/>
          </a:xfrm>
        </p:spPr>
        <p:txBody>
          <a:bodyPr>
            <a:normAutofit/>
          </a:bodyPr>
          <a:lstStyle>
            <a:lvl1pPr marL="0" indent="0">
              <a:buNone/>
              <a:defRPr sz="2400" b="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B8B70C-015C-4832-AFF6-D033E022746B}"/>
              </a:ext>
            </a:extLst>
          </p:cNvPr>
          <p:cNvSpPr>
            <a:spLocks noGrp="1"/>
          </p:cNvSpPr>
          <p:nvPr>
            <p:ph type="dt" sz="half" idx="10"/>
          </p:nvPr>
        </p:nvSpPr>
        <p:spPr/>
        <p:txBody>
          <a:bodyPr/>
          <a:lstStyle/>
          <a:p>
            <a:fld id="{FC366D49-0BBA-4C5A-AD96-6448CA63451A}" type="datetime1">
              <a:rPr lang="en-US" smtClean="0"/>
              <a:t>12/19/2023</a:t>
            </a:fld>
            <a:endParaRPr lang="en-US"/>
          </a:p>
        </p:txBody>
      </p:sp>
      <p:sp>
        <p:nvSpPr>
          <p:cNvPr id="6" name="Footer Placeholder 5">
            <a:extLst>
              <a:ext uri="{FF2B5EF4-FFF2-40B4-BE49-F238E27FC236}">
                <a16:creationId xmlns:a16="http://schemas.microsoft.com/office/drawing/2014/main" id="{BEF1A6FB-8C14-46D1-90A5-0FF11DE786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82C585-6FA1-4E94-9C1C-A1DEDE551086}"/>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11437999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98B43-D1CE-43F4-A367-EF1FE9688913}"/>
              </a:ext>
            </a:extLst>
          </p:cNvPr>
          <p:cNvSpPr>
            <a:spLocks noGrp="1"/>
          </p:cNvSpPr>
          <p:nvPr>
            <p:ph type="title"/>
          </p:nvPr>
        </p:nvSpPr>
        <p:spPr>
          <a:xfrm>
            <a:off x="517870" y="978408"/>
            <a:ext cx="5020948" cy="2270641"/>
          </a:xfrm>
        </p:spPr>
        <p:txBody>
          <a:bodyPr anchor="t">
            <a:noAutofit/>
          </a:bodyPr>
          <a:lstStyle>
            <a:lvl1pPr>
              <a:defRPr sz="44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E2B73978-8CDF-4C0E-ABA1-7291A0347362}"/>
              </a:ext>
            </a:extLst>
          </p:cNvPr>
          <p:cNvSpPr>
            <a:spLocks noGrp="1"/>
          </p:cNvSpPr>
          <p:nvPr>
            <p:ph type="pic" idx="1"/>
          </p:nvPr>
        </p:nvSpPr>
        <p:spPr>
          <a:xfrm>
            <a:off x="6662168" y="987425"/>
            <a:ext cx="5027005"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45BECC62-ED45-451E-BEC5-A03C6A554D26}"/>
              </a:ext>
            </a:extLst>
          </p:cNvPr>
          <p:cNvSpPr>
            <a:spLocks noGrp="1"/>
          </p:cNvSpPr>
          <p:nvPr>
            <p:ph type="body" sz="half" idx="2"/>
          </p:nvPr>
        </p:nvSpPr>
        <p:spPr>
          <a:xfrm>
            <a:off x="517870" y="3340442"/>
            <a:ext cx="5020948" cy="2528545"/>
          </a:xfrm>
        </p:spPr>
        <p:txBody>
          <a:bodyPr>
            <a:normAutofit/>
          </a:bodyPr>
          <a:lstStyle>
            <a:lvl1pPr marL="0" indent="0">
              <a:buNone/>
              <a:defRPr sz="2200" b="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1A7A86-B983-4315-9312-936B4FCF75FE}"/>
              </a:ext>
            </a:extLst>
          </p:cNvPr>
          <p:cNvSpPr>
            <a:spLocks noGrp="1"/>
          </p:cNvSpPr>
          <p:nvPr>
            <p:ph type="dt" sz="half" idx="10"/>
          </p:nvPr>
        </p:nvSpPr>
        <p:spPr/>
        <p:txBody>
          <a:bodyPr/>
          <a:lstStyle/>
          <a:p>
            <a:fld id="{4F4EB293-A316-472D-A8B4-6947CF1A12B7}" type="datetime1">
              <a:rPr lang="en-US" smtClean="0"/>
              <a:t>12/19/2023</a:t>
            </a:fld>
            <a:endParaRPr lang="en-US"/>
          </a:p>
        </p:txBody>
      </p:sp>
      <p:sp>
        <p:nvSpPr>
          <p:cNvPr id="6" name="Footer Placeholder 5">
            <a:extLst>
              <a:ext uri="{FF2B5EF4-FFF2-40B4-BE49-F238E27FC236}">
                <a16:creationId xmlns:a16="http://schemas.microsoft.com/office/drawing/2014/main" id="{1E2E88C0-25A5-46F9-AB35-EAD50E6B913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0F9EA8-45AD-478E-8606-9328245BC8A6}"/>
              </a:ext>
            </a:extLst>
          </p:cNvPr>
          <p:cNvSpPr>
            <a:spLocks noGrp="1"/>
          </p:cNvSpPr>
          <p:nvPr>
            <p:ph type="sldNum" sz="quarter" idx="12"/>
          </p:nvPr>
        </p:nvSpPr>
        <p:spPr/>
        <p:txBody>
          <a:bodyPr/>
          <a:lstStyle/>
          <a:p>
            <a:fld id="{DFDF98CC-160E-494C-8C3C-8CDC5FA257DE}" type="slidenum">
              <a:rPr lang="en-US" smtClean="0"/>
              <a:t>‹#›</a:t>
            </a:fld>
            <a:endParaRPr lang="en-US"/>
          </a:p>
        </p:txBody>
      </p:sp>
      <p:cxnSp>
        <p:nvCxnSpPr>
          <p:cNvPr id="9" name="Straight Connector 8">
            <a:extLst>
              <a:ext uri="{FF2B5EF4-FFF2-40B4-BE49-F238E27FC236}">
                <a16:creationId xmlns:a16="http://schemas.microsoft.com/office/drawing/2014/main" id="{E51E4AC6-B446-4768-97EF-CA4B8261433B}"/>
              </a:ext>
            </a:extLst>
          </p:cNvPr>
          <p:cNvCxnSpPr>
            <a:cxnSpLocks/>
          </p:cNvCxnSpPr>
          <p:nvPr/>
        </p:nvCxnSpPr>
        <p:spPr>
          <a:xfrm>
            <a:off x="11689174" y="2172428"/>
            <a:ext cx="0" cy="335474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832126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D61AD20-E240-4E6F-AF91-689F7AEEE33A}"/>
              </a:ext>
            </a:extLst>
          </p:cNvPr>
          <p:cNvSpPr>
            <a:spLocks noGrp="1"/>
          </p:cNvSpPr>
          <p:nvPr>
            <p:ph type="title"/>
          </p:nvPr>
        </p:nvSpPr>
        <p:spPr>
          <a:xfrm>
            <a:off x="517870" y="978408"/>
            <a:ext cx="5021182" cy="4870457"/>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2E78801-35D1-4C19-BC2B-EAC7EE917E73}"/>
              </a:ext>
            </a:extLst>
          </p:cNvPr>
          <p:cNvSpPr>
            <a:spLocks noGrp="1"/>
          </p:cNvSpPr>
          <p:nvPr>
            <p:ph type="body" idx="1"/>
          </p:nvPr>
        </p:nvSpPr>
        <p:spPr>
          <a:xfrm>
            <a:off x="6662168" y="969264"/>
            <a:ext cx="5021182" cy="487045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1282A45-C5B9-4575-8E28-A35767B4D71C}"/>
              </a:ext>
            </a:extLst>
          </p:cNvPr>
          <p:cNvSpPr>
            <a:spLocks noGrp="1"/>
          </p:cNvSpPr>
          <p:nvPr>
            <p:ph type="dt" sz="half" idx="2"/>
          </p:nvPr>
        </p:nvSpPr>
        <p:spPr>
          <a:xfrm>
            <a:off x="517870" y="6420414"/>
            <a:ext cx="2743200" cy="365125"/>
          </a:xfrm>
          <a:prstGeom prst="rect">
            <a:avLst/>
          </a:prstGeom>
        </p:spPr>
        <p:txBody>
          <a:bodyPr vert="horz" lIns="91440" tIns="45720" rIns="91440" bIns="45720" rtlCol="0" anchor="ctr"/>
          <a:lstStyle>
            <a:lvl1pPr algn="l">
              <a:defRPr sz="900">
                <a:solidFill>
                  <a:schemeClr val="tx1"/>
                </a:solidFill>
              </a:defRPr>
            </a:lvl1pPr>
          </a:lstStyle>
          <a:p>
            <a:fld id="{734BCCD4-CEB1-405B-A443-DD9CBCBEA552}" type="datetime1">
              <a:rPr lang="en-US" smtClean="0"/>
              <a:t>12/19/2023</a:t>
            </a:fld>
            <a:endParaRPr lang="en-US"/>
          </a:p>
        </p:txBody>
      </p:sp>
      <p:sp>
        <p:nvSpPr>
          <p:cNvPr id="5" name="Footer Placeholder 4">
            <a:extLst>
              <a:ext uri="{FF2B5EF4-FFF2-40B4-BE49-F238E27FC236}">
                <a16:creationId xmlns:a16="http://schemas.microsoft.com/office/drawing/2014/main" id="{2E9D0933-AA03-4018-8E37-004CFB9F61D6}"/>
              </a:ext>
            </a:extLst>
          </p:cNvPr>
          <p:cNvSpPr>
            <a:spLocks noGrp="1"/>
          </p:cNvSpPr>
          <p:nvPr>
            <p:ph type="ftr" sz="quarter" idx="3"/>
          </p:nvPr>
        </p:nvSpPr>
        <p:spPr>
          <a:xfrm>
            <a:off x="517870" y="97713"/>
            <a:ext cx="4114800" cy="365125"/>
          </a:xfrm>
          <a:prstGeom prst="rect">
            <a:avLst/>
          </a:prstGeom>
        </p:spPr>
        <p:txBody>
          <a:bodyPr vert="horz" lIns="91440" tIns="45720" rIns="91440" bIns="45720" rtlCol="0" anchor="ctr"/>
          <a:lstStyle>
            <a:lvl1pPr algn="l">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BCCF282A-DF4A-4A2D-9672-8F0F770A3F1A}"/>
              </a:ext>
            </a:extLst>
          </p:cNvPr>
          <p:cNvSpPr>
            <a:spLocks noGrp="1"/>
          </p:cNvSpPr>
          <p:nvPr>
            <p:ph type="sldNum" sz="quarter" idx="4"/>
          </p:nvPr>
        </p:nvSpPr>
        <p:spPr>
          <a:xfrm>
            <a:off x="11454317" y="6420414"/>
            <a:ext cx="637909" cy="365125"/>
          </a:xfrm>
          <a:prstGeom prst="rect">
            <a:avLst/>
          </a:prstGeom>
        </p:spPr>
        <p:txBody>
          <a:bodyPr vert="horz" lIns="91440" tIns="45720" rIns="91440" bIns="45720" rtlCol="0" anchor="ctr"/>
          <a:lstStyle>
            <a:lvl1pPr algn="r">
              <a:defRPr sz="900">
                <a:solidFill>
                  <a:schemeClr val="tx1"/>
                </a:solidFill>
              </a:defRPr>
            </a:lvl1pPr>
          </a:lstStyle>
          <a:p>
            <a:fld id="{DFDF98CC-160E-494C-8C3C-8CDC5FA257DE}" type="slidenum">
              <a:rPr lang="en-US" smtClean="0"/>
              <a:pPr/>
              <a:t>‹#›</a:t>
            </a:fld>
            <a:endParaRPr lang="en-US" dirty="0"/>
          </a:p>
        </p:txBody>
      </p:sp>
      <p:sp>
        <p:nvSpPr>
          <p:cNvPr id="14" name="Rectangle 13">
            <a:extLst>
              <a:ext uri="{FF2B5EF4-FFF2-40B4-BE49-F238E27FC236}">
                <a16:creationId xmlns:a16="http://schemas.microsoft.com/office/drawing/2014/main" id="{ADE57300-C7FF-4578-99A0-42B0295B123C}"/>
              </a:ext>
            </a:extLst>
          </p:cNvPr>
          <p:cNvSpPr/>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60784052"/>
      </p:ext>
    </p:extLst>
  </p:cSld>
  <p:clrMap bg1="lt1" tx1="dk1" bg2="lt2" tx2="dk2" accent1="accent1" accent2="accent2" accent3="accent3" accent4="accent4" accent5="accent5" accent6="accent6" hlink="hlink" folHlink="folHlink"/>
  <p:sldLayoutIdLst>
    <p:sldLayoutId id="2147483873" r:id="rId1"/>
    <p:sldLayoutId id="2147483874" r:id="rId2"/>
    <p:sldLayoutId id="2147483875" r:id="rId3"/>
    <p:sldLayoutId id="2147483876" r:id="rId4"/>
    <p:sldLayoutId id="2147483877" r:id="rId5"/>
    <p:sldLayoutId id="2147483871" r:id="rId6"/>
    <p:sldLayoutId id="2147483867" r:id="rId7"/>
    <p:sldLayoutId id="2147483868" r:id="rId8"/>
    <p:sldLayoutId id="2147483869" r:id="rId9"/>
    <p:sldLayoutId id="2147483870" r:id="rId10"/>
    <p:sldLayoutId id="2147483872" r:id="rId11"/>
  </p:sldLayoutIdLst>
  <p:hf sldNum="0" hdr="0" ftr="0" dt="0"/>
  <p:txStyles>
    <p:titleStyle>
      <a:lvl1pPr algn="l" defTabSz="914400" rtl="0" eaLnBrk="1" latinLnBrk="0" hangingPunct="1">
        <a:lnSpc>
          <a:spcPct val="100000"/>
        </a:lnSpc>
        <a:spcBef>
          <a:spcPct val="0"/>
        </a:spcBef>
        <a:buNone/>
        <a:defRPr sz="5400" b="1" kern="1200">
          <a:solidFill>
            <a:schemeClr val="tx1"/>
          </a:solidFill>
          <a:latin typeface="+mj-lt"/>
          <a:ea typeface="+mj-ea"/>
          <a:cs typeface="+mj-cs"/>
        </a:defRPr>
      </a:lvl1pPr>
    </p:titleStyle>
    <p:body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mn-lt"/>
          <a:ea typeface="+mn-ea"/>
          <a:cs typeface="+mn-cs"/>
        </a:defRPr>
      </a:lvl1pPr>
      <a:lvl2pPr marL="274320" indent="-27432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274320" indent="0" algn="l" defTabSz="914400" rtl="0" eaLnBrk="1" latinLnBrk="0" hangingPunct="1">
        <a:lnSpc>
          <a:spcPct val="110000"/>
        </a:lnSpc>
        <a:spcBef>
          <a:spcPts val="500"/>
        </a:spcBef>
        <a:buFont typeface="Arial" panose="020B0604020202020204" pitchFamily="34" charset="0"/>
        <a:buNone/>
        <a:defRPr sz="1800" kern="1200">
          <a:solidFill>
            <a:schemeClr val="tx1"/>
          </a:solidFill>
          <a:latin typeface="+mn-lt"/>
          <a:ea typeface="+mn-ea"/>
          <a:cs typeface="+mn-cs"/>
        </a:defRPr>
      </a:lvl3pPr>
      <a:lvl4pPr marL="548640" indent="-27432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54864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lIns="109728" tIns="109728" rIns="109728" bIns="91440" anchor="ctr"/>
          <a:lstStyle/>
          <a:p>
            <a:r>
              <a:rPr lang="en-US"/>
              <a:t>Click to edit Master title style</a:t>
            </a:r>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lIns="109728" tIns="109728" rIns="109728" bIns="9144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lIns="109728" tIns="109728" rIns="109728" bIns="91440" anchor="ctr"/>
          <a:lstStyle>
            <a:lvl1pPr algn="l">
              <a:defRPr sz="1200" spc="100">
                <a:solidFill>
                  <a:schemeClr val="tx1">
                    <a:tint val="75000"/>
                  </a:schemeClr>
                </a:solidFill>
              </a:defRPr>
            </a:lvl1pPr>
          </a:lstStyle>
          <a:p>
            <a:fld id="{02AC24A9-CCB6-4F8D-B8DB-C2F3692CFA5A}" type="datetimeFigureOut">
              <a:rPr lang="en-US" smtClean="0"/>
              <a:t>12/19/2023</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lIns="109728" tIns="109728" rIns="109728" bIns="91440" anchor="ctr"/>
          <a:lstStyle>
            <a:lvl1pPr algn="ctr">
              <a:defRPr sz="1200" spc="100">
                <a:solidFill>
                  <a:schemeClr val="tx1">
                    <a:tint val="75000"/>
                  </a:schemeClr>
                </a:solidFill>
              </a:defRPr>
            </a:lvl1pPr>
          </a:lstStyle>
          <a:p>
            <a:r>
              <a:rPr lang="en-US"/>
              <a:t>https://blog.medicai.io/en/scalability-of-health-information-systems#:~:text=Challenges%20in%20implementing%20scalable%20HIS%20include%20resistance%20to,privacy%20and%20security%2C%20and%20technical%20and%20financial%20investments</a:t>
            </a:r>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lIns="109728" tIns="109728" rIns="109728" bIns="91440" anchor="ctr"/>
          <a:lstStyle>
            <a:lvl1pPr algn="r">
              <a:defRPr sz="1200" spc="1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2865428581"/>
      </p:ext>
    </p:extLst>
  </p:cSld>
  <p:clrMap bg1="lt1" tx1="dk1" bg2="lt2" tx2="dk2" accent1="accent1" accent2="accent2" accent3="accent3" accent4="accent4" accent5="accent5" accent6="accent6" hlink="hlink" folHlink="folHlink"/>
  <p:sldLayoutIdLst>
    <p:sldLayoutId id="2147483789" r:id="rId1"/>
  </p:sldLayoutIdLst>
  <p:hf hdr="0" ftr="0" dt="0"/>
  <p:txStyles>
    <p:titleStyle>
      <a:lvl1pPr algn="l" defTabSz="914400" rtl="0" eaLnBrk="1" latinLnBrk="0" hangingPunct="1">
        <a:lnSpc>
          <a:spcPct val="90000"/>
        </a:lnSpc>
        <a:spcBef>
          <a:spcPct val="0"/>
        </a:spcBef>
        <a:buNone/>
        <a:defRPr sz="4400" kern="1200" spc="18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800" kern="1200" spc="15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spc="15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spc="15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spc="15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spc="15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E20BB609-EF92-42DB-836C-0699A590B5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8BEC44CD-E290-4D60-A056-5BA05B182A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1"/>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a:extLst>
              <a:ext uri="{FF2B5EF4-FFF2-40B4-BE49-F238E27FC236}">
                <a16:creationId xmlns:a16="http://schemas.microsoft.com/office/drawing/2014/main" id="{B7BA5032-6D79-3509-5782-D65A69640983}"/>
              </a:ext>
            </a:extLst>
          </p:cNvPr>
          <p:cNvPicPr>
            <a:picLocks noChangeAspect="1"/>
          </p:cNvPicPr>
          <p:nvPr/>
        </p:nvPicPr>
        <p:blipFill rotWithShape="1">
          <a:blip r:embed="rId2">
            <a:alphaModFix amt="40000"/>
          </a:blip>
          <a:srcRect/>
          <a:stretch/>
        </p:blipFill>
        <p:spPr>
          <a:xfrm>
            <a:off x="20" y="10"/>
            <a:ext cx="12191981" cy="6857990"/>
          </a:xfrm>
          <a:prstGeom prst="rect">
            <a:avLst/>
          </a:prstGeom>
        </p:spPr>
      </p:pic>
      <p:sp>
        <p:nvSpPr>
          <p:cNvPr id="2" name="Title 1">
            <a:extLst>
              <a:ext uri="{FF2B5EF4-FFF2-40B4-BE49-F238E27FC236}">
                <a16:creationId xmlns:a16="http://schemas.microsoft.com/office/drawing/2014/main" id="{EFBC8683-CBC5-3C0B-B59A-61B5370CAE4D}"/>
              </a:ext>
            </a:extLst>
          </p:cNvPr>
          <p:cNvSpPr>
            <a:spLocks noGrp="1"/>
          </p:cNvSpPr>
          <p:nvPr>
            <p:ph type="ctrTitle"/>
          </p:nvPr>
        </p:nvSpPr>
        <p:spPr>
          <a:xfrm>
            <a:off x="517870" y="978408"/>
            <a:ext cx="5021182" cy="2334248"/>
          </a:xfrm>
        </p:spPr>
        <p:txBody>
          <a:bodyPr anchor="t">
            <a:normAutofit/>
          </a:bodyPr>
          <a:lstStyle/>
          <a:p>
            <a:r>
              <a:rPr lang="en-US">
                <a:solidFill>
                  <a:srgbClr val="FFFFFF"/>
                </a:solidFill>
                <a:cs typeface="Calibri Light"/>
              </a:rPr>
              <a:t>BIG DATA MANAGEMENT</a:t>
            </a:r>
          </a:p>
        </p:txBody>
      </p:sp>
      <p:sp>
        <p:nvSpPr>
          <p:cNvPr id="3" name="Subtitle 2">
            <a:extLst>
              <a:ext uri="{FF2B5EF4-FFF2-40B4-BE49-F238E27FC236}">
                <a16:creationId xmlns:a16="http://schemas.microsoft.com/office/drawing/2014/main" id="{A99D3F0E-3EC3-6C99-38EC-07B95E19D26B}"/>
              </a:ext>
            </a:extLst>
          </p:cNvPr>
          <p:cNvSpPr>
            <a:spLocks noGrp="1"/>
          </p:cNvSpPr>
          <p:nvPr>
            <p:ph type="subTitle" idx="1"/>
          </p:nvPr>
        </p:nvSpPr>
        <p:spPr>
          <a:xfrm>
            <a:off x="6652366" y="4017818"/>
            <a:ext cx="5040785" cy="1828799"/>
          </a:xfrm>
        </p:spPr>
        <p:txBody>
          <a:bodyPr vert="horz" lIns="91440" tIns="45720" rIns="91440" bIns="45720" rtlCol="0" anchor="b">
            <a:normAutofit/>
          </a:bodyPr>
          <a:lstStyle/>
          <a:p>
            <a:r>
              <a:rPr lang="en-US" dirty="0">
                <a:solidFill>
                  <a:srgbClr val="FFFFFF"/>
                </a:solidFill>
                <a:cs typeface="Calibri"/>
              </a:rPr>
              <a:t>END SEMESTER PROJECT</a:t>
            </a:r>
          </a:p>
          <a:p>
            <a:r>
              <a:rPr lang="en-US" dirty="0">
                <a:solidFill>
                  <a:srgbClr val="FFFFFF"/>
                </a:solidFill>
                <a:cs typeface="Calibri"/>
              </a:rPr>
              <a:t>BATCH B</a:t>
            </a:r>
          </a:p>
          <a:p>
            <a:r>
              <a:rPr lang="en-US" dirty="0">
                <a:solidFill>
                  <a:srgbClr val="FFFFFF"/>
                </a:solidFill>
                <a:cs typeface="Calibri"/>
              </a:rPr>
              <a:t>GROUP 2</a:t>
            </a:r>
          </a:p>
        </p:txBody>
      </p:sp>
      <p:sp>
        <p:nvSpPr>
          <p:cNvPr id="17" name="Rectangle 16">
            <a:extLst>
              <a:ext uri="{FF2B5EF4-FFF2-40B4-BE49-F238E27FC236}">
                <a16:creationId xmlns:a16="http://schemas.microsoft.com/office/drawing/2014/main" id="{B2C335F7-F61C-4EB4-80F2-4B1438FE6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F1189494-2B67-46D2-93D6-A122A09BF6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2168" y="6209925"/>
            <a:ext cx="5021183" cy="4571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lide Number Placeholder 7">
            <a:extLst>
              <a:ext uri="{FF2B5EF4-FFF2-40B4-BE49-F238E27FC236}">
                <a16:creationId xmlns:a16="http://schemas.microsoft.com/office/drawing/2014/main" id="{F2E57F9F-D01E-CA3D-3510-B3EB651871D4}"/>
              </a:ext>
            </a:extLst>
          </p:cNvPr>
          <p:cNvSpPr>
            <a:spLocks noGrp="1"/>
          </p:cNvSpPr>
          <p:nvPr>
            <p:ph type="sldNum" sz="quarter" idx="12"/>
          </p:nvPr>
        </p:nvSpPr>
        <p:spPr>
          <a:xfrm>
            <a:off x="11454317" y="6420414"/>
            <a:ext cx="637909" cy="365125"/>
          </a:xfrm>
        </p:spPr>
        <p:txBody>
          <a:bodyPr>
            <a:normAutofit/>
          </a:bodyPr>
          <a:lstStyle/>
          <a:p>
            <a:pPr>
              <a:spcAft>
                <a:spcPts val="600"/>
              </a:spcAft>
            </a:pPr>
            <a:fld id="{B2DC25EE-239B-4C5F-AAD1-255A7D5F1EE2}" type="slidenum">
              <a:rPr lang="en-US">
                <a:solidFill>
                  <a:srgbClr val="FFFFFF"/>
                </a:solidFill>
              </a:rPr>
              <a:pPr>
                <a:spcAft>
                  <a:spcPts val="600"/>
                </a:spcAft>
              </a:pPr>
              <a:t>1</a:t>
            </a:fld>
            <a:endParaRPr lang="en-US">
              <a:solidFill>
                <a:srgbClr val="FFFFFF"/>
              </a:solidFill>
            </a:endParaRPr>
          </a:p>
        </p:txBody>
      </p:sp>
    </p:spTree>
    <p:extLst>
      <p:ext uri="{BB962C8B-B14F-4D97-AF65-F5344CB8AC3E}">
        <p14:creationId xmlns:p14="http://schemas.microsoft.com/office/powerpoint/2010/main" val="21089875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BBF013-38B2-98A4-063C-D4A23484AC4F}"/>
              </a:ext>
            </a:extLst>
          </p:cNvPr>
          <p:cNvSpPr>
            <a:spLocks noGrp="1"/>
          </p:cNvSpPr>
          <p:nvPr>
            <p:ph type="title"/>
          </p:nvPr>
        </p:nvSpPr>
        <p:spPr/>
        <p:txBody>
          <a:bodyPr/>
          <a:lstStyle/>
          <a:p>
            <a:r>
              <a:rPr lang="en-US" dirty="0"/>
              <a:t>Data Preprocessing</a:t>
            </a:r>
            <a:endParaRPr lang="en-US"/>
          </a:p>
          <a:p>
            <a:endParaRPr lang="en-US" dirty="0"/>
          </a:p>
        </p:txBody>
      </p:sp>
      <p:sp>
        <p:nvSpPr>
          <p:cNvPr id="3" name="Content Placeholder 2">
            <a:extLst>
              <a:ext uri="{FF2B5EF4-FFF2-40B4-BE49-F238E27FC236}">
                <a16:creationId xmlns:a16="http://schemas.microsoft.com/office/drawing/2014/main" id="{3E11D0FC-6EBB-1474-6A5C-CFBFBD07C792}"/>
              </a:ext>
            </a:extLst>
          </p:cNvPr>
          <p:cNvSpPr>
            <a:spLocks noGrp="1"/>
          </p:cNvSpPr>
          <p:nvPr>
            <p:ph idx="1"/>
          </p:nvPr>
        </p:nvSpPr>
        <p:spPr>
          <a:xfrm>
            <a:off x="941397" y="2303853"/>
            <a:ext cx="10168128" cy="3694176"/>
          </a:xfrm>
        </p:spPr>
        <p:txBody>
          <a:bodyPr lIns="109728" tIns="109728" rIns="109728" bIns="91440" anchor="t"/>
          <a:lstStyle/>
          <a:p>
            <a:pPr marL="0" indent="0">
              <a:buNone/>
            </a:pPr>
            <a:r>
              <a:rPr lang="en-US" dirty="0"/>
              <a:t>Data Cleaning</a:t>
            </a:r>
          </a:p>
          <a:p>
            <a:pPr marL="0" indent="0">
              <a:buNone/>
            </a:pPr>
            <a:r>
              <a:rPr lang="en-US" sz="1600" err="1">
                <a:solidFill>
                  <a:srgbClr val="CC7832"/>
                </a:solidFill>
                <a:latin typeface="Consolas"/>
              </a:rPr>
              <a:t>val</a:t>
            </a:r>
            <a:r>
              <a:rPr lang="en-US" sz="1600" dirty="0">
                <a:solidFill>
                  <a:srgbClr val="CC7832"/>
                </a:solidFill>
                <a:latin typeface="Consolas"/>
              </a:rPr>
              <a:t> </a:t>
            </a:r>
            <a:r>
              <a:rPr lang="en-US" sz="1600" err="1">
                <a:solidFill>
                  <a:srgbClr val="A9B7C6"/>
                </a:solidFill>
                <a:latin typeface="Consolas"/>
              </a:rPr>
              <a:t>df</a:t>
            </a:r>
            <a:r>
              <a:rPr lang="en-US" sz="1600" dirty="0">
                <a:solidFill>
                  <a:srgbClr val="A9B7C6"/>
                </a:solidFill>
                <a:latin typeface="Consolas"/>
              </a:rPr>
              <a:t> = </a:t>
            </a:r>
            <a:r>
              <a:rPr lang="en-US" sz="1600" err="1">
                <a:solidFill>
                  <a:srgbClr val="A9B7C6"/>
                </a:solidFill>
                <a:latin typeface="Consolas"/>
              </a:rPr>
              <a:t>spark.read.jdbc</a:t>
            </a:r>
            <a:r>
              <a:rPr lang="en-US" sz="1600" dirty="0">
                <a:solidFill>
                  <a:srgbClr val="A9B7C6"/>
                </a:solidFill>
                <a:latin typeface="Consolas"/>
              </a:rPr>
              <a:t>(</a:t>
            </a:r>
            <a:r>
              <a:rPr lang="en-US" sz="1600" err="1">
                <a:solidFill>
                  <a:srgbClr val="A9B7C6"/>
                </a:solidFill>
                <a:latin typeface="Consolas"/>
              </a:rPr>
              <a:t>url</a:t>
            </a:r>
            <a:r>
              <a:rPr lang="en-US" sz="1600" dirty="0">
                <a:solidFill>
                  <a:srgbClr val="CC7832"/>
                </a:solidFill>
                <a:latin typeface="Consolas"/>
              </a:rPr>
              <a:t>, </a:t>
            </a:r>
            <a:r>
              <a:rPr lang="en-US" sz="1600" dirty="0">
                <a:solidFill>
                  <a:srgbClr val="6A8759"/>
                </a:solidFill>
                <a:latin typeface="Consolas"/>
              </a:rPr>
              <a:t>"</a:t>
            </a:r>
            <a:r>
              <a:rPr lang="en-US" sz="1600" err="1">
                <a:solidFill>
                  <a:srgbClr val="6A8759"/>
                </a:solidFill>
                <a:latin typeface="Consolas"/>
              </a:rPr>
              <a:t>stock_data</a:t>
            </a:r>
            <a:r>
              <a:rPr lang="en-US" sz="1600" dirty="0">
                <a:solidFill>
                  <a:srgbClr val="6A8759"/>
                </a:solidFill>
                <a:latin typeface="Consolas"/>
              </a:rPr>
              <a:t> "</a:t>
            </a:r>
            <a:r>
              <a:rPr lang="en-US" sz="1600" dirty="0">
                <a:solidFill>
                  <a:srgbClr val="CC7832"/>
                </a:solidFill>
                <a:latin typeface="Consolas"/>
              </a:rPr>
              <a:t>, </a:t>
            </a:r>
            <a:r>
              <a:rPr lang="en-US" sz="1600" dirty="0">
                <a:solidFill>
                  <a:srgbClr val="A9B7C6"/>
                </a:solidFill>
                <a:latin typeface="Consolas"/>
              </a:rPr>
              <a:t>properties).</a:t>
            </a:r>
            <a:r>
              <a:rPr lang="en-US" sz="1600" err="1">
                <a:solidFill>
                  <a:srgbClr val="A9B7C6"/>
                </a:solidFill>
                <a:latin typeface="Consolas"/>
              </a:rPr>
              <a:t>na.fill</a:t>
            </a:r>
            <a:r>
              <a:rPr lang="en-US" sz="1600" dirty="0">
                <a:solidFill>
                  <a:srgbClr val="A9B7C6"/>
                </a:solidFill>
                <a:latin typeface="Consolas"/>
              </a:rPr>
              <a:t>(</a:t>
            </a:r>
            <a:r>
              <a:rPr lang="en-US" sz="1600" dirty="0">
                <a:solidFill>
                  <a:srgbClr val="6897BB"/>
                </a:solidFill>
                <a:latin typeface="Consolas"/>
              </a:rPr>
              <a:t>0</a:t>
            </a:r>
            <a:r>
              <a:rPr lang="en-US" sz="1600" dirty="0">
                <a:solidFill>
                  <a:srgbClr val="A9B7C6"/>
                </a:solidFill>
                <a:latin typeface="Consolas"/>
              </a:rPr>
              <a:t>)</a:t>
            </a:r>
            <a:endParaRPr lang="en-US" sz="1600">
              <a:solidFill>
                <a:srgbClr val="A9B7C6"/>
              </a:solidFill>
              <a:latin typeface="Consolas"/>
            </a:endParaRPr>
          </a:p>
          <a:p>
            <a:pPr marL="0" indent="0">
              <a:buNone/>
            </a:pPr>
            <a:r>
              <a:rPr lang="en-US" dirty="0"/>
              <a:t>Conversion of date columns</a:t>
            </a:r>
          </a:p>
          <a:p>
            <a:pPr>
              <a:buFont typeface="Wingdings" panose="020B0604020202020204" pitchFamily="34" charset="0"/>
              <a:buChar char="Ø"/>
            </a:pPr>
            <a:r>
              <a:rPr lang="en-US" dirty="0"/>
              <a:t>Non-working days in the market has null values, so we had dropped the null values and filled it with 0.</a:t>
            </a:r>
          </a:p>
          <a:p>
            <a:pPr>
              <a:buFont typeface="Wingdings" panose="020B0604020202020204" pitchFamily="34" charset="0"/>
              <a:buChar char="Ø"/>
            </a:pPr>
            <a:r>
              <a:rPr lang="en-US" dirty="0"/>
              <a:t>In stock data we can't fill values using any other parameters because no trading happens on those days.</a:t>
            </a:r>
          </a:p>
          <a:p>
            <a:pPr>
              <a:buFont typeface="Wingdings" panose="020B0604020202020204" pitchFamily="34" charset="0"/>
              <a:buChar char="Ø"/>
            </a:pPr>
            <a:endParaRPr lang="en-US" dirty="0"/>
          </a:p>
        </p:txBody>
      </p:sp>
      <p:sp>
        <p:nvSpPr>
          <p:cNvPr id="4" name="Slide Number Placeholder 3">
            <a:extLst>
              <a:ext uri="{FF2B5EF4-FFF2-40B4-BE49-F238E27FC236}">
                <a16:creationId xmlns:a16="http://schemas.microsoft.com/office/drawing/2014/main" id="{10973509-764B-DA1D-74BB-C294CC17E704}"/>
              </a:ext>
            </a:extLst>
          </p:cNvPr>
          <p:cNvSpPr>
            <a:spLocks noGrp="1"/>
          </p:cNvSpPr>
          <p:nvPr>
            <p:ph type="sldNum" sz="quarter" idx="12"/>
          </p:nvPr>
        </p:nvSpPr>
        <p:spPr/>
        <p:txBody>
          <a:bodyPr/>
          <a:lstStyle/>
          <a:p>
            <a:fld id="{B2DC25EE-239B-4C5F-AAD1-255A7D5F1EE2}" type="slidenum">
              <a:rPr lang="en-US" smtClean="0"/>
              <a:t>10</a:t>
            </a:fld>
            <a:endParaRPr lang="en-US"/>
          </a:p>
        </p:txBody>
      </p:sp>
    </p:spTree>
    <p:extLst>
      <p:ext uri="{BB962C8B-B14F-4D97-AF65-F5344CB8AC3E}">
        <p14:creationId xmlns:p14="http://schemas.microsoft.com/office/powerpoint/2010/main" val="29836340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E1AB4-7559-6871-AC5A-E60576C877D6}"/>
              </a:ext>
            </a:extLst>
          </p:cNvPr>
          <p:cNvSpPr>
            <a:spLocks noGrp="1"/>
          </p:cNvSpPr>
          <p:nvPr>
            <p:ph type="title"/>
          </p:nvPr>
        </p:nvSpPr>
        <p:spPr/>
        <p:txBody>
          <a:bodyPr/>
          <a:lstStyle/>
          <a:p>
            <a:r>
              <a:rPr lang="en-US" sz="2800" dirty="0">
                <a:ea typeface="+mj-lt"/>
                <a:cs typeface="+mj-lt"/>
              </a:rPr>
              <a:t>Percentage Change in Closing Price</a:t>
            </a:r>
            <a:endParaRPr lang="en-US" dirty="0"/>
          </a:p>
        </p:txBody>
      </p:sp>
      <p:sp>
        <p:nvSpPr>
          <p:cNvPr id="3" name="Content Placeholder 2">
            <a:extLst>
              <a:ext uri="{FF2B5EF4-FFF2-40B4-BE49-F238E27FC236}">
                <a16:creationId xmlns:a16="http://schemas.microsoft.com/office/drawing/2014/main" id="{8831E1F1-4713-B411-B693-C226C29CAF19}"/>
              </a:ext>
            </a:extLst>
          </p:cNvPr>
          <p:cNvSpPr>
            <a:spLocks noGrp="1"/>
          </p:cNvSpPr>
          <p:nvPr>
            <p:ph idx="1"/>
          </p:nvPr>
        </p:nvSpPr>
        <p:spPr/>
        <p:txBody>
          <a:bodyPr lIns="109728" tIns="109728" rIns="109728" bIns="91440" anchor="t"/>
          <a:lstStyle/>
          <a:p>
            <a:pPr marL="0" indent="0">
              <a:buNone/>
            </a:pPr>
            <a:r>
              <a:rPr lang="en-US" sz="1400" dirty="0" err="1">
                <a:solidFill>
                  <a:srgbClr val="CC7832"/>
                </a:solidFill>
                <a:latin typeface="Consolas"/>
              </a:rPr>
              <a:t>val</a:t>
            </a:r>
            <a:r>
              <a:rPr lang="en-US" sz="1400" dirty="0">
                <a:solidFill>
                  <a:srgbClr val="CC7832"/>
                </a:solidFill>
                <a:latin typeface="Consolas"/>
              </a:rPr>
              <a:t> </a:t>
            </a:r>
            <a:r>
              <a:rPr lang="en-US" sz="1400" dirty="0" err="1">
                <a:solidFill>
                  <a:srgbClr val="A9B7C6"/>
                </a:solidFill>
                <a:latin typeface="Consolas"/>
              </a:rPr>
              <a:t>percentageChange</a:t>
            </a:r>
            <a:r>
              <a:rPr lang="en-US" sz="1400" dirty="0">
                <a:solidFill>
                  <a:srgbClr val="A9B7C6"/>
                </a:solidFill>
                <a:latin typeface="Consolas"/>
              </a:rPr>
              <a:t> = </a:t>
            </a:r>
            <a:r>
              <a:rPr lang="en-US" sz="1400" dirty="0" err="1">
                <a:solidFill>
                  <a:srgbClr val="A9B7C6"/>
                </a:solidFill>
                <a:latin typeface="Consolas"/>
              </a:rPr>
              <a:t>df</a:t>
            </a:r>
            <a:br>
              <a:rPr lang="en-US" sz="1400" dirty="0">
                <a:latin typeface="Consolas"/>
              </a:rPr>
            </a:br>
            <a:r>
              <a:rPr lang="en-US" sz="1400" dirty="0">
                <a:solidFill>
                  <a:srgbClr val="A9B7C6"/>
                </a:solidFill>
                <a:latin typeface="Consolas"/>
              </a:rPr>
              <a:t>  .</a:t>
            </a:r>
            <a:r>
              <a:rPr lang="en-US" sz="1400" dirty="0" err="1">
                <a:solidFill>
                  <a:srgbClr val="A9B7C6"/>
                </a:solidFill>
                <a:latin typeface="Consolas"/>
              </a:rPr>
              <a:t>withColumn</a:t>
            </a:r>
            <a:r>
              <a:rPr lang="en-US" sz="1400" dirty="0">
                <a:solidFill>
                  <a:srgbClr val="A9B7C6"/>
                </a:solidFill>
                <a:latin typeface="Consolas"/>
              </a:rPr>
              <a:t>(</a:t>
            </a:r>
            <a:r>
              <a:rPr lang="en-US" sz="1400" dirty="0">
                <a:solidFill>
                  <a:srgbClr val="6A8759"/>
                </a:solidFill>
                <a:latin typeface="Consolas"/>
              </a:rPr>
              <a:t>"</a:t>
            </a:r>
            <a:r>
              <a:rPr lang="en-US" sz="1400" dirty="0" err="1">
                <a:solidFill>
                  <a:srgbClr val="6A8759"/>
                </a:solidFill>
                <a:latin typeface="Consolas"/>
              </a:rPr>
              <a:t>PercentChange</a:t>
            </a:r>
            <a:r>
              <a:rPr lang="en-US" sz="1400" dirty="0">
                <a:solidFill>
                  <a:srgbClr val="6A8759"/>
                </a:solidFill>
                <a:latin typeface="Consolas"/>
              </a:rPr>
              <a:t>"</a:t>
            </a:r>
            <a:r>
              <a:rPr lang="en-US" sz="1400" dirty="0">
                <a:solidFill>
                  <a:srgbClr val="CC7832"/>
                </a:solidFill>
                <a:latin typeface="Consolas"/>
              </a:rPr>
              <a:t>, </a:t>
            </a:r>
            <a:r>
              <a:rPr lang="en-US" sz="1400" dirty="0">
                <a:solidFill>
                  <a:srgbClr val="A9B7C6"/>
                </a:solidFill>
                <a:latin typeface="Consolas"/>
              </a:rPr>
              <a:t>((</a:t>
            </a:r>
            <a:r>
              <a:rPr lang="en-US" sz="1400" i="1" dirty="0">
                <a:solidFill>
                  <a:srgbClr val="A9B7C6"/>
                </a:solidFill>
                <a:latin typeface="Consolas"/>
              </a:rPr>
              <a:t>col</a:t>
            </a:r>
            <a:r>
              <a:rPr lang="en-US" sz="1400" dirty="0">
                <a:solidFill>
                  <a:srgbClr val="A9B7C6"/>
                </a:solidFill>
                <a:latin typeface="Consolas"/>
              </a:rPr>
              <a:t>(</a:t>
            </a:r>
            <a:r>
              <a:rPr lang="en-US" sz="1400" dirty="0">
                <a:solidFill>
                  <a:srgbClr val="6A8759"/>
                </a:solidFill>
                <a:latin typeface="Consolas"/>
              </a:rPr>
              <a:t>"Close"</a:t>
            </a:r>
            <a:r>
              <a:rPr lang="en-US" sz="1400" dirty="0">
                <a:solidFill>
                  <a:srgbClr val="A9B7C6"/>
                </a:solidFill>
                <a:latin typeface="Consolas"/>
              </a:rPr>
              <a:t>) - </a:t>
            </a:r>
            <a:r>
              <a:rPr lang="en-US" sz="1400" i="1" dirty="0">
                <a:solidFill>
                  <a:srgbClr val="A9B7C6"/>
                </a:solidFill>
                <a:latin typeface="Consolas"/>
              </a:rPr>
              <a:t>lag</a:t>
            </a:r>
            <a:r>
              <a:rPr lang="en-US" sz="1400" dirty="0">
                <a:solidFill>
                  <a:srgbClr val="A9B7C6"/>
                </a:solidFill>
                <a:latin typeface="Consolas"/>
              </a:rPr>
              <a:t>(</a:t>
            </a:r>
            <a:r>
              <a:rPr lang="en-US" sz="1400" dirty="0">
                <a:solidFill>
                  <a:srgbClr val="6A8759"/>
                </a:solidFill>
                <a:latin typeface="Consolas"/>
              </a:rPr>
              <a:t>"Close"</a:t>
            </a:r>
            <a:r>
              <a:rPr lang="en-US" sz="1400" dirty="0">
                <a:solidFill>
                  <a:srgbClr val="CC7832"/>
                </a:solidFill>
                <a:latin typeface="Consolas"/>
              </a:rPr>
              <a:t>, </a:t>
            </a:r>
            <a:r>
              <a:rPr lang="en-US" sz="1400" dirty="0">
                <a:solidFill>
                  <a:srgbClr val="6897BB"/>
                </a:solidFill>
                <a:latin typeface="Consolas"/>
              </a:rPr>
              <a:t>1</a:t>
            </a:r>
            <a:r>
              <a:rPr lang="en-US" sz="1400" dirty="0">
                <a:solidFill>
                  <a:srgbClr val="A9B7C6"/>
                </a:solidFill>
                <a:latin typeface="Consolas"/>
              </a:rPr>
              <a:t>).over(</a:t>
            </a:r>
            <a:r>
              <a:rPr lang="en-US" sz="1400" dirty="0" err="1">
                <a:solidFill>
                  <a:srgbClr val="A9B7C6"/>
                </a:solidFill>
                <a:latin typeface="Consolas"/>
              </a:rPr>
              <a:t>Window.</a:t>
            </a:r>
            <a:r>
              <a:rPr lang="en-US" sz="1400" i="1" dirty="0" err="1">
                <a:solidFill>
                  <a:srgbClr val="A9B7C6"/>
                </a:solidFill>
                <a:latin typeface="Consolas"/>
              </a:rPr>
              <a:t>orderBy</a:t>
            </a:r>
            <a:r>
              <a:rPr lang="en-US" sz="1400" dirty="0">
                <a:solidFill>
                  <a:srgbClr val="A9B7C6"/>
                </a:solidFill>
                <a:latin typeface="Consolas"/>
              </a:rPr>
              <a:t>(</a:t>
            </a:r>
            <a:r>
              <a:rPr lang="en-US" sz="1400" dirty="0">
                <a:solidFill>
                  <a:srgbClr val="6A8759"/>
                </a:solidFill>
                <a:latin typeface="Consolas"/>
              </a:rPr>
              <a:t>"Date"</a:t>
            </a:r>
            <a:r>
              <a:rPr lang="en-US" sz="1400" dirty="0">
                <a:solidFill>
                  <a:srgbClr val="A9B7C6"/>
                </a:solidFill>
                <a:latin typeface="Consolas"/>
              </a:rPr>
              <a:t>))) / </a:t>
            </a:r>
            <a:r>
              <a:rPr lang="en-US" sz="1400" i="1" dirty="0">
                <a:solidFill>
                  <a:srgbClr val="A9B7C6"/>
                </a:solidFill>
                <a:latin typeface="Consolas"/>
              </a:rPr>
              <a:t>lag</a:t>
            </a:r>
            <a:r>
              <a:rPr lang="en-US" sz="1400" dirty="0">
                <a:solidFill>
                  <a:srgbClr val="A9B7C6"/>
                </a:solidFill>
                <a:latin typeface="Consolas"/>
              </a:rPr>
              <a:t>(</a:t>
            </a:r>
            <a:r>
              <a:rPr lang="en-US" sz="1400" dirty="0">
                <a:solidFill>
                  <a:srgbClr val="6A8759"/>
                </a:solidFill>
                <a:latin typeface="Consolas"/>
              </a:rPr>
              <a:t>"Close"</a:t>
            </a:r>
            <a:r>
              <a:rPr lang="en-US" sz="1400" dirty="0">
                <a:solidFill>
                  <a:srgbClr val="CC7832"/>
                </a:solidFill>
                <a:latin typeface="Consolas"/>
              </a:rPr>
              <a:t>, </a:t>
            </a:r>
            <a:r>
              <a:rPr lang="en-US" sz="1400" dirty="0">
                <a:solidFill>
                  <a:srgbClr val="6897BB"/>
                </a:solidFill>
                <a:latin typeface="Consolas"/>
              </a:rPr>
              <a:t>1</a:t>
            </a:r>
            <a:r>
              <a:rPr lang="en-US" sz="1400" dirty="0">
                <a:solidFill>
                  <a:srgbClr val="A9B7C6"/>
                </a:solidFill>
                <a:latin typeface="Consolas"/>
              </a:rPr>
              <a:t>).over(</a:t>
            </a:r>
            <a:r>
              <a:rPr lang="en-US" sz="1400" dirty="0" err="1">
                <a:solidFill>
                  <a:srgbClr val="A9B7C6"/>
                </a:solidFill>
                <a:latin typeface="Consolas"/>
              </a:rPr>
              <a:t>Window.</a:t>
            </a:r>
            <a:r>
              <a:rPr lang="en-US" sz="1400" i="1" dirty="0" err="1">
                <a:solidFill>
                  <a:srgbClr val="A9B7C6"/>
                </a:solidFill>
                <a:latin typeface="Consolas"/>
              </a:rPr>
              <a:t>orderBy</a:t>
            </a:r>
            <a:r>
              <a:rPr lang="en-US" sz="1400" dirty="0">
                <a:solidFill>
                  <a:srgbClr val="A9B7C6"/>
                </a:solidFill>
                <a:latin typeface="Consolas"/>
              </a:rPr>
              <a:t>(</a:t>
            </a:r>
            <a:r>
              <a:rPr lang="en-US" sz="1400" dirty="0">
                <a:solidFill>
                  <a:srgbClr val="6A8759"/>
                </a:solidFill>
                <a:latin typeface="Consolas"/>
              </a:rPr>
              <a:t>"Date"</a:t>
            </a:r>
            <a:r>
              <a:rPr lang="en-US" sz="1400" dirty="0">
                <a:solidFill>
                  <a:srgbClr val="A9B7C6"/>
                </a:solidFill>
                <a:latin typeface="Consolas"/>
              </a:rPr>
              <a:t>))) * </a:t>
            </a:r>
            <a:r>
              <a:rPr lang="en-US" sz="1400" dirty="0">
                <a:solidFill>
                  <a:srgbClr val="6897BB"/>
                </a:solidFill>
                <a:latin typeface="Consolas"/>
              </a:rPr>
              <a:t>100</a:t>
            </a:r>
            <a:r>
              <a:rPr lang="en-US" sz="1400" dirty="0">
                <a:solidFill>
                  <a:srgbClr val="A9B7C6"/>
                </a:solidFill>
                <a:latin typeface="Consolas"/>
              </a:rPr>
              <a:t>)</a:t>
            </a:r>
            <a:br>
              <a:rPr lang="en-US" sz="1400" dirty="0">
                <a:latin typeface="Consolas"/>
              </a:rPr>
            </a:br>
            <a:br>
              <a:rPr lang="en-US" sz="1400" dirty="0">
                <a:latin typeface="Consolas"/>
              </a:rPr>
            </a:br>
            <a:r>
              <a:rPr lang="en-US" sz="1400" dirty="0" err="1">
                <a:solidFill>
                  <a:srgbClr val="A9B7C6"/>
                </a:solidFill>
                <a:latin typeface="Consolas"/>
              </a:rPr>
              <a:t>percentageChange.show</a:t>
            </a:r>
            <a:r>
              <a:rPr lang="en-US" sz="1400" dirty="0">
                <a:solidFill>
                  <a:srgbClr val="A9B7C6"/>
                </a:solidFill>
                <a:latin typeface="Consolas"/>
              </a:rPr>
              <a:t>()</a:t>
            </a:r>
            <a:endParaRPr lang="en-US" dirty="0">
              <a:solidFill>
                <a:srgbClr val="000000"/>
              </a:solidFill>
              <a:latin typeface="Avenir Next LT Pro"/>
            </a:endParaRPr>
          </a:p>
          <a:p>
            <a:pPr marL="0" indent="0">
              <a:buNone/>
            </a:pPr>
            <a:endParaRPr lang="en-US" sz="1400" dirty="0">
              <a:solidFill>
                <a:srgbClr val="A9B7C6"/>
              </a:solidFill>
              <a:latin typeface="Consolas"/>
            </a:endParaRPr>
          </a:p>
        </p:txBody>
      </p:sp>
      <p:sp>
        <p:nvSpPr>
          <p:cNvPr id="4" name="Slide Number Placeholder 3">
            <a:extLst>
              <a:ext uri="{FF2B5EF4-FFF2-40B4-BE49-F238E27FC236}">
                <a16:creationId xmlns:a16="http://schemas.microsoft.com/office/drawing/2014/main" id="{B30B6825-0F89-BF4E-71D8-5C96B03DE795}"/>
              </a:ext>
            </a:extLst>
          </p:cNvPr>
          <p:cNvSpPr>
            <a:spLocks noGrp="1"/>
          </p:cNvSpPr>
          <p:nvPr>
            <p:ph type="sldNum" sz="quarter" idx="12"/>
          </p:nvPr>
        </p:nvSpPr>
        <p:spPr/>
        <p:txBody>
          <a:bodyPr/>
          <a:lstStyle/>
          <a:p>
            <a:fld id="{B2DC25EE-239B-4C5F-AAD1-255A7D5F1EE2}" type="slidenum">
              <a:rPr lang="en-US" smtClean="0"/>
              <a:t>11</a:t>
            </a:fld>
            <a:endParaRPr lang="en-US"/>
          </a:p>
        </p:txBody>
      </p:sp>
    </p:spTree>
    <p:extLst>
      <p:ext uri="{BB962C8B-B14F-4D97-AF65-F5344CB8AC3E}">
        <p14:creationId xmlns:p14="http://schemas.microsoft.com/office/powerpoint/2010/main" val="40986037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5" name="Rectangle 14">
            <a:extLst>
              <a:ext uri="{FF2B5EF4-FFF2-40B4-BE49-F238E27FC236}">
                <a16:creationId xmlns:a16="http://schemas.microsoft.com/office/drawing/2014/main" id="{96646FC9-C66D-4EC7-8310-0DD4ACC49C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 name="Rectangle 16">
            <a:extLst>
              <a:ext uri="{FF2B5EF4-FFF2-40B4-BE49-F238E27FC236}">
                <a16:creationId xmlns:a16="http://schemas.microsoft.com/office/drawing/2014/main" id="{A3473CF9-37EB-43E7-89EF-D2D1C53D1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615" y="221673"/>
            <a:ext cx="8384770" cy="1332634"/>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7D0149D-68A8-E1A1-5849-E96157C5F58F}"/>
              </a:ext>
            </a:extLst>
          </p:cNvPr>
          <p:cNvSpPr>
            <a:spLocks noGrp="1"/>
          </p:cNvSpPr>
          <p:nvPr>
            <p:ph type="title"/>
          </p:nvPr>
        </p:nvSpPr>
        <p:spPr>
          <a:xfrm>
            <a:off x="2103121" y="310343"/>
            <a:ext cx="7985759" cy="868823"/>
          </a:xfrm>
        </p:spPr>
        <p:txBody>
          <a:bodyPr vert="horz" lIns="91440" tIns="45720" rIns="91440" bIns="45720" rtlCol="0" anchor="ctr">
            <a:normAutofit/>
          </a:bodyPr>
          <a:lstStyle/>
          <a:p>
            <a:pPr algn="ctr"/>
            <a:r>
              <a:rPr lang="en-US" sz="3100"/>
              <a:t>Percentage Change in Closing Price</a:t>
            </a:r>
          </a:p>
        </p:txBody>
      </p:sp>
      <p:sp>
        <p:nvSpPr>
          <p:cNvPr id="19" name="Rectangle: Rounded Corners 18">
            <a:extLst>
              <a:ext uri="{FF2B5EF4-FFF2-40B4-BE49-F238E27FC236}">
                <a16:creationId xmlns:a16="http://schemas.microsoft.com/office/drawing/2014/main" id="{586B4EF9-43BA-4655-A6FF-1D8E21574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3110" y="1211407"/>
            <a:ext cx="7225780" cy="685800"/>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pic>
        <p:nvPicPr>
          <p:cNvPr id="5" name="Content Placeholder 4" descr="A screenshot of a computer&#10;&#10;Description automatically generated">
            <a:extLst>
              <a:ext uri="{FF2B5EF4-FFF2-40B4-BE49-F238E27FC236}">
                <a16:creationId xmlns:a16="http://schemas.microsoft.com/office/drawing/2014/main" id="{E8A888EC-0E93-A740-8303-7FC2037B0C47}"/>
              </a:ext>
            </a:extLst>
          </p:cNvPr>
          <p:cNvPicPr>
            <a:picLocks noGrp="1" noChangeAspect="1"/>
          </p:cNvPicPr>
          <p:nvPr>
            <p:ph idx="1"/>
          </p:nvPr>
        </p:nvPicPr>
        <p:blipFill>
          <a:blip r:embed="rId2"/>
          <a:stretch>
            <a:fillRect/>
          </a:stretch>
        </p:blipFill>
        <p:spPr>
          <a:xfrm>
            <a:off x="385572" y="2396979"/>
            <a:ext cx="5596128" cy="3581521"/>
          </a:xfrm>
          <a:prstGeom prst="rect">
            <a:avLst/>
          </a:prstGeom>
        </p:spPr>
      </p:pic>
      <p:pic>
        <p:nvPicPr>
          <p:cNvPr id="6" name="Picture 5" descr="A graph showing a sound wave&#10;&#10;Description automatically generated">
            <a:extLst>
              <a:ext uri="{FF2B5EF4-FFF2-40B4-BE49-F238E27FC236}">
                <a16:creationId xmlns:a16="http://schemas.microsoft.com/office/drawing/2014/main" id="{ECFE6ECC-4B3F-DBF8-2585-4B1590B4A732}"/>
              </a:ext>
            </a:extLst>
          </p:cNvPr>
          <p:cNvPicPr>
            <a:picLocks noChangeAspect="1"/>
          </p:cNvPicPr>
          <p:nvPr/>
        </p:nvPicPr>
        <p:blipFill>
          <a:blip r:embed="rId3"/>
          <a:stretch>
            <a:fillRect/>
          </a:stretch>
        </p:blipFill>
        <p:spPr>
          <a:xfrm>
            <a:off x="6210302" y="3110485"/>
            <a:ext cx="5596128" cy="2154509"/>
          </a:xfrm>
          <a:prstGeom prst="rect">
            <a:avLst/>
          </a:prstGeom>
        </p:spPr>
      </p:pic>
      <p:sp>
        <p:nvSpPr>
          <p:cNvPr id="4" name="Slide Number Placeholder 3">
            <a:extLst>
              <a:ext uri="{FF2B5EF4-FFF2-40B4-BE49-F238E27FC236}">
                <a16:creationId xmlns:a16="http://schemas.microsoft.com/office/drawing/2014/main" id="{6ABA6E0F-1424-7ECE-E9D2-C24E1389650C}"/>
              </a:ext>
            </a:extLst>
          </p:cNvPr>
          <p:cNvSpPr>
            <a:spLocks noGrp="1"/>
          </p:cNvSpPr>
          <p:nvPr>
            <p:ph type="sldNum" sz="quarter" idx="12"/>
          </p:nvPr>
        </p:nvSpPr>
        <p:spPr>
          <a:xfrm>
            <a:off x="8869680" y="6356350"/>
            <a:ext cx="2743200" cy="365125"/>
          </a:xfrm>
        </p:spPr>
        <p:txBody>
          <a:bodyPr vert="horz" lIns="91440" tIns="45720" rIns="91440" bIns="45720" rtlCol="0" anchor="ctr">
            <a:normAutofit/>
          </a:bodyPr>
          <a:lstStyle/>
          <a:p>
            <a:pPr>
              <a:spcAft>
                <a:spcPts val="600"/>
              </a:spcAft>
            </a:pPr>
            <a:fld id="{B2DC25EE-239B-4C5F-AAD1-255A7D5F1EE2}" type="slidenum">
              <a:rPr lang="en-US">
                <a:solidFill>
                  <a:schemeClr val="tx2">
                    <a:lumMod val="50000"/>
                    <a:lumOff val="50000"/>
                  </a:schemeClr>
                </a:solidFill>
              </a:rPr>
              <a:pPr>
                <a:spcAft>
                  <a:spcPts val="600"/>
                </a:spcAft>
              </a:pPr>
              <a:t>12</a:t>
            </a:fld>
            <a:endParaRPr lang="en-US">
              <a:solidFill>
                <a:schemeClr val="tx2">
                  <a:lumMod val="50000"/>
                  <a:lumOff val="50000"/>
                </a:schemeClr>
              </a:solidFill>
            </a:endParaRPr>
          </a:p>
        </p:txBody>
      </p:sp>
    </p:spTree>
    <p:extLst>
      <p:ext uri="{BB962C8B-B14F-4D97-AF65-F5344CB8AC3E}">
        <p14:creationId xmlns:p14="http://schemas.microsoft.com/office/powerpoint/2010/main" val="41645190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4AA3B-6575-65A5-2CA4-5276544FE441}"/>
              </a:ext>
            </a:extLst>
          </p:cNvPr>
          <p:cNvSpPr>
            <a:spLocks noGrp="1"/>
          </p:cNvSpPr>
          <p:nvPr>
            <p:ph type="title"/>
          </p:nvPr>
        </p:nvSpPr>
        <p:spPr/>
        <p:txBody>
          <a:bodyPr>
            <a:normAutofit/>
          </a:bodyPr>
          <a:lstStyle/>
          <a:p>
            <a:r>
              <a:rPr lang="en-US" dirty="0">
                <a:solidFill>
                  <a:srgbClr val="000000"/>
                </a:solidFill>
                <a:latin typeface="Avenir Next LT Pro"/>
              </a:rPr>
              <a:t>Market Sentiment Analysis</a:t>
            </a:r>
            <a:endParaRPr lang="en-US" dirty="0"/>
          </a:p>
        </p:txBody>
      </p:sp>
      <p:sp>
        <p:nvSpPr>
          <p:cNvPr id="3" name="Content Placeholder 2">
            <a:extLst>
              <a:ext uri="{FF2B5EF4-FFF2-40B4-BE49-F238E27FC236}">
                <a16:creationId xmlns:a16="http://schemas.microsoft.com/office/drawing/2014/main" id="{AB7CB2AA-B9FF-2795-555C-13BA7B38EC10}"/>
              </a:ext>
            </a:extLst>
          </p:cNvPr>
          <p:cNvSpPr>
            <a:spLocks noGrp="1"/>
          </p:cNvSpPr>
          <p:nvPr>
            <p:ph idx="1"/>
          </p:nvPr>
        </p:nvSpPr>
        <p:spPr/>
        <p:txBody>
          <a:bodyPr lIns="109728" tIns="109728" rIns="109728" bIns="91440" anchor="t"/>
          <a:lstStyle/>
          <a:p>
            <a:pPr marL="0" indent="0">
              <a:buNone/>
            </a:pPr>
            <a:r>
              <a:rPr lang="en-US" sz="1600" err="1">
                <a:solidFill>
                  <a:srgbClr val="CC7832"/>
                </a:solidFill>
                <a:latin typeface="Consolas"/>
              </a:rPr>
              <a:t>val</a:t>
            </a:r>
            <a:r>
              <a:rPr lang="en-US" sz="1600" dirty="0">
                <a:solidFill>
                  <a:srgbClr val="CC7832"/>
                </a:solidFill>
                <a:latin typeface="Consolas"/>
              </a:rPr>
              <a:t> </a:t>
            </a:r>
            <a:r>
              <a:rPr lang="en-US" sz="1600" err="1">
                <a:solidFill>
                  <a:srgbClr val="A9B7C6"/>
                </a:solidFill>
                <a:latin typeface="Consolas"/>
              </a:rPr>
              <a:t>marketSentiment</a:t>
            </a:r>
            <a:r>
              <a:rPr lang="en-US" sz="1600" dirty="0">
                <a:solidFill>
                  <a:srgbClr val="A9B7C6"/>
                </a:solidFill>
                <a:latin typeface="Consolas"/>
              </a:rPr>
              <a:t> = </a:t>
            </a:r>
            <a:r>
              <a:rPr lang="en-US" sz="1600" err="1">
                <a:solidFill>
                  <a:srgbClr val="A9B7C6"/>
                </a:solidFill>
                <a:latin typeface="Consolas"/>
              </a:rPr>
              <a:t>df</a:t>
            </a:r>
            <a:br>
              <a:rPr lang="en-US" sz="1600" dirty="0">
                <a:latin typeface="Consolas"/>
              </a:rPr>
            </a:br>
            <a:r>
              <a:rPr lang="en-US" sz="1600" dirty="0">
                <a:solidFill>
                  <a:srgbClr val="A9B7C6"/>
                </a:solidFill>
                <a:latin typeface="Consolas"/>
              </a:rPr>
              <a:t>  .</a:t>
            </a:r>
            <a:r>
              <a:rPr lang="en-US" sz="1600" err="1">
                <a:solidFill>
                  <a:srgbClr val="A9B7C6"/>
                </a:solidFill>
                <a:latin typeface="Consolas"/>
              </a:rPr>
              <a:t>withColumn</a:t>
            </a:r>
            <a:r>
              <a:rPr lang="en-US" sz="1600" dirty="0">
                <a:solidFill>
                  <a:srgbClr val="A9B7C6"/>
                </a:solidFill>
                <a:latin typeface="Consolas"/>
              </a:rPr>
              <a:t>(</a:t>
            </a:r>
            <a:r>
              <a:rPr lang="en-US" sz="1600" dirty="0">
                <a:solidFill>
                  <a:srgbClr val="6A8759"/>
                </a:solidFill>
                <a:latin typeface="Consolas"/>
              </a:rPr>
              <a:t>"Sentiment"</a:t>
            </a:r>
            <a:r>
              <a:rPr lang="en-US" sz="1600" dirty="0">
                <a:solidFill>
                  <a:srgbClr val="CC7832"/>
                </a:solidFill>
                <a:latin typeface="Consolas"/>
              </a:rPr>
              <a:t>, </a:t>
            </a:r>
            <a:r>
              <a:rPr lang="en-US" sz="1600" i="1" dirty="0">
                <a:solidFill>
                  <a:srgbClr val="A9B7C6"/>
                </a:solidFill>
                <a:latin typeface="Consolas"/>
              </a:rPr>
              <a:t>when</a:t>
            </a:r>
            <a:r>
              <a:rPr lang="en-US" sz="1600" dirty="0">
                <a:solidFill>
                  <a:srgbClr val="A9B7C6"/>
                </a:solidFill>
                <a:latin typeface="Consolas"/>
              </a:rPr>
              <a:t>(</a:t>
            </a:r>
            <a:r>
              <a:rPr lang="en-US" sz="1600" i="1" dirty="0">
                <a:solidFill>
                  <a:srgbClr val="A9B7C6"/>
                </a:solidFill>
                <a:latin typeface="Consolas"/>
              </a:rPr>
              <a:t>col</a:t>
            </a:r>
            <a:r>
              <a:rPr lang="en-US" sz="1600" dirty="0">
                <a:solidFill>
                  <a:srgbClr val="A9B7C6"/>
                </a:solidFill>
                <a:latin typeface="Consolas"/>
              </a:rPr>
              <a:t>(</a:t>
            </a:r>
            <a:r>
              <a:rPr lang="en-US" sz="1600" dirty="0">
                <a:solidFill>
                  <a:srgbClr val="6A8759"/>
                </a:solidFill>
                <a:latin typeface="Consolas"/>
              </a:rPr>
              <a:t>"Close"</a:t>
            </a:r>
            <a:r>
              <a:rPr lang="en-US" sz="1600" dirty="0">
                <a:solidFill>
                  <a:srgbClr val="A9B7C6"/>
                </a:solidFill>
                <a:latin typeface="Consolas"/>
              </a:rPr>
              <a:t>) &gt; </a:t>
            </a:r>
            <a:r>
              <a:rPr lang="en-US" sz="1600" i="1" dirty="0">
                <a:solidFill>
                  <a:srgbClr val="A9B7C6"/>
                </a:solidFill>
                <a:latin typeface="Consolas"/>
              </a:rPr>
              <a:t>lag</a:t>
            </a:r>
            <a:r>
              <a:rPr lang="en-US" sz="1600" dirty="0">
                <a:solidFill>
                  <a:srgbClr val="A9B7C6"/>
                </a:solidFill>
                <a:latin typeface="Consolas"/>
              </a:rPr>
              <a:t>(</a:t>
            </a:r>
            <a:r>
              <a:rPr lang="en-US" sz="1600" dirty="0">
                <a:solidFill>
                  <a:srgbClr val="6A8759"/>
                </a:solidFill>
                <a:latin typeface="Consolas"/>
              </a:rPr>
              <a:t>"Close"</a:t>
            </a:r>
            <a:r>
              <a:rPr lang="en-US" sz="1600" dirty="0">
                <a:solidFill>
                  <a:srgbClr val="CC7832"/>
                </a:solidFill>
                <a:latin typeface="Consolas"/>
              </a:rPr>
              <a:t>, </a:t>
            </a:r>
            <a:r>
              <a:rPr lang="en-US" sz="1600" dirty="0">
                <a:solidFill>
                  <a:srgbClr val="6897BB"/>
                </a:solidFill>
                <a:latin typeface="Consolas"/>
              </a:rPr>
              <a:t>1</a:t>
            </a:r>
            <a:r>
              <a:rPr lang="en-US" sz="1600" dirty="0">
                <a:solidFill>
                  <a:srgbClr val="A9B7C6"/>
                </a:solidFill>
                <a:latin typeface="Consolas"/>
              </a:rPr>
              <a:t>).over(</a:t>
            </a:r>
            <a:r>
              <a:rPr lang="en-US" sz="1600" err="1">
                <a:solidFill>
                  <a:srgbClr val="A9B7C6"/>
                </a:solidFill>
                <a:latin typeface="Consolas"/>
              </a:rPr>
              <a:t>Window.</a:t>
            </a:r>
            <a:r>
              <a:rPr lang="en-US" sz="1600" i="1" err="1">
                <a:solidFill>
                  <a:srgbClr val="A9B7C6"/>
                </a:solidFill>
                <a:latin typeface="Consolas"/>
              </a:rPr>
              <a:t>orderBy</a:t>
            </a:r>
            <a:r>
              <a:rPr lang="en-US" sz="1600" dirty="0">
                <a:solidFill>
                  <a:srgbClr val="A9B7C6"/>
                </a:solidFill>
                <a:latin typeface="Consolas"/>
              </a:rPr>
              <a:t>(</a:t>
            </a:r>
            <a:r>
              <a:rPr lang="en-US" sz="1600" dirty="0">
                <a:solidFill>
                  <a:srgbClr val="6A8759"/>
                </a:solidFill>
                <a:latin typeface="Consolas"/>
              </a:rPr>
              <a:t>"Date"</a:t>
            </a:r>
            <a:r>
              <a:rPr lang="en-US" sz="1600" dirty="0">
                <a:solidFill>
                  <a:srgbClr val="A9B7C6"/>
                </a:solidFill>
                <a:latin typeface="Consolas"/>
              </a:rPr>
              <a:t>))</a:t>
            </a:r>
            <a:r>
              <a:rPr lang="en-US" sz="1600" dirty="0">
                <a:solidFill>
                  <a:srgbClr val="CC7832"/>
                </a:solidFill>
                <a:latin typeface="Consolas"/>
              </a:rPr>
              <a:t>, </a:t>
            </a:r>
            <a:r>
              <a:rPr lang="en-US" sz="1600" dirty="0">
                <a:solidFill>
                  <a:srgbClr val="6A8759"/>
                </a:solidFill>
                <a:latin typeface="Consolas"/>
              </a:rPr>
              <a:t>"Positive"</a:t>
            </a:r>
            <a:r>
              <a:rPr lang="en-US" sz="1600" dirty="0">
                <a:solidFill>
                  <a:srgbClr val="A9B7C6"/>
                </a:solidFill>
                <a:latin typeface="Consolas"/>
              </a:rPr>
              <a:t>).otherwise(</a:t>
            </a:r>
            <a:r>
              <a:rPr lang="en-US" sz="1600" dirty="0">
                <a:solidFill>
                  <a:srgbClr val="6A8759"/>
                </a:solidFill>
                <a:latin typeface="Consolas"/>
              </a:rPr>
              <a:t>"Negative"</a:t>
            </a:r>
            <a:r>
              <a:rPr lang="en-US" sz="1600" dirty="0">
                <a:solidFill>
                  <a:srgbClr val="A9B7C6"/>
                </a:solidFill>
                <a:latin typeface="Consolas"/>
              </a:rPr>
              <a:t>))</a:t>
            </a:r>
            <a:br>
              <a:rPr lang="en-US" sz="1600" dirty="0">
                <a:latin typeface="Consolas"/>
              </a:rPr>
            </a:br>
            <a:r>
              <a:rPr lang="en-US" sz="1600" dirty="0">
                <a:solidFill>
                  <a:srgbClr val="A9B7C6"/>
                </a:solidFill>
                <a:latin typeface="Consolas"/>
              </a:rPr>
              <a:t>  .</a:t>
            </a:r>
            <a:r>
              <a:rPr lang="en-US" sz="1600" err="1">
                <a:solidFill>
                  <a:srgbClr val="A9B7C6"/>
                </a:solidFill>
                <a:latin typeface="Consolas"/>
              </a:rPr>
              <a:t>orderBy</a:t>
            </a:r>
            <a:r>
              <a:rPr lang="en-US" sz="1600" dirty="0">
                <a:solidFill>
                  <a:srgbClr val="A9B7C6"/>
                </a:solidFill>
                <a:latin typeface="Consolas"/>
              </a:rPr>
              <a:t>(</a:t>
            </a:r>
            <a:r>
              <a:rPr lang="en-US" sz="1600" dirty="0">
                <a:solidFill>
                  <a:srgbClr val="6A8759"/>
                </a:solidFill>
                <a:latin typeface="Consolas"/>
              </a:rPr>
              <a:t>"Date"</a:t>
            </a:r>
            <a:r>
              <a:rPr lang="en-US" sz="1600" dirty="0">
                <a:solidFill>
                  <a:srgbClr val="A9B7C6"/>
                </a:solidFill>
                <a:latin typeface="Consolas"/>
              </a:rPr>
              <a:t>)</a:t>
            </a:r>
          </a:p>
          <a:p>
            <a:pPr marL="0" indent="0">
              <a:buNone/>
            </a:pPr>
            <a:endParaRPr lang="en-US" sz="1400" dirty="0">
              <a:solidFill>
                <a:srgbClr val="A9B7C6"/>
              </a:solidFill>
              <a:latin typeface="Consolas"/>
            </a:endParaRPr>
          </a:p>
        </p:txBody>
      </p:sp>
      <p:sp>
        <p:nvSpPr>
          <p:cNvPr id="4" name="Slide Number Placeholder 3">
            <a:extLst>
              <a:ext uri="{FF2B5EF4-FFF2-40B4-BE49-F238E27FC236}">
                <a16:creationId xmlns:a16="http://schemas.microsoft.com/office/drawing/2014/main" id="{A09516FE-EBBD-021F-BE3F-C1CEF54295AF}"/>
              </a:ext>
            </a:extLst>
          </p:cNvPr>
          <p:cNvSpPr>
            <a:spLocks noGrp="1"/>
          </p:cNvSpPr>
          <p:nvPr>
            <p:ph type="sldNum" sz="quarter" idx="12"/>
          </p:nvPr>
        </p:nvSpPr>
        <p:spPr/>
        <p:txBody>
          <a:bodyPr/>
          <a:lstStyle/>
          <a:p>
            <a:fld id="{B2DC25EE-239B-4C5F-AAD1-255A7D5F1EE2}" type="slidenum">
              <a:rPr lang="en-US" smtClean="0"/>
              <a:t>13</a:t>
            </a:fld>
            <a:endParaRPr lang="en-US"/>
          </a:p>
        </p:txBody>
      </p:sp>
    </p:spTree>
    <p:extLst>
      <p:ext uri="{BB962C8B-B14F-4D97-AF65-F5344CB8AC3E}">
        <p14:creationId xmlns:p14="http://schemas.microsoft.com/office/powerpoint/2010/main" val="10742456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5" name="Rectangle 14">
            <a:extLst>
              <a:ext uri="{FF2B5EF4-FFF2-40B4-BE49-F238E27FC236}">
                <a16:creationId xmlns:a16="http://schemas.microsoft.com/office/drawing/2014/main" id="{96646FC9-C66D-4EC7-8310-0DD4ACC49C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 name="Rectangle 16">
            <a:extLst>
              <a:ext uri="{FF2B5EF4-FFF2-40B4-BE49-F238E27FC236}">
                <a16:creationId xmlns:a16="http://schemas.microsoft.com/office/drawing/2014/main" id="{A3473CF9-37EB-43E7-89EF-D2D1C53D1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615" y="221673"/>
            <a:ext cx="8384770" cy="1332634"/>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1B503C7-205B-CA4D-1D08-F77F7698A866}"/>
              </a:ext>
            </a:extLst>
          </p:cNvPr>
          <p:cNvSpPr>
            <a:spLocks noGrp="1"/>
          </p:cNvSpPr>
          <p:nvPr>
            <p:ph type="title"/>
          </p:nvPr>
        </p:nvSpPr>
        <p:spPr>
          <a:xfrm>
            <a:off x="2103121" y="310343"/>
            <a:ext cx="7985759" cy="868823"/>
          </a:xfrm>
        </p:spPr>
        <p:txBody>
          <a:bodyPr vert="horz" lIns="91440" tIns="45720" rIns="91440" bIns="45720" rtlCol="0" anchor="ctr">
            <a:normAutofit/>
          </a:bodyPr>
          <a:lstStyle/>
          <a:p>
            <a:pPr algn="ctr"/>
            <a:r>
              <a:rPr lang="en-US"/>
              <a:t>Market Sentiment Analysis</a:t>
            </a:r>
          </a:p>
        </p:txBody>
      </p:sp>
      <p:sp>
        <p:nvSpPr>
          <p:cNvPr id="19" name="Rectangle: Rounded Corners 18">
            <a:extLst>
              <a:ext uri="{FF2B5EF4-FFF2-40B4-BE49-F238E27FC236}">
                <a16:creationId xmlns:a16="http://schemas.microsoft.com/office/drawing/2014/main" id="{586B4EF9-43BA-4655-A6FF-1D8E21574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3110" y="1211407"/>
            <a:ext cx="7225780" cy="685800"/>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pic>
        <p:nvPicPr>
          <p:cNvPr id="5" name="Content Placeholder 4" descr="A screenshot of a computer screen&#10;&#10;Description automatically generated">
            <a:extLst>
              <a:ext uri="{FF2B5EF4-FFF2-40B4-BE49-F238E27FC236}">
                <a16:creationId xmlns:a16="http://schemas.microsoft.com/office/drawing/2014/main" id="{C045ED94-1BD0-9692-2664-ABE951FAA8D6}"/>
              </a:ext>
            </a:extLst>
          </p:cNvPr>
          <p:cNvPicPr>
            <a:picLocks noGrp="1" noChangeAspect="1"/>
          </p:cNvPicPr>
          <p:nvPr>
            <p:ph idx="1"/>
          </p:nvPr>
        </p:nvPicPr>
        <p:blipFill>
          <a:blip r:embed="rId2"/>
          <a:stretch>
            <a:fillRect/>
          </a:stretch>
        </p:blipFill>
        <p:spPr>
          <a:xfrm>
            <a:off x="385572" y="2264071"/>
            <a:ext cx="5596128" cy="3847338"/>
          </a:xfrm>
          <a:prstGeom prst="rect">
            <a:avLst/>
          </a:prstGeom>
        </p:spPr>
      </p:pic>
      <p:pic>
        <p:nvPicPr>
          <p:cNvPr id="6" name="Picture 5" descr="A graph of a number of people&#10;&#10;Description automatically generated">
            <a:extLst>
              <a:ext uri="{FF2B5EF4-FFF2-40B4-BE49-F238E27FC236}">
                <a16:creationId xmlns:a16="http://schemas.microsoft.com/office/drawing/2014/main" id="{6061CE4D-4AA1-A80E-14F3-A1E57CDE2AF9}"/>
              </a:ext>
            </a:extLst>
          </p:cNvPr>
          <p:cNvPicPr>
            <a:picLocks noChangeAspect="1"/>
          </p:cNvPicPr>
          <p:nvPr/>
        </p:nvPicPr>
        <p:blipFill>
          <a:blip r:embed="rId3"/>
          <a:stretch>
            <a:fillRect/>
          </a:stretch>
        </p:blipFill>
        <p:spPr>
          <a:xfrm>
            <a:off x="6210302" y="3110485"/>
            <a:ext cx="5596128" cy="2154509"/>
          </a:xfrm>
          <a:prstGeom prst="rect">
            <a:avLst/>
          </a:prstGeom>
        </p:spPr>
      </p:pic>
      <p:sp>
        <p:nvSpPr>
          <p:cNvPr id="4" name="Slide Number Placeholder 3">
            <a:extLst>
              <a:ext uri="{FF2B5EF4-FFF2-40B4-BE49-F238E27FC236}">
                <a16:creationId xmlns:a16="http://schemas.microsoft.com/office/drawing/2014/main" id="{29F999DE-0FD2-28E0-B837-7B9DA2B7DF7E}"/>
              </a:ext>
            </a:extLst>
          </p:cNvPr>
          <p:cNvSpPr>
            <a:spLocks noGrp="1"/>
          </p:cNvSpPr>
          <p:nvPr>
            <p:ph type="sldNum" sz="quarter" idx="12"/>
          </p:nvPr>
        </p:nvSpPr>
        <p:spPr>
          <a:xfrm>
            <a:off x="8869680" y="6356350"/>
            <a:ext cx="2743200" cy="365125"/>
          </a:xfrm>
        </p:spPr>
        <p:txBody>
          <a:bodyPr vert="horz" lIns="91440" tIns="45720" rIns="91440" bIns="45720" rtlCol="0" anchor="ctr">
            <a:normAutofit/>
          </a:bodyPr>
          <a:lstStyle/>
          <a:p>
            <a:pPr>
              <a:spcAft>
                <a:spcPts val="600"/>
              </a:spcAft>
            </a:pPr>
            <a:fld id="{B2DC25EE-239B-4C5F-AAD1-255A7D5F1EE2}" type="slidenum">
              <a:rPr lang="en-US">
                <a:solidFill>
                  <a:schemeClr val="tx2">
                    <a:lumMod val="50000"/>
                    <a:lumOff val="50000"/>
                  </a:schemeClr>
                </a:solidFill>
              </a:rPr>
              <a:pPr>
                <a:spcAft>
                  <a:spcPts val="600"/>
                </a:spcAft>
              </a:pPr>
              <a:t>14</a:t>
            </a:fld>
            <a:endParaRPr lang="en-US">
              <a:solidFill>
                <a:schemeClr val="tx2">
                  <a:lumMod val="50000"/>
                  <a:lumOff val="50000"/>
                </a:schemeClr>
              </a:solidFill>
            </a:endParaRPr>
          </a:p>
        </p:txBody>
      </p:sp>
    </p:spTree>
    <p:extLst>
      <p:ext uri="{BB962C8B-B14F-4D97-AF65-F5344CB8AC3E}">
        <p14:creationId xmlns:p14="http://schemas.microsoft.com/office/powerpoint/2010/main" val="3103148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6043B-DA4A-4B16-A4FC-C5CAED007A8D}"/>
              </a:ext>
            </a:extLst>
          </p:cNvPr>
          <p:cNvSpPr>
            <a:spLocks noGrp="1"/>
          </p:cNvSpPr>
          <p:nvPr>
            <p:ph type="title"/>
          </p:nvPr>
        </p:nvSpPr>
        <p:spPr/>
        <p:txBody>
          <a:bodyPr>
            <a:normAutofit/>
          </a:bodyPr>
          <a:lstStyle/>
          <a:p>
            <a:r>
              <a:rPr lang="en-US" dirty="0">
                <a:solidFill>
                  <a:srgbClr val="000000"/>
                </a:solidFill>
                <a:latin typeface="Avenir Next LT Pro"/>
              </a:rPr>
              <a:t>Relative Strength Index (RSI)</a:t>
            </a:r>
            <a:endParaRPr lang="en-US" dirty="0"/>
          </a:p>
        </p:txBody>
      </p:sp>
      <p:sp>
        <p:nvSpPr>
          <p:cNvPr id="3" name="Content Placeholder 2">
            <a:extLst>
              <a:ext uri="{FF2B5EF4-FFF2-40B4-BE49-F238E27FC236}">
                <a16:creationId xmlns:a16="http://schemas.microsoft.com/office/drawing/2014/main" id="{AE1EBBEF-698D-06B4-1976-BBD9E902BE8F}"/>
              </a:ext>
            </a:extLst>
          </p:cNvPr>
          <p:cNvSpPr>
            <a:spLocks noGrp="1"/>
          </p:cNvSpPr>
          <p:nvPr>
            <p:ph idx="1"/>
          </p:nvPr>
        </p:nvSpPr>
        <p:spPr>
          <a:xfrm>
            <a:off x="799882" y="2292967"/>
            <a:ext cx="10168128" cy="3694176"/>
          </a:xfrm>
        </p:spPr>
        <p:txBody>
          <a:bodyPr lIns="109728" tIns="109728" rIns="109728" bIns="91440" anchor="t"/>
          <a:lstStyle/>
          <a:p>
            <a:pPr marL="0" indent="0">
              <a:buNone/>
            </a:pPr>
            <a:r>
              <a:rPr lang="en-US" sz="1400" dirty="0" err="1">
                <a:solidFill>
                  <a:srgbClr val="CC7832"/>
                </a:solidFill>
                <a:latin typeface="Consolas"/>
              </a:rPr>
              <a:t>val</a:t>
            </a:r>
            <a:r>
              <a:rPr lang="en-US" sz="1400" dirty="0">
                <a:solidFill>
                  <a:srgbClr val="CC7832"/>
                </a:solidFill>
                <a:latin typeface="Consolas"/>
              </a:rPr>
              <a:t> </a:t>
            </a:r>
            <a:r>
              <a:rPr lang="en-US" sz="1400" dirty="0" err="1">
                <a:solidFill>
                  <a:srgbClr val="A9B7C6"/>
                </a:solidFill>
                <a:latin typeface="Consolas"/>
              </a:rPr>
              <a:t>rsiWindow</a:t>
            </a:r>
            <a:r>
              <a:rPr lang="en-US" sz="1400" dirty="0">
                <a:solidFill>
                  <a:srgbClr val="A9B7C6"/>
                </a:solidFill>
                <a:latin typeface="Consolas"/>
              </a:rPr>
              <a:t>: </a:t>
            </a:r>
            <a:r>
              <a:rPr lang="en-US" sz="1400" dirty="0">
                <a:solidFill>
                  <a:srgbClr val="CC7832"/>
                </a:solidFill>
                <a:latin typeface="Consolas"/>
              </a:rPr>
              <a:t>Int </a:t>
            </a:r>
            <a:r>
              <a:rPr lang="en-US" sz="1400" dirty="0">
                <a:solidFill>
                  <a:srgbClr val="A9B7C6"/>
                </a:solidFill>
                <a:latin typeface="Consolas"/>
              </a:rPr>
              <a:t>= </a:t>
            </a:r>
            <a:r>
              <a:rPr lang="en-US" sz="1400" dirty="0">
                <a:solidFill>
                  <a:srgbClr val="6897BB"/>
                </a:solidFill>
                <a:latin typeface="Consolas"/>
              </a:rPr>
              <a:t>14</a:t>
            </a:r>
            <a:br>
              <a:rPr lang="en-US" sz="1400" dirty="0">
                <a:latin typeface="Consolas"/>
              </a:rPr>
            </a:br>
            <a:r>
              <a:rPr lang="en-US" sz="1400" dirty="0" err="1">
                <a:solidFill>
                  <a:srgbClr val="6897BB"/>
                </a:solidFill>
                <a:latin typeface="Consolas"/>
              </a:rPr>
              <a:t>val</a:t>
            </a:r>
            <a:r>
              <a:rPr lang="en-US" sz="1400" dirty="0">
                <a:solidFill>
                  <a:srgbClr val="6897BB"/>
                </a:solidFill>
                <a:latin typeface="Consolas"/>
              </a:rPr>
              <a:t> </a:t>
            </a:r>
            <a:r>
              <a:rPr lang="en-US" sz="1400" dirty="0" err="1">
                <a:solidFill>
                  <a:srgbClr val="A9B7C6"/>
                </a:solidFill>
                <a:latin typeface="Consolas"/>
              </a:rPr>
              <a:t>rsi</a:t>
            </a:r>
            <a:r>
              <a:rPr lang="en-US" sz="1400" dirty="0">
                <a:solidFill>
                  <a:srgbClr val="A9B7C6"/>
                </a:solidFill>
                <a:latin typeface="Consolas"/>
              </a:rPr>
              <a:t> = </a:t>
            </a:r>
            <a:r>
              <a:rPr lang="en-US" sz="1400" dirty="0" err="1">
                <a:solidFill>
                  <a:srgbClr val="A9B7C6"/>
                </a:solidFill>
                <a:latin typeface="Consolas"/>
              </a:rPr>
              <a:t>df</a:t>
            </a:r>
            <a:br>
              <a:rPr lang="en-US" sz="1400" dirty="0">
                <a:latin typeface="Consolas"/>
              </a:rPr>
            </a:br>
            <a:r>
              <a:rPr lang="en-US" sz="1400" dirty="0">
                <a:solidFill>
                  <a:srgbClr val="A9B7C6"/>
                </a:solidFill>
                <a:latin typeface="Consolas"/>
              </a:rPr>
              <a:t>  .</a:t>
            </a:r>
            <a:r>
              <a:rPr lang="en-US" sz="1400" dirty="0" err="1">
                <a:solidFill>
                  <a:srgbClr val="A9B7C6"/>
                </a:solidFill>
                <a:latin typeface="Consolas"/>
              </a:rPr>
              <a:t>withColumn</a:t>
            </a:r>
            <a:r>
              <a:rPr lang="en-US" sz="1400" dirty="0">
                <a:solidFill>
                  <a:srgbClr val="A9B7C6"/>
                </a:solidFill>
                <a:latin typeface="Consolas"/>
              </a:rPr>
              <a:t>(</a:t>
            </a:r>
            <a:r>
              <a:rPr lang="en-US" sz="1400" dirty="0">
                <a:solidFill>
                  <a:srgbClr val="6A8759"/>
                </a:solidFill>
                <a:latin typeface="Consolas"/>
              </a:rPr>
              <a:t>"</a:t>
            </a:r>
            <a:r>
              <a:rPr lang="en-US" sz="1400" dirty="0" err="1">
                <a:solidFill>
                  <a:srgbClr val="6A8759"/>
                </a:solidFill>
                <a:latin typeface="Consolas"/>
              </a:rPr>
              <a:t>PriceChange</a:t>
            </a:r>
            <a:r>
              <a:rPr lang="en-US" sz="1400" dirty="0">
                <a:solidFill>
                  <a:srgbClr val="6A8759"/>
                </a:solidFill>
                <a:latin typeface="Consolas"/>
              </a:rPr>
              <a:t>"</a:t>
            </a:r>
            <a:r>
              <a:rPr lang="en-US" sz="1400" dirty="0">
                <a:solidFill>
                  <a:srgbClr val="CC7832"/>
                </a:solidFill>
                <a:latin typeface="Consolas"/>
              </a:rPr>
              <a:t>, </a:t>
            </a:r>
            <a:r>
              <a:rPr lang="en-US" sz="1400" i="1" dirty="0">
                <a:solidFill>
                  <a:srgbClr val="A9B7C6"/>
                </a:solidFill>
                <a:latin typeface="Consolas"/>
              </a:rPr>
              <a:t>col</a:t>
            </a:r>
            <a:r>
              <a:rPr lang="en-US" sz="1400" dirty="0">
                <a:solidFill>
                  <a:srgbClr val="A9B7C6"/>
                </a:solidFill>
                <a:latin typeface="Consolas"/>
              </a:rPr>
              <a:t>(</a:t>
            </a:r>
            <a:r>
              <a:rPr lang="en-US" sz="1400" dirty="0">
                <a:solidFill>
                  <a:srgbClr val="6A8759"/>
                </a:solidFill>
                <a:latin typeface="Consolas"/>
              </a:rPr>
              <a:t>"Close"</a:t>
            </a:r>
            <a:r>
              <a:rPr lang="en-US" sz="1400" dirty="0">
                <a:solidFill>
                  <a:srgbClr val="A9B7C6"/>
                </a:solidFill>
                <a:latin typeface="Consolas"/>
              </a:rPr>
              <a:t>) - </a:t>
            </a:r>
            <a:r>
              <a:rPr lang="en-US" sz="1400" i="1" dirty="0">
                <a:solidFill>
                  <a:srgbClr val="A9B7C6"/>
                </a:solidFill>
                <a:latin typeface="Consolas"/>
              </a:rPr>
              <a:t>lag</a:t>
            </a:r>
            <a:r>
              <a:rPr lang="en-US" sz="1400" dirty="0">
                <a:solidFill>
                  <a:srgbClr val="A9B7C6"/>
                </a:solidFill>
                <a:latin typeface="Consolas"/>
              </a:rPr>
              <a:t>(</a:t>
            </a:r>
            <a:r>
              <a:rPr lang="en-US" sz="1400" dirty="0">
                <a:solidFill>
                  <a:srgbClr val="6A8759"/>
                </a:solidFill>
                <a:latin typeface="Consolas"/>
              </a:rPr>
              <a:t>"Close"</a:t>
            </a:r>
            <a:r>
              <a:rPr lang="en-US" sz="1400" dirty="0">
                <a:solidFill>
                  <a:srgbClr val="CC7832"/>
                </a:solidFill>
                <a:latin typeface="Consolas"/>
              </a:rPr>
              <a:t>, </a:t>
            </a:r>
            <a:r>
              <a:rPr lang="en-US" sz="1400" dirty="0">
                <a:solidFill>
                  <a:srgbClr val="6897BB"/>
                </a:solidFill>
                <a:latin typeface="Consolas"/>
              </a:rPr>
              <a:t>1</a:t>
            </a:r>
            <a:r>
              <a:rPr lang="en-US" sz="1400" dirty="0">
                <a:solidFill>
                  <a:srgbClr val="A9B7C6"/>
                </a:solidFill>
                <a:latin typeface="Consolas"/>
              </a:rPr>
              <a:t>).over(</a:t>
            </a:r>
            <a:r>
              <a:rPr lang="en-US" sz="1400" dirty="0" err="1">
                <a:solidFill>
                  <a:srgbClr val="A9B7C6"/>
                </a:solidFill>
                <a:latin typeface="Consolas"/>
              </a:rPr>
              <a:t>Window.</a:t>
            </a:r>
            <a:r>
              <a:rPr lang="en-US" sz="1400" i="1" dirty="0" err="1">
                <a:solidFill>
                  <a:srgbClr val="A9B7C6"/>
                </a:solidFill>
                <a:latin typeface="Consolas"/>
              </a:rPr>
              <a:t>orderBy</a:t>
            </a:r>
            <a:r>
              <a:rPr lang="en-US" sz="1400" dirty="0">
                <a:solidFill>
                  <a:srgbClr val="A9B7C6"/>
                </a:solidFill>
                <a:latin typeface="Consolas"/>
              </a:rPr>
              <a:t>(</a:t>
            </a:r>
            <a:r>
              <a:rPr lang="en-US" sz="1400" dirty="0">
                <a:solidFill>
                  <a:srgbClr val="6A8759"/>
                </a:solidFill>
                <a:latin typeface="Consolas"/>
              </a:rPr>
              <a:t>"Date"</a:t>
            </a:r>
            <a:r>
              <a:rPr lang="en-US" sz="1400" dirty="0">
                <a:solidFill>
                  <a:srgbClr val="A9B7C6"/>
                </a:solidFill>
                <a:latin typeface="Consolas"/>
              </a:rPr>
              <a:t>)))</a:t>
            </a:r>
            <a:br>
              <a:rPr lang="en-US" sz="1400" dirty="0">
                <a:latin typeface="Consolas"/>
              </a:rPr>
            </a:br>
            <a:r>
              <a:rPr lang="en-US" sz="1400" dirty="0">
                <a:solidFill>
                  <a:srgbClr val="A9B7C6"/>
                </a:solidFill>
                <a:latin typeface="Consolas"/>
              </a:rPr>
              <a:t>  .</a:t>
            </a:r>
            <a:r>
              <a:rPr lang="en-US" sz="1400" dirty="0" err="1">
                <a:solidFill>
                  <a:srgbClr val="A9B7C6"/>
                </a:solidFill>
                <a:latin typeface="Consolas"/>
              </a:rPr>
              <a:t>withColumn</a:t>
            </a:r>
            <a:r>
              <a:rPr lang="en-US" sz="1400" dirty="0">
                <a:solidFill>
                  <a:srgbClr val="A9B7C6"/>
                </a:solidFill>
                <a:latin typeface="Consolas"/>
              </a:rPr>
              <a:t>(</a:t>
            </a:r>
            <a:r>
              <a:rPr lang="en-US" sz="1400" dirty="0">
                <a:solidFill>
                  <a:srgbClr val="6A8759"/>
                </a:solidFill>
                <a:latin typeface="Consolas"/>
              </a:rPr>
              <a:t>"Gain"</a:t>
            </a:r>
            <a:r>
              <a:rPr lang="en-US" sz="1400" dirty="0">
                <a:solidFill>
                  <a:srgbClr val="CC7832"/>
                </a:solidFill>
                <a:latin typeface="Consolas"/>
              </a:rPr>
              <a:t>, </a:t>
            </a:r>
            <a:r>
              <a:rPr lang="en-US" sz="1400" i="1" dirty="0">
                <a:solidFill>
                  <a:srgbClr val="A9B7C6"/>
                </a:solidFill>
                <a:latin typeface="Consolas"/>
              </a:rPr>
              <a:t>when</a:t>
            </a:r>
            <a:r>
              <a:rPr lang="en-US" sz="1400" dirty="0">
                <a:solidFill>
                  <a:srgbClr val="A9B7C6"/>
                </a:solidFill>
                <a:latin typeface="Consolas"/>
              </a:rPr>
              <a:t>(</a:t>
            </a:r>
            <a:r>
              <a:rPr lang="en-US" sz="1400" i="1" dirty="0">
                <a:solidFill>
                  <a:srgbClr val="A9B7C6"/>
                </a:solidFill>
                <a:latin typeface="Consolas"/>
              </a:rPr>
              <a:t>col</a:t>
            </a:r>
            <a:r>
              <a:rPr lang="en-US" sz="1400" dirty="0">
                <a:solidFill>
                  <a:srgbClr val="A9B7C6"/>
                </a:solidFill>
                <a:latin typeface="Consolas"/>
              </a:rPr>
              <a:t>(</a:t>
            </a:r>
            <a:r>
              <a:rPr lang="en-US" sz="1400" dirty="0">
                <a:solidFill>
                  <a:srgbClr val="6A8759"/>
                </a:solidFill>
                <a:latin typeface="Consolas"/>
              </a:rPr>
              <a:t>"</a:t>
            </a:r>
            <a:r>
              <a:rPr lang="en-US" sz="1400" dirty="0" err="1">
                <a:solidFill>
                  <a:srgbClr val="6A8759"/>
                </a:solidFill>
                <a:latin typeface="Consolas"/>
              </a:rPr>
              <a:t>PriceChange</a:t>
            </a:r>
            <a:r>
              <a:rPr lang="en-US" sz="1400" dirty="0">
                <a:solidFill>
                  <a:srgbClr val="6A8759"/>
                </a:solidFill>
                <a:latin typeface="Consolas"/>
              </a:rPr>
              <a:t>"</a:t>
            </a:r>
            <a:r>
              <a:rPr lang="en-US" sz="1400" dirty="0">
                <a:solidFill>
                  <a:srgbClr val="A9B7C6"/>
                </a:solidFill>
                <a:latin typeface="Consolas"/>
              </a:rPr>
              <a:t>) &gt; </a:t>
            </a:r>
            <a:r>
              <a:rPr lang="en-US" sz="1400" dirty="0">
                <a:solidFill>
                  <a:srgbClr val="6897BB"/>
                </a:solidFill>
                <a:latin typeface="Consolas"/>
              </a:rPr>
              <a:t>0</a:t>
            </a:r>
            <a:r>
              <a:rPr lang="en-US" sz="1400" dirty="0">
                <a:solidFill>
                  <a:srgbClr val="CC7832"/>
                </a:solidFill>
                <a:latin typeface="Consolas"/>
              </a:rPr>
              <a:t>, </a:t>
            </a:r>
            <a:r>
              <a:rPr lang="en-US" sz="1400" i="1" dirty="0">
                <a:solidFill>
                  <a:srgbClr val="A9B7C6"/>
                </a:solidFill>
                <a:latin typeface="Consolas"/>
              </a:rPr>
              <a:t>col</a:t>
            </a:r>
            <a:r>
              <a:rPr lang="en-US" sz="1400" dirty="0">
                <a:solidFill>
                  <a:srgbClr val="A9B7C6"/>
                </a:solidFill>
                <a:latin typeface="Consolas"/>
              </a:rPr>
              <a:t>(</a:t>
            </a:r>
            <a:r>
              <a:rPr lang="en-US" sz="1400" dirty="0">
                <a:solidFill>
                  <a:srgbClr val="6A8759"/>
                </a:solidFill>
                <a:latin typeface="Consolas"/>
              </a:rPr>
              <a:t>"</a:t>
            </a:r>
            <a:r>
              <a:rPr lang="en-US" sz="1400" dirty="0" err="1">
                <a:solidFill>
                  <a:srgbClr val="6A8759"/>
                </a:solidFill>
                <a:latin typeface="Consolas"/>
              </a:rPr>
              <a:t>PriceChange</a:t>
            </a:r>
            <a:r>
              <a:rPr lang="en-US" sz="1400" dirty="0">
                <a:solidFill>
                  <a:srgbClr val="6A8759"/>
                </a:solidFill>
                <a:latin typeface="Consolas"/>
              </a:rPr>
              <a:t>"</a:t>
            </a:r>
            <a:r>
              <a:rPr lang="en-US" sz="1400" dirty="0">
                <a:solidFill>
                  <a:srgbClr val="A9B7C6"/>
                </a:solidFill>
                <a:latin typeface="Consolas"/>
              </a:rPr>
              <a:t>)).otherwise(</a:t>
            </a:r>
            <a:r>
              <a:rPr lang="en-US" sz="1400" dirty="0">
                <a:solidFill>
                  <a:srgbClr val="6897BB"/>
                </a:solidFill>
                <a:latin typeface="Consolas"/>
              </a:rPr>
              <a:t>0</a:t>
            </a:r>
            <a:r>
              <a:rPr lang="en-US" sz="1400" dirty="0">
                <a:solidFill>
                  <a:srgbClr val="A9B7C6"/>
                </a:solidFill>
                <a:latin typeface="Consolas"/>
              </a:rPr>
              <a:t>))</a:t>
            </a:r>
            <a:br>
              <a:rPr lang="en-US" sz="1400" dirty="0">
                <a:latin typeface="Consolas"/>
              </a:rPr>
            </a:br>
            <a:r>
              <a:rPr lang="en-US" sz="1400" dirty="0">
                <a:solidFill>
                  <a:srgbClr val="A9B7C6"/>
                </a:solidFill>
                <a:latin typeface="Consolas"/>
              </a:rPr>
              <a:t>  .</a:t>
            </a:r>
            <a:r>
              <a:rPr lang="en-US" sz="1400" dirty="0" err="1">
                <a:solidFill>
                  <a:srgbClr val="A9B7C6"/>
                </a:solidFill>
                <a:latin typeface="Consolas"/>
              </a:rPr>
              <a:t>withColumn</a:t>
            </a:r>
            <a:r>
              <a:rPr lang="en-US" sz="1400" dirty="0">
                <a:solidFill>
                  <a:srgbClr val="A9B7C6"/>
                </a:solidFill>
                <a:latin typeface="Consolas"/>
              </a:rPr>
              <a:t>(</a:t>
            </a:r>
            <a:r>
              <a:rPr lang="en-US" sz="1400" dirty="0">
                <a:solidFill>
                  <a:srgbClr val="6A8759"/>
                </a:solidFill>
                <a:latin typeface="Consolas"/>
              </a:rPr>
              <a:t>"Loss"</a:t>
            </a:r>
            <a:r>
              <a:rPr lang="en-US" sz="1400" dirty="0">
                <a:solidFill>
                  <a:srgbClr val="CC7832"/>
                </a:solidFill>
                <a:latin typeface="Consolas"/>
              </a:rPr>
              <a:t>, </a:t>
            </a:r>
            <a:r>
              <a:rPr lang="en-US" sz="1400" i="1" dirty="0">
                <a:solidFill>
                  <a:srgbClr val="A9B7C6"/>
                </a:solidFill>
                <a:latin typeface="Consolas"/>
              </a:rPr>
              <a:t>when</a:t>
            </a:r>
            <a:r>
              <a:rPr lang="en-US" sz="1400" dirty="0">
                <a:solidFill>
                  <a:srgbClr val="A9B7C6"/>
                </a:solidFill>
                <a:latin typeface="Consolas"/>
              </a:rPr>
              <a:t>(</a:t>
            </a:r>
            <a:r>
              <a:rPr lang="en-US" sz="1400" i="1" dirty="0">
                <a:solidFill>
                  <a:srgbClr val="A9B7C6"/>
                </a:solidFill>
                <a:latin typeface="Consolas"/>
              </a:rPr>
              <a:t>col</a:t>
            </a:r>
            <a:r>
              <a:rPr lang="en-US" sz="1400" dirty="0">
                <a:solidFill>
                  <a:srgbClr val="A9B7C6"/>
                </a:solidFill>
                <a:latin typeface="Consolas"/>
              </a:rPr>
              <a:t>(</a:t>
            </a:r>
            <a:r>
              <a:rPr lang="en-US" sz="1400" dirty="0">
                <a:solidFill>
                  <a:srgbClr val="6A8759"/>
                </a:solidFill>
                <a:latin typeface="Consolas"/>
              </a:rPr>
              <a:t>"</a:t>
            </a:r>
            <a:r>
              <a:rPr lang="en-US" sz="1400" dirty="0" err="1">
                <a:solidFill>
                  <a:srgbClr val="6A8759"/>
                </a:solidFill>
                <a:latin typeface="Consolas"/>
              </a:rPr>
              <a:t>PriceChange</a:t>
            </a:r>
            <a:r>
              <a:rPr lang="en-US" sz="1400" dirty="0">
                <a:solidFill>
                  <a:srgbClr val="6A8759"/>
                </a:solidFill>
                <a:latin typeface="Consolas"/>
              </a:rPr>
              <a:t>"</a:t>
            </a:r>
            <a:r>
              <a:rPr lang="en-US" sz="1400" dirty="0">
                <a:solidFill>
                  <a:srgbClr val="A9B7C6"/>
                </a:solidFill>
                <a:latin typeface="Consolas"/>
              </a:rPr>
              <a:t>) &lt; </a:t>
            </a:r>
            <a:r>
              <a:rPr lang="en-US" sz="1400" dirty="0">
                <a:solidFill>
                  <a:srgbClr val="6897BB"/>
                </a:solidFill>
                <a:latin typeface="Consolas"/>
              </a:rPr>
              <a:t>0</a:t>
            </a:r>
            <a:r>
              <a:rPr lang="en-US" sz="1400" dirty="0">
                <a:solidFill>
                  <a:srgbClr val="CC7832"/>
                </a:solidFill>
                <a:latin typeface="Consolas"/>
              </a:rPr>
              <a:t>, </a:t>
            </a:r>
            <a:r>
              <a:rPr lang="en-US" sz="1400" dirty="0">
                <a:solidFill>
                  <a:srgbClr val="A9B7C6"/>
                </a:solidFill>
                <a:latin typeface="Consolas"/>
              </a:rPr>
              <a:t>-</a:t>
            </a:r>
            <a:r>
              <a:rPr lang="en-US" sz="1400" i="1" dirty="0">
                <a:solidFill>
                  <a:srgbClr val="A9B7C6"/>
                </a:solidFill>
                <a:latin typeface="Consolas"/>
              </a:rPr>
              <a:t>col</a:t>
            </a:r>
            <a:r>
              <a:rPr lang="en-US" sz="1400" dirty="0">
                <a:solidFill>
                  <a:srgbClr val="A9B7C6"/>
                </a:solidFill>
                <a:latin typeface="Consolas"/>
              </a:rPr>
              <a:t>(</a:t>
            </a:r>
            <a:r>
              <a:rPr lang="en-US" sz="1400" dirty="0">
                <a:solidFill>
                  <a:srgbClr val="6A8759"/>
                </a:solidFill>
                <a:latin typeface="Consolas"/>
              </a:rPr>
              <a:t>"</a:t>
            </a:r>
            <a:r>
              <a:rPr lang="en-US" sz="1400" dirty="0" err="1">
                <a:solidFill>
                  <a:srgbClr val="6A8759"/>
                </a:solidFill>
                <a:latin typeface="Consolas"/>
              </a:rPr>
              <a:t>PriceChange</a:t>
            </a:r>
            <a:r>
              <a:rPr lang="en-US" sz="1400" dirty="0">
                <a:solidFill>
                  <a:srgbClr val="6A8759"/>
                </a:solidFill>
                <a:latin typeface="Consolas"/>
              </a:rPr>
              <a:t>"</a:t>
            </a:r>
            <a:r>
              <a:rPr lang="en-US" sz="1400" dirty="0">
                <a:solidFill>
                  <a:srgbClr val="A9B7C6"/>
                </a:solidFill>
                <a:latin typeface="Consolas"/>
              </a:rPr>
              <a:t>)).otherwise(</a:t>
            </a:r>
            <a:r>
              <a:rPr lang="en-US" sz="1400" dirty="0">
                <a:solidFill>
                  <a:srgbClr val="6897BB"/>
                </a:solidFill>
                <a:latin typeface="Consolas"/>
              </a:rPr>
              <a:t>0</a:t>
            </a:r>
            <a:r>
              <a:rPr lang="en-US" sz="1400" dirty="0">
                <a:solidFill>
                  <a:srgbClr val="A9B7C6"/>
                </a:solidFill>
                <a:latin typeface="Consolas"/>
              </a:rPr>
              <a:t>))</a:t>
            </a:r>
            <a:br>
              <a:rPr lang="en-US" sz="1400" dirty="0">
                <a:latin typeface="Consolas"/>
              </a:rPr>
            </a:br>
            <a:r>
              <a:rPr lang="en-US" sz="1400" dirty="0">
                <a:solidFill>
                  <a:srgbClr val="A9B7C6"/>
                </a:solidFill>
                <a:latin typeface="Consolas"/>
              </a:rPr>
              <a:t>  .</a:t>
            </a:r>
            <a:r>
              <a:rPr lang="en-US" sz="1400" dirty="0" err="1">
                <a:solidFill>
                  <a:srgbClr val="A9B7C6"/>
                </a:solidFill>
                <a:latin typeface="Consolas"/>
              </a:rPr>
              <a:t>withColumn</a:t>
            </a:r>
            <a:r>
              <a:rPr lang="en-US" sz="1400" dirty="0">
                <a:solidFill>
                  <a:srgbClr val="A9B7C6"/>
                </a:solidFill>
                <a:latin typeface="Consolas"/>
              </a:rPr>
              <a:t>(</a:t>
            </a:r>
            <a:r>
              <a:rPr lang="en-US" sz="1400" dirty="0">
                <a:solidFill>
                  <a:srgbClr val="6A8759"/>
                </a:solidFill>
                <a:latin typeface="Consolas"/>
              </a:rPr>
              <a:t>"</a:t>
            </a:r>
            <a:r>
              <a:rPr lang="en-US" sz="1400" dirty="0" err="1">
                <a:solidFill>
                  <a:srgbClr val="6A8759"/>
                </a:solidFill>
                <a:latin typeface="Consolas"/>
              </a:rPr>
              <a:t>AverageGain</a:t>
            </a:r>
            <a:r>
              <a:rPr lang="en-US" sz="1400" dirty="0">
                <a:solidFill>
                  <a:srgbClr val="6A8759"/>
                </a:solidFill>
                <a:latin typeface="Consolas"/>
              </a:rPr>
              <a:t>"</a:t>
            </a:r>
            <a:r>
              <a:rPr lang="en-US" sz="1400" dirty="0">
                <a:solidFill>
                  <a:srgbClr val="CC7832"/>
                </a:solidFill>
                <a:latin typeface="Consolas"/>
              </a:rPr>
              <a:t>, </a:t>
            </a:r>
            <a:r>
              <a:rPr lang="en-US" sz="1400" i="1" dirty="0">
                <a:solidFill>
                  <a:srgbClr val="A9B7C6"/>
                </a:solidFill>
                <a:latin typeface="Consolas"/>
              </a:rPr>
              <a:t>avg</a:t>
            </a:r>
            <a:r>
              <a:rPr lang="en-US" sz="1400" dirty="0">
                <a:solidFill>
                  <a:srgbClr val="A9B7C6"/>
                </a:solidFill>
                <a:latin typeface="Consolas"/>
              </a:rPr>
              <a:t>(</a:t>
            </a:r>
            <a:r>
              <a:rPr lang="en-US" sz="1400" dirty="0">
                <a:solidFill>
                  <a:srgbClr val="6A8759"/>
                </a:solidFill>
                <a:latin typeface="Consolas"/>
              </a:rPr>
              <a:t>"Gain"</a:t>
            </a:r>
            <a:r>
              <a:rPr lang="en-US" sz="1400" dirty="0">
                <a:solidFill>
                  <a:srgbClr val="A9B7C6"/>
                </a:solidFill>
                <a:latin typeface="Consolas"/>
              </a:rPr>
              <a:t>).over(</a:t>
            </a:r>
            <a:r>
              <a:rPr lang="en-US" sz="1400" dirty="0" err="1">
                <a:solidFill>
                  <a:srgbClr val="A9B7C6"/>
                </a:solidFill>
                <a:latin typeface="Consolas"/>
              </a:rPr>
              <a:t>Window.</a:t>
            </a:r>
            <a:r>
              <a:rPr lang="en-US" sz="1400" i="1" dirty="0" err="1">
                <a:solidFill>
                  <a:srgbClr val="A9B7C6"/>
                </a:solidFill>
                <a:latin typeface="Consolas"/>
              </a:rPr>
              <a:t>orderBy</a:t>
            </a:r>
            <a:r>
              <a:rPr lang="en-US" sz="1400" dirty="0">
                <a:solidFill>
                  <a:srgbClr val="A9B7C6"/>
                </a:solidFill>
                <a:latin typeface="Consolas"/>
              </a:rPr>
              <a:t>(</a:t>
            </a:r>
            <a:r>
              <a:rPr lang="en-US" sz="1400" dirty="0">
                <a:solidFill>
                  <a:srgbClr val="6A8759"/>
                </a:solidFill>
                <a:latin typeface="Consolas"/>
              </a:rPr>
              <a:t>"Date"</a:t>
            </a:r>
            <a:r>
              <a:rPr lang="en-US" sz="1400" dirty="0">
                <a:solidFill>
                  <a:srgbClr val="A9B7C6"/>
                </a:solidFill>
                <a:latin typeface="Consolas"/>
              </a:rPr>
              <a:t>).</a:t>
            </a:r>
            <a:r>
              <a:rPr lang="en-US" sz="1400" dirty="0" err="1">
                <a:solidFill>
                  <a:srgbClr val="A9B7C6"/>
                </a:solidFill>
                <a:latin typeface="Consolas"/>
              </a:rPr>
              <a:t>rowsBetween</a:t>
            </a:r>
            <a:r>
              <a:rPr lang="en-US" sz="1400" dirty="0">
                <a:solidFill>
                  <a:srgbClr val="A9B7C6"/>
                </a:solidFill>
                <a:latin typeface="Consolas"/>
              </a:rPr>
              <a:t>(-</a:t>
            </a:r>
            <a:r>
              <a:rPr lang="en-US" sz="1400" dirty="0" err="1">
                <a:solidFill>
                  <a:srgbClr val="A9B7C6"/>
                </a:solidFill>
                <a:latin typeface="Consolas"/>
              </a:rPr>
              <a:t>rsiWindow</a:t>
            </a:r>
            <a:r>
              <a:rPr lang="en-US" sz="1400" dirty="0">
                <a:solidFill>
                  <a:srgbClr val="CC7832"/>
                </a:solidFill>
                <a:latin typeface="Consolas"/>
              </a:rPr>
              <a:t>, </a:t>
            </a:r>
            <a:r>
              <a:rPr lang="en-US" sz="1400" dirty="0">
                <a:solidFill>
                  <a:srgbClr val="A9B7C6"/>
                </a:solidFill>
                <a:latin typeface="Consolas"/>
              </a:rPr>
              <a:t>-</a:t>
            </a:r>
            <a:r>
              <a:rPr lang="en-US" sz="1400" dirty="0">
                <a:solidFill>
                  <a:srgbClr val="6897BB"/>
                </a:solidFill>
                <a:latin typeface="Consolas"/>
              </a:rPr>
              <a:t>1</a:t>
            </a:r>
            <a:r>
              <a:rPr lang="en-US" sz="1400" dirty="0">
                <a:solidFill>
                  <a:srgbClr val="A9B7C6"/>
                </a:solidFill>
                <a:latin typeface="Consolas"/>
              </a:rPr>
              <a:t>)))</a:t>
            </a:r>
            <a:br>
              <a:rPr lang="en-US" sz="1400" dirty="0">
                <a:latin typeface="Consolas"/>
              </a:rPr>
            </a:br>
            <a:r>
              <a:rPr lang="en-US" sz="1400" dirty="0">
                <a:solidFill>
                  <a:srgbClr val="A9B7C6"/>
                </a:solidFill>
                <a:latin typeface="Consolas"/>
              </a:rPr>
              <a:t>  .</a:t>
            </a:r>
            <a:r>
              <a:rPr lang="en-US" sz="1400" dirty="0" err="1">
                <a:solidFill>
                  <a:srgbClr val="A9B7C6"/>
                </a:solidFill>
                <a:latin typeface="Consolas"/>
              </a:rPr>
              <a:t>withColumn</a:t>
            </a:r>
            <a:r>
              <a:rPr lang="en-US" sz="1400" dirty="0">
                <a:solidFill>
                  <a:srgbClr val="A9B7C6"/>
                </a:solidFill>
                <a:latin typeface="Consolas"/>
              </a:rPr>
              <a:t>(</a:t>
            </a:r>
            <a:r>
              <a:rPr lang="en-US" sz="1400" dirty="0">
                <a:solidFill>
                  <a:srgbClr val="6A8759"/>
                </a:solidFill>
                <a:latin typeface="Consolas"/>
              </a:rPr>
              <a:t>"</a:t>
            </a:r>
            <a:r>
              <a:rPr lang="en-US" sz="1400" dirty="0" err="1">
                <a:solidFill>
                  <a:srgbClr val="6A8759"/>
                </a:solidFill>
                <a:latin typeface="Consolas"/>
              </a:rPr>
              <a:t>AverageLoss</a:t>
            </a:r>
            <a:r>
              <a:rPr lang="en-US" sz="1400" dirty="0">
                <a:solidFill>
                  <a:srgbClr val="6A8759"/>
                </a:solidFill>
                <a:latin typeface="Consolas"/>
              </a:rPr>
              <a:t>"</a:t>
            </a:r>
            <a:r>
              <a:rPr lang="en-US" sz="1400" dirty="0">
                <a:solidFill>
                  <a:srgbClr val="CC7832"/>
                </a:solidFill>
                <a:latin typeface="Consolas"/>
              </a:rPr>
              <a:t>, </a:t>
            </a:r>
            <a:r>
              <a:rPr lang="en-US" sz="1400" i="1" dirty="0">
                <a:solidFill>
                  <a:srgbClr val="A9B7C6"/>
                </a:solidFill>
                <a:latin typeface="Consolas"/>
              </a:rPr>
              <a:t>avg</a:t>
            </a:r>
            <a:r>
              <a:rPr lang="en-US" sz="1400" dirty="0">
                <a:solidFill>
                  <a:srgbClr val="A9B7C6"/>
                </a:solidFill>
                <a:latin typeface="Consolas"/>
              </a:rPr>
              <a:t>(</a:t>
            </a:r>
            <a:r>
              <a:rPr lang="en-US" sz="1400" dirty="0">
                <a:solidFill>
                  <a:srgbClr val="6A8759"/>
                </a:solidFill>
                <a:latin typeface="Consolas"/>
              </a:rPr>
              <a:t>"Loss"</a:t>
            </a:r>
            <a:r>
              <a:rPr lang="en-US" sz="1400" dirty="0">
                <a:solidFill>
                  <a:srgbClr val="A9B7C6"/>
                </a:solidFill>
                <a:latin typeface="Consolas"/>
              </a:rPr>
              <a:t>).over(</a:t>
            </a:r>
            <a:r>
              <a:rPr lang="en-US" sz="1400" dirty="0" err="1">
                <a:solidFill>
                  <a:srgbClr val="A9B7C6"/>
                </a:solidFill>
                <a:latin typeface="Consolas"/>
              </a:rPr>
              <a:t>Window.</a:t>
            </a:r>
            <a:r>
              <a:rPr lang="en-US" sz="1400" i="1" dirty="0" err="1">
                <a:solidFill>
                  <a:srgbClr val="A9B7C6"/>
                </a:solidFill>
                <a:latin typeface="Consolas"/>
              </a:rPr>
              <a:t>orderBy</a:t>
            </a:r>
            <a:r>
              <a:rPr lang="en-US" sz="1400" dirty="0">
                <a:solidFill>
                  <a:srgbClr val="A9B7C6"/>
                </a:solidFill>
                <a:latin typeface="Consolas"/>
              </a:rPr>
              <a:t>(</a:t>
            </a:r>
            <a:r>
              <a:rPr lang="en-US" sz="1400" dirty="0">
                <a:solidFill>
                  <a:srgbClr val="6A8759"/>
                </a:solidFill>
                <a:latin typeface="Consolas"/>
              </a:rPr>
              <a:t>"Date"</a:t>
            </a:r>
            <a:r>
              <a:rPr lang="en-US" sz="1400" dirty="0">
                <a:solidFill>
                  <a:srgbClr val="A9B7C6"/>
                </a:solidFill>
                <a:latin typeface="Consolas"/>
              </a:rPr>
              <a:t>).</a:t>
            </a:r>
            <a:r>
              <a:rPr lang="en-US" sz="1400" dirty="0" err="1">
                <a:solidFill>
                  <a:srgbClr val="A9B7C6"/>
                </a:solidFill>
                <a:latin typeface="Consolas"/>
              </a:rPr>
              <a:t>rowsBetween</a:t>
            </a:r>
            <a:r>
              <a:rPr lang="en-US" sz="1400" dirty="0">
                <a:solidFill>
                  <a:srgbClr val="A9B7C6"/>
                </a:solidFill>
                <a:latin typeface="Consolas"/>
              </a:rPr>
              <a:t>(-</a:t>
            </a:r>
            <a:r>
              <a:rPr lang="en-US" sz="1400" dirty="0" err="1">
                <a:solidFill>
                  <a:srgbClr val="A9B7C6"/>
                </a:solidFill>
                <a:latin typeface="Consolas"/>
              </a:rPr>
              <a:t>rsiWindow</a:t>
            </a:r>
            <a:r>
              <a:rPr lang="en-US" sz="1400" dirty="0">
                <a:solidFill>
                  <a:srgbClr val="CC7832"/>
                </a:solidFill>
                <a:latin typeface="Consolas"/>
              </a:rPr>
              <a:t>, </a:t>
            </a:r>
            <a:r>
              <a:rPr lang="en-US" sz="1400" dirty="0">
                <a:solidFill>
                  <a:srgbClr val="A9B7C6"/>
                </a:solidFill>
                <a:latin typeface="Consolas"/>
              </a:rPr>
              <a:t>-</a:t>
            </a:r>
            <a:r>
              <a:rPr lang="en-US" sz="1400" dirty="0">
                <a:solidFill>
                  <a:srgbClr val="6897BB"/>
                </a:solidFill>
                <a:latin typeface="Consolas"/>
              </a:rPr>
              <a:t>1</a:t>
            </a:r>
            <a:r>
              <a:rPr lang="en-US" sz="1400" dirty="0">
                <a:solidFill>
                  <a:srgbClr val="A9B7C6"/>
                </a:solidFill>
                <a:latin typeface="Consolas"/>
              </a:rPr>
              <a:t>)))</a:t>
            </a:r>
            <a:br>
              <a:rPr lang="en-US" sz="1400" dirty="0">
                <a:latin typeface="Consolas"/>
              </a:rPr>
            </a:br>
            <a:r>
              <a:rPr lang="en-US" sz="1400" dirty="0">
                <a:solidFill>
                  <a:srgbClr val="A9B7C6"/>
                </a:solidFill>
                <a:latin typeface="Consolas"/>
              </a:rPr>
              <a:t>  .</a:t>
            </a:r>
            <a:r>
              <a:rPr lang="en-US" sz="1400" dirty="0" err="1">
                <a:solidFill>
                  <a:srgbClr val="A9B7C6"/>
                </a:solidFill>
                <a:latin typeface="Consolas"/>
              </a:rPr>
              <a:t>withColumn</a:t>
            </a:r>
            <a:r>
              <a:rPr lang="en-US" sz="1400" dirty="0">
                <a:solidFill>
                  <a:srgbClr val="A9B7C6"/>
                </a:solidFill>
                <a:latin typeface="Consolas"/>
              </a:rPr>
              <a:t>(</a:t>
            </a:r>
            <a:r>
              <a:rPr lang="en-US" sz="1400" dirty="0">
                <a:solidFill>
                  <a:srgbClr val="6A8759"/>
                </a:solidFill>
                <a:latin typeface="Consolas"/>
              </a:rPr>
              <a:t>"RS"</a:t>
            </a:r>
            <a:r>
              <a:rPr lang="en-US" sz="1400" dirty="0">
                <a:solidFill>
                  <a:srgbClr val="CC7832"/>
                </a:solidFill>
                <a:latin typeface="Consolas"/>
              </a:rPr>
              <a:t>, </a:t>
            </a:r>
            <a:r>
              <a:rPr lang="en-US" sz="1400" i="1" dirty="0">
                <a:solidFill>
                  <a:srgbClr val="A9B7C6"/>
                </a:solidFill>
                <a:latin typeface="Consolas"/>
              </a:rPr>
              <a:t>col</a:t>
            </a:r>
            <a:r>
              <a:rPr lang="en-US" sz="1400" dirty="0">
                <a:solidFill>
                  <a:srgbClr val="A9B7C6"/>
                </a:solidFill>
                <a:latin typeface="Consolas"/>
              </a:rPr>
              <a:t>(</a:t>
            </a:r>
            <a:r>
              <a:rPr lang="en-US" sz="1400" dirty="0">
                <a:solidFill>
                  <a:srgbClr val="6A8759"/>
                </a:solidFill>
                <a:latin typeface="Consolas"/>
              </a:rPr>
              <a:t>"</a:t>
            </a:r>
            <a:r>
              <a:rPr lang="en-US" sz="1400" dirty="0" err="1">
                <a:solidFill>
                  <a:srgbClr val="6A8759"/>
                </a:solidFill>
                <a:latin typeface="Consolas"/>
              </a:rPr>
              <a:t>AverageGain</a:t>
            </a:r>
            <a:r>
              <a:rPr lang="en-US" sz="1400" dirty="0">
                <a:solidFill>
                  <a:srgbClr val="6A8759"/>
                </a:solidFill>
                <a:latin typeface="Consolas"/>
              </a:rPr>
              <a:t>"</a:t>
            </a:r>
            <a:r>
              <a:rPr lang="en-US" sz="1400" dirty="0">
                <a:solidFill>
                  <a:srgbClr val="A9B7C6"/>
                </a:solidFill>
                <a:latin typeface="Consolas"/>
              </a:rPr>
              <a:t>) / </a:t>
            </a:r>
            <a:r>
              <a:rPr lang="en-US" sz="1400" i="1" dirty="0">
                <a:solidFill>
                  <a:srgbClr val="A9B7C6"/>
                </a:solidFill>
                <a:latin typeface="Consolas"/>
              </a:rPr>
              <a:t>col</a:t>
            </a:r>
            <a:r>
              <a:rPr lang="en-US" sz="1400" dirty="0">
                <a:solidFill>
                  <a:srgbClr val="A9B7C6"/>
                </a:solidFill>
                <a:latin typeface="Consolas"/>
              </a:rPr>
              <a:t>(</a:t>
            </a:r>
            <a:r>
              <a:rPr lang="en-US" sz="1400" dirty="0">
                <a:solidFill>
                  <a:srgbClr val="6A8759"/>
                </a:solidFill>
                <a:latin typeface="Consolas"/>
              </a:rPr>
              <a:t>"</a:t>
            </a:r>
            <a:r>
              <a:rPr lang="en-US" sz="1400" dirty="0" err="1">
                <a:solidFill>
                  <a:srgbClr val="6A8759"/>
                </a:solidFill>
                <a:latin typeface="Consolas"/>
              </a:rPr>
              <a:t>AverageLoss</a:t>
            </a:r>
            <a:r>
              <a:rPr lang="en-US" sz="1400" dirty="0">
                <a:solidFill>
                  <a:srgbClr val="6A8759"/>
                </a:solidFill>
                <a:latin typeface="Consolas"/>
              </a:rPr>
              <a:t>"</a:t>
            </a:r>
            <a:r>
              <a:rPr lang="en-US" sz="1400" dirty="0">
                <a:solidFill>
                  <a:srgbClr val="A9B7C6"/>
                </a:solidFill>
                <a:latin typeface="Consolas"/>
              </a:rPr>
              <a:t>))</a:t>
            </a:r>
            <a:br>
              <a:rPr lang="en-US" sz="1400" dirty="0">
                <a:latin typeface="Consolas"/>
              </a:rPr>
            </a:br>
            <a:r>
              <a:rPr lang="en-US" sz="1400" dirty="0">
                <a:solidFill>
                  <a:srgbClr val="A9B7C6"/>
                </a:solidFill>
                <a:latin typeface="Consolas"/>
              </a:rPr>
              <a:t>  .</a:t>
            </a:r>
            <a:r>
              <a:rPr lang="en-US" sz="1400" dirty="0" err="1">
                <a:solidFill>
                  <a:srgbClr val="A9B7C6"/>
                </a:solidFill>
                <a:latin typeface="Consolas"/>
              </a:rPr>
              <a:t>withColumn</a:t>
            </a:r>
            <a:r>
              <a:rPr lang="en-US" sz="1400" dirty="0">
                <a:solidFill>
                  <a:srgbClr val="A9B7C6"/>
                </a:solidFill>
                <a:latin typeface="Consolas"/>
              </a:rPr>
              <a:t>(</a:t>
            </a:r>
            <a:r>
              <a:rPr lang="en-US" sz="1400" dirty="0">
                <a:solidFill>
                  <a:srgbClr val="6A8759"/>
                </a:solidFill>
                <a:latin typeface="Consolas"/>
              </a:rPr>
              <a:t>"RSI"</a:t>
            </a:r>
            <a:r>
              <a:rPr lang="en-US" sz="1400" dirty="0">
                <a:solidFill>
                  <a:srgbClr val="CC7832"/>
                </a:solidFill>
                <a:latin typeface="Consolas"/>
              </a:rPr>
              <a:t>, </a:t>
            </a:r>
            <a:r>
              <a:rPr lang="en-US" sz="1400" i="1" dirty="0">
                <a:solidFill>
                  <a:srgbClr val="A9B7C6"/>
                </a:solidFill>
                <a:latin typeface="Consolas"/>
              </a:rPr>
              <a:t>lit</a:t>
            </a:r>
            <a:r>
              <a:rPr lang="en-US" sz="1400" dirty="0">
                <a:solidFill>
                  <a:srgbClr val="A9B7C6"/>
                </a:solidFill>
                <a:latin typeface="Consolas"/>
              </a:rPr>
              <a:t>(</a:t>
            </a:r>
            <a:r>
              <a:rPr lang="en-US" sz="1400" dirty="0">
                <a:solidFill>
                  <a:srgbClr val="6897BB"/>
                </a:solidFill>
                <a:latin typeface="Consolas"/>
              </a:rPr>
              <a:t>100.0</a:t>
            </a:r>
            <a:r>
              <a:rPr lang="en-US" sz="1400" dirty="0">
                <a:solidFill>
                  <a:srgbClr val="A9B7C6"/>
                </a:solidFill>
                <a:latin typeface="Consolas"/>
              </a:rPr>
              <a:t>) - (</a:t>
            </a:r>
            <a:r>
              <a:rPr lang="en-US" sz="1400" i="1" dirty="0">
                <a:solidFill>
                  <a:srgbClr val="A9B7C6"/>
                </a:solidFill>
                <a:latin typeface="Consolas"/>
              </a:rPr>
              <a:t>lit</a:t>
            </a:r>
            <a:r>
              <a:rPr lang="en-US" sz="1400" dirty="0">
                <a:solidFill>
                  <a:srgbClr val="A9B7C6"/>
                </a:solidFill>
                <a:latin typeface="Consolas"/>
              </a:rPr>
              <a:t>(</a:t>
            </a:r>
            <a:r>
              <a:rPr lang="en-US" sz="1400" dirty="0">
                <a:solidFill>
                  <a:srgbClr val="6897BB"/>
                </a:solidFill>
                <a:latin typeface="Consolas"/>
              </a:rPr>
              <a:t>100.0</a:t>
            </a:r>
            <a:r>
              <a:rPr lang="en-US" sz="1400" dirty="0">
                <a:solidFill>
                  <a:srgbClr val="A9B7C6"/>
                </a:solidFill>
                <a:latin typeface="Consolas"/>
              </a:rPr>
              <a:t>) / (</a:t>
            </a:r>
            <a:r>
              <a:rPr lang="en-US" sz="1400" i="1" dirty="0">
                <a:solidFill>
                  <a:srgbClr val="A9B7C6"/>
                </a:solidFill>
                <a:latin typeface="Consolas"/>
              </a:rPr>
              <a:t>lit</a:t>
            </a:r>
            <a:r>
              <a:rPr lang="en-US" sz="1400" dirty="0">
                <a:solidFill>
                  <a:srgbClr val="A9B7C6"/>
                </a:solidFill>
                <a:latin typeface="Consolas"/>
              </a:rPr>
              <a:t>(</a:t>
            </a:r>
            <a:r>
              <a:rPr lang="en-US" sz="1400" dirty="0">
                <a:solidFill>
                  <a:srgbClr val="6897BB"/>
                </a:solidFill>
                <a:latin typeface="Consolas"/>
              </a:rPr>
              <a:t>1.0</a:t>
            </a:r>
            <a:r>
              <a:rPr lang="en-US" sz="1400" dirty="0">
                <a:solidFill>
                  <a:srgbClr val="A9B7C6"/>
                </a:solidFill>
                <a:latin typeface="Consolas"/>
              </a:rPr>
              <a:t>) + </a:t>
            </a:r>
            <a:r>
              <a:rPr lang="en-US" sz="1400" i="1" dirty="0">
                <a:solidFill>
                  <a:srgbClr val="A9B7C6"/>
                </a:solidFill>
                <a:latin typeface="Consolas"/>
              </a:rPr>
              <a:t>col</a:t>
            </a:r>
            <a:r>
              <a:rPr lang="en-US" sz="1400" dirty="0">
                <a:solidFill>
                  <a:srgbClr val="A9B7C6"/>
                </a:solidFill>
                <a:latin typeface="Consolas"/>
              </a:rPr>
              <a:t>(</a:t>
            </a:r>
            <a:r>
              <a:rPr lang="en-US" sz="1400" dirty="0">
                <a:solidFill>
                  <a:srgbClr val="6A8759"/>
                </a:solidFill>
                <a:latin typeface="Consolas"/>
              </a:rPr>
              <a:t>"RS"</a:t>
            </a:r>
            <a:r>
              <a:rPr lang="en-US" sz="1400" dirty="0">
                <a:solidFill>
                  <a:srgbClr val="A9B7C6"/>
                </a:solidFill>
                <a:latin typeface="Consolas"/>
              </a:rPr>
              <a:t>))))</a:t>
            </a:r>
            <a:br>
              <a:rPr lang="en-US" sz="1400" dirty="0">
                <a:latin typeface="Consolas"/>
              </a:rPr>
            </a:br>
            <a:r>
              <a:rPr lang="en-US" sz="1400" dirty="0">
                <a:solidFill>
                  <a:srgbClr val="A9B7C6"/>
                </a:solidFill>
                <a:latin typeface="Consolas"/>
              </a:rPr>
              <a:t>  .</a:t>
            </a:r>
            <a:r>
              <a:rPr lang="en-US" sz="1400" dirty="0" err="1">
                <a:solidFill>
                  <a:srgbClr val="A9B7C6"/>
                </a:solidFill>
                <a:latin typeface="Consolas"/>
              </a:rPr>
              <a:t>orderBy</a:t>
            </a:r>
            <a:r>
              <a:rPr lang="en-US" sz="1400" dirty="0">
                <a:solidFill>
                  <a:srgbClr val="A9B7C6"/>
                </a:solidFill>
                <a:latin typeface="Consolas"/>
              </a:rPr>
              <a:t>(</a:t>
            </a:r>
            <a:r>
              <a:rPr lang="en-US" sz="1400" dirty="0">
                <a:solidFill>
                  <a:srgbClr val="6A8759"/>
                </a:solidFill>
                <a:latin typeface="Consolas"/>
              </a:rPr>
              <a:t>"Date"</a:t>
            </a:r>
            <a:r>
              <a:rPr lang="en-US" sz="1400" dirty="0">
                <a:solidFill>
                  <a:srgbClr val="A9B7C6"/>
                </a:solidFill>
                <a:latin typeface="Consolas"/>
              </a:rPr>
              <a:t>)</a:t>
            </a:r>
            <a:br>
              <a:rPr lang="en-US" sz="1400" dirty="0">
                <a:latin typeface="Consolas"/>
              </a:rPr>
            </a:br>
            <a:br>
              <a:rPr lang="en-US" sz="1400" dirty="0">
                <a:latin typeface="Consolas"/>
              </a:rPr>
            </a:br>
            <a:r>
              <a:rPr lang="en-US" sz="1400" dirty="0" err="1">
                <a:solidFill>
                  <a:srgbClr val="A9B7C6"/>
                </a:solidFill>
                <a:latin typeface="Consolas"/>
              </a:rPr>
              <a:t>rsi.show</a:t>
            </a:r>
            <a:r>
              <a:rPr lang="en-US" sz="1400" dirty="0">
                <a:solidFill>
                  <a:srgbClr val="A9B7C6"/>
                </a:solidFill>
                <a:latin typeface="Consolas"/>
              </a:rPr>
              <a:t>()</a:t>
            </a:r>
            <a:endParaRPr lang="en-US" sz="1400" dirty="0"/>
          </a:p>
        </p:txBody>
      </p:sp>
      <p:sp>
        <p:nvSpPr>
          <p:cNvPr id="4" name="Slide Number Placeholder 3">
            <a:extLst>
              <a:ext uri="{FF2B5EF4-FFF2-40B4-BE49-F238E27FC236}">
                <a16:creationId xmlns:a16="http://schemas.microsoft.com/office/drawing/2014/main" id="{E4DC1E3B-A6EA-BB04-CA25-E4EB8CAC8E3B}"/>
              </a:ext>
            </a:extLst>
          </p:cNvPr>
          <p:cNvSpPr>
            <a:spLocks noGrp="1"/>
          </p:cNvSpPr>
          <p:nvPr>
            <p:ph type="sldNum" sz="quarter" idx="12"/>
          </p:nvPr>
        </p:nvSpPr>
        <p:spPr/>
        <p:txBody>
          <a:bodyPr/>
          <a:lstStyle/>
          <a:p>
            <a:fld id="{B2DC25EE-239B-4C5F-AAD1-255A7D5F1EE2}" type="slidenum">
              <a:rPr lang="en-US" smtClean="0"/>
              <a:t>15</a:t>
            </a:fld>
            <a:endParaRPr lang="en-US"/>
          </a:p>
        </p:txBody>
      </p:sp>
    </p:spTree>
    <p:extLst>
      <p:ext uri="{BB962C8B-B14F-4D97-AF65-F5344CB8AC3E}">
        <p14:creationId xmlns:p14="http://schemas.microsoft.com/office/powerpoint/2010/main" val="3699476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5" name="Rectangle 14">
            <a:extLst>
              <a:ext uri="{FF2B5EF4-FFF2-40B4-BE49-F238E27FC236}">
                <a16:creationId xmlns:a16="http://schemas.microsoft.com/office/drawing/2014/main" id="{96646FC9-C66D-4EC7-8310-0DD4ACC49C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 name="Rectangle 16">
            <a:extLst>
              <a:ext uri="{FF2B5EF4-FFF2-40B4-BE49-F238E27FC236}">
                <a16:creationId xmlns:a16="http://schemas.microsoft.com/office/drawing/2014/main" id="{A3473CF9-37EB-43E7-89EF-D2D1C53D1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615" y="221673"/>
            <a:ext cx="8384770" cy="1332634"/>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B702BB8-A197-1C97-C98A-96A7E0A56F58}"/>
              </a:ext>
            </a:extLst>
          </p:cNvPr>
          <p:cNvSpPr>
            <a:spLocks noGrp="1"/>
          </p:cNvSpPr>
          <p:nvPr>
            <p:ph type="title"/>
          </p:nvPr>
        </p:nvSpPr>
        <p:spPr>
          <a:xfrm>
            <a:off x="2103121" y="310343"/>
            <a:ext cx="7985759" cy="868823"/>
          </a:xfrm>
        </p:spPr>
        <p:txBody>
          <a:bodyPr vert="horz" lIns="91440" tIns="45720" rIns="91440" bIns="45720" rtlCol="0" anchor="ctr">
            <a:normAutofit/>
          </a:bodyPr>
          <a:lstStyle/>
          <a:p>
            <a:pPr algn="ctr"/>
            <a:r>
              <a:rPr lang="en-US"/>
              <a:t>Relative Strength Index (RSI)</a:t>
            </a:r>
          </a:p>
        </p:txBody>
      </p:sp>
      <p:sp>
        <p:nvSpPr>
          <p:cNvPr id="19" name="Rectangle: Rounded Corners 18">
            <a:extLst>
              <a:ext uri="{FF2B5EF4-FFF2-40B4-BE49-F238E27FC236}">
                <a16:creationId xmlns:a16="http://schemas.microsoft.com/office/drawing/2014/main" id="{586B4EF9-43BA-4655-A6FF-1D8E21574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3110" y="1211407"/>
            <a:ext cx="7225780" cy="685800"/>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pic>
        <p:nvPicPr>
          <p:cNvPr id="5" name="Content Placeholder 4" descr="A screen shot of a computer&#10;&#10;Description automatically generated">
            <a:extLst>
              <a:ext uri="{FF2B5EF4-FFF2-40B4-BE49-F238E27FC236}">
                <a16:creationId xmlns:a16="http://schemas.microsoft.com/office/drawing/2014/main" id="{1FC49292-CC05-E72A-EB11-5D00F6EAB2D0}"/>
              </a:ext>
            </a:extLst>
          </p:cNvPr>
          <p:cNvPicPr>
            <a:picLocks noGrp="1" noChangeAspect="1"/>
          </p:cNvPicPr>
          <p:nvPr>
            <p:ph idx="1"/>
          </p:nvPr>
        </p:nvPicPr>
        <p:blipFill>
          <a:blip r:embed="rId2"/>
          <a:stretch>
            <a:fillRect/>
          </a:stretch>
        </p:blipFill>
        <p:spPr>
          <a:xfrm>
            <a:off x="385572" y="2949597"/>
            <a:ext cx="5596128" cy="2476286"/>
          </a:xfrm>
          <a:prstGeom prst="rect">
            <a:avLst/>
          </a:prstGeom>
        </p:spPr>
      </p:pic>
      <p:pic>
        <p:nvPicPr>
          <p:cNvPr id="6" name="Picture 5">
            <a:extLst>
              <a:ext uri="{FF2B5EF4-FFF2-40B4-BE49-F238E27FC236}">
                <a16:creationId xmlns:a16="http://schemas.microsoft.com/office/drawing/2014/main" id="{86A716F7-C74B-C538-9D64-894F5E0DA701}"/>
              </a:ext>
            </a:extLst>
          </p:cNvPr>
          <p:cNvPicPr>
            <a:picLocks noChangeAspect="1"/>
          </p:cNvPicPr>
          <p:nvPr/>
        </p:nvPicPr>
        <p:blipFill>
          <a:blip r:embed="rId3"/>
          <a:stretch>
            <a:fillRect/>
          </a:stretch>
        </p:blipFill>
        <p:spPr>
          <a:xfrm>
            <a:off x="6210302" y="3103490"/>
            <a:ext cx="5596128" cy="2168499"/>
          </a:xfrm>
          <a:prstGeom prst="rect">
            <a:avLst/>
          </a:prstGeom>
        </p:spPr>
      </p:pic>
      <p:sp>
        <p:nvSpPr>
          <p:cNvPr id="4" name="Slide Number Placeholder 3">
            <a:extLst>
              <a:ext uri="{FF2B5EF4-FFF2-40B4-BE49-F238E27FC236}">
                <a16:creationId xmlns:a16="http://schemas.microsoft.com/office/drawing/2014/main" id="{3E7B57CA-33ED-2FE7-FB50-D1E6ACF5D733}"/>
              </a:ext>
            </a:extLst>
          </p:cNvPr>
          <p:cNvSpPr>
            <a:spLocks noGrp="1"/>
          </p:cNvSpPr>
          <p:nvPr>
            <p:ph type="sldNum" sz="quarter" idx="12"/>
          </p:nvPr>
        </p:nvSpPr>
        <p:spPr>
          <a:xfrm>
            <a:off x="8869680" y="6356350"/>
            <a:ext cx="2743200" cy="365125"/>
          </a:xfrm>
        </p:spPr>
        <p:txBody>
          <a:bodyPr vert="horz" lIns="91440" tIns="45720" rIns="91440" bIns="45720" rtlCol="0" anchor="ctr">
            <a:normAutofit/>
          </a:bodyPr>
          <a:lstStyle/>
          <a:p>
            <a:pPr>
              <a:spcAft>
                <a:spcPts val="600"/>
              </a:spcAft>
            </a:pPr>
            <a:fld id="{B2DC25EE-239B-4C5F-AAD1-255A7D5F1EE2}" type="slidenum">
              <a:rPr lang="en-US">
                <a:solidFill>
                  <a:schemeClr val="tx2">
                    <a:lumMod val="50000"/>
                    <a:lumOff val="50000"/>
                  </a:schemeClr>
                </a:solidFill>
              </a:rPr>
              <a:pPr>
                <a:spcAft>
                  <a:spcPts val="600"/>
                </a:spcAft>
              </a:pPr>
              <a:t>16</a:t>
            </a:fld>
            <a:endParaRPr lang="en-US">
              <a:solidFill>
                <a:schemeClr val="tx2">
                  <a:lumMod val="50000"/>
                  <a:lumOff val="50000"/>
                </a:schemeClr>
              </a:solidFill>
            </a:endParaRPr>
          </a:p>
        </p:txBody>
      </p:sp>
    </p:spTree>
    <p:extLst>
      <p:ext uri="{BB962C8B-B14F-4D97-AF65-F5344CB8AC3E}">
        <p14:creationId xmlns:p14="http://schemas.microsoft.com/office/powerpoint/2010/main" val="27128567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5E16C-ACA0-14FB-3C6F-B0BB1DC3A2FF}"/>
              </a:ext>
            </a:extLst>
          </p:cNvPr>
          <p:cNvSpPr>
            <a:spLocks noGrp="1"/>
          </p:cNvSpPr>
          <p:nvPr>
            <p:ph type="title"/>
          </p:nvPr>
        </p:nvSpPr>
        <p:spPr/>
        <p:txBody>
          <a:bodyPr>
            <a:normAutofit/>
          </a:bodyPr>
          <a:lstStyle/>
          <a:p>
            <a:r>
              <a:rPr lang="en-US" dirty="0">
                <a:solidFill>
                  <a:srgbClr val="000000"/>
                </a:solidFill>
                <a:latin typeface="Avenir Next LT Pro"/>
              </a:rPr>
              <a:t>Percentage Change in Sales</a:t>
            </a:r>
            <a:endParaRPr lang="en-US" dirty="0"/>
          </a:p>
        </p:txBody>
      </p:sp>
      <p:sp>
        <p:nvSpPr>
          <p:cNvPr id="3" name="Content Placeholder 2">
            <a:extLst>
              <a:ext uri="{FF2B5EF4-FFF2-40B4-BE49-F238E27FC236}">
                <a16:creationId xmlns:a16="http://schemas.microsoft.com/office/drawing/2014/main" id="{A635DF00-6BE8-EA35-F906-20B46C9979A5}"/>
              </a:ext>
            </a:extLst>
          </p:cNvPr>
          <p:cNvSpPr>
            <a:spLocks noGrp="1"/>
          </p:cNvSpPr>
          <p:nvPr>
            <p:ph idx="1"/>
          </p:nvPr>
        </p:nvSpPr>
        <p:spPr/>
        <p:txBody>
          <a:bodyPr lIns="109728" tIns="109728" rIns="109728" bIns="91440" anchor="t"/>
          <a:lstStyle/>
          <a:p>
            <a:pPr marL="0" indent="0">
              <a:buNone/>
            </a:pPr>
            <a:r>
              <a:rPr lang="en-US" sz="1600" err="1">
                <a:solidFill>
                  <a:srgbClr val="CC7832"/>
                </a:solidFill>
                <a:latin typeface="Consolas"/>
              </a:rPr>
              <a:t>val</a:t>
            </a:r>
            <a:r>
              <a:rPr lang="en-US" sz="1600" dirty="0">
                <a:solidFill>
                  <a:srgbClr val="CC7832"/>
                </a:solidFill>
                <a:latin typeface="Consolas"/>
              </a:rPr>
              <a:t> </a:t>
            </a:r>
            <a:r>
              <a:rPr lang="en-US" sz="1600" err="1">
                <a:solidFill>
                  <a:srgbClr val="A9B7C6"/>
                </a:solidFill>
                <a:latin typeface="Consolas"/>
              </a:rPr>
              <a:t>salesPercentageChange</a:t>
            </a:r>
            <a:r>
              <a:rPr lang="en-US" sz="1600" dirty="0">
                <a:solidFill>
                  <a:srgbClr val="A9B7C6"/>
                </a:solidFill>
                <a:latin typeface="Consolas"/>
              </a:rPr>
              <a:t> = </a:t>
            </a:r>
            <a:r>
              <a:rPr lang="en-US" sz="1600" err="1">
                <a:solidFill>
                  <a:srgbClr val="A9B7C6"/>
                </a:solidFill>
                <a:latin typeface="Consolas"/>
              </a:rPr>
              <a:t>df</a:t>
            </a:r>
            <a:br>
              <a:rPr lang="en-US" sz="1600" dirty="0">
                <a:latin typeface="Consolas"/>
              </a:rPr>
            </a:br>
            <a:r>
              <a:rPr lang="en-US" sz="1600" dirty="0">
                <a:solidFill>
                  <a:srgbClr val="A9B7C6"/>
                </a:solidFill>
                <a:latin typeface="Consolas"/>
              </a:rPr>
              <a:t>  .</a:t>
            </a:r>
            <a:r>
              <a:rPr lang="en-US" sz="1600" err="1">
                <a:solidFill>
                  <a:srgbClr val="A9B7C6"/>
                </a:solidFill>
                <a:latin typeface="Consolas"/>
              </a:rPr>
              <a:t>withColumn</a:t>
            </a:r>
            <a:r>
              <a:rPr lang="en-US" sz="1600" dirty="0">
                <a:solidFill>
                  <a:srgbClr val="A9B7C6"/>
                </a:solidFill>
                <a:latin typeface="Consolas"/>
              </a:rPr>
              <a:t>(</a:t>
            </a:r>
            <a:r>
              <a:rPr lang="en-US" sz="1600" dirty="0">
                <a:solidFill>
                  <a:srgbClr val="6A8759"/>
                </a:solidFill>
                <a:latin typeface="Consolas"/>
              </a:rPr>
              <a:t>"</a:t>
            </a:r>
            <a:r>
              <a:rPr lang="en-US" sz="1600" err="1">
                <a:solidFill>
                  <a:srgbClr val="6A8759"/>
                </a:solidFill>
                <a:latin typeface="Consolas"/>
              </a:rPr>
              <a:t>SalesChange</a:t>
            </a:r>
            <a:r>
              <a:rPr lang="en-US" sz="1600" dirty="0">
                <a:solidFill>
                  <a:srgbClr val="6A8759"/>
                </a:solidFill>
                <a:latin typeface="Consolas"/>
              </a:rPr>
              <a:t>"</a:t>
            </a:r>
            <a:r>
              <a:rPr lang="en-US" sz="1600" dirty="0">
                <a:solidFill>
                  <a:srgbClr val="CC7832"/>
                </a:solidFill>
                <a:latin typeface="Consolas"/>
              </a:rPr>
              <a:t>, </a:t>
            </a:r>
            <a:r>
              <a:rPr lang="en-US" sz="1600" dirty="0">
                <a:solidFill>
                  <a:srgbClr val="A9B7C6"/>
                </a:solidFill>
                <a:latin typeface="Consolas"/>
              </a:rPr>
              <a:t>((</a:t>
            </a:r>
            <a:r>
              <a:rPr lang="en-US" sz="1600" i="1" dirty="0">
                <a:solidFill>
                  <a:srgbClr val="A9B7C6"/>
                </a:solidFill>
                <a:latin typeface="Consolas"/>
              </a:rPr>
              <a:t>col</a:t>
            </a:r>
            <a:r>
              <a:rPr lang="en-US" sz="1600" dirty="0">
                <a:solidFill>
                  <a:srgbClr val="A9B7C6"/>
                </a:solidFill>
                <a:latin typeface="Consolas"/>
              </a:rPr>
              <a:t>(</a:t>
            </a:r>
            <a:r>
              <a:rPr lang="en-US" sz="1600" dirty="0">
                <a:solidFill>
                  <a:srgbClr val="6A8759"/>
                </a:solidFill>
                <a:latin typeface="Consolas"/>
              </a:rPr>
              <a:t>"Volume"</a:t>
            </a:r>
            <a:r>
              <a:rPr lang="en-US" sz="1600" dirty="0">
                <a:solidFill>
                  <a:srgbClr val="A9B7C6"/>
                </a:solidFill>
                <a:latin typeface="Consolas"/>
              </a:rPr>
              <a:t>) - </a:t>
            </a:r>
            <a:r>
              <a:rPr lang="en-US" sz="1600" i="1" dirty="0">
                <a:solidFill>
                  <a:srgbClr val="A9B7C6"/>
                </a:solidFill>
                <a:latin typeface="Consolas"/>
              </a:rPr>
              <a:t>lag</a:t>
            </a:r>
            <a:r>
              <a:rPr lang="en-US" sz="1600" dirty="0">
                <a:solidFill>
                  <a:srgbClr val="A9B7C6"/>
                </a:solidFill>
                <a:latin typeface="Consolas"/>
              </a:rPr>
              <a:t>(</a:t>
            </a:r>
            <a:r>
              <a:rPr lang="en-US" sz="1600" dirty="0">
                <a:solidFill>
                  <a:srgbClr val="6A8759"/>
                </a:solidFill>
                <a:latin typeface="Consolas"/>
              </a:rPr>
              <a:t>"Volume"</a:t>
            </a:r>
            <a:r>
              <a:rPr lang="en-US" sz="1600" dirty="0">
                <a:solidFill>
                  <a:srgbClr val="CC7832"/>
                </a:solidFill>
                <a:latin typeface="Consolas"/>
              </a:rPr>
              <a:t>, </a:t>
            </a:r>
            <a:r>
              <a:rPr lang="en-US" sz="1600" dirty="0">
                <a:solidFill>
                  <a:srgbClr val="6897BB"/>
                </a:solidFill>
                <a:latin typeface="Consolas"/>
              </a:rPr>
              <a:t>1</a:t>
            </a:r>
            <a:r>
              <a:rPr lang="en-US" sz="1600" dirty="0">
                <a:solidFill>
                  <a:srgbClr val="A9B7C6"/>
                </a:solidFill>
                <a:latin typeface="Consolas"/>
              </a:rPr>
              <a:t>).over(</a:t>
            </a:r>
            <a:r>
              <a:rPr lang="en-US" sz="1600" err="1">
                <a:solidFill>
                  <a:srgbClr val="A9B7C6"/>
                </a:solidFill>
                <a:latin typeface="Consolas"/>
              </a:rPr>
              <a:t>Window.</a:t>
            </a:r>
            <a:r>
              <a:rPr lang="en-US" sz="1600" i="1" err="1">
                <a:solidFill>
                  <a:srgbClr val="A9B7C6"/>
                </a:solidFill>
                <a:latin typeface="Consolas"/>
              </a:rPr>
              <a:t>orderBy</a:t>
            </a:r>
            <a:r>
              <a:rPr lang="en-US" sz="1600" dirty="0">
                <a:solidFill>
                  <a:srgbClr val="A9B7C6"/>
                </a:solidFill>
                <a:latin typeface="Consolas"/>
              </a:rPr>
              <a:t>(</a:t>
            </a:r>
            <a:r>
              <a:rPr lang="en-US" sz="1600" dirty="0">
                <a:solidFill>
                  <a:srgbClr val="6A8759"/>
                </a:solidFill>
                <a:latin typeface="Consolas"/>
              </a:rPr>
              <a:t>"Date"</a:t>
            </a:r>
            <a:r>
              <a:rPr lang="en-US" sz="1600" dirty="0">
                <a:solidFill>
                  <a:srgbClr val="A9B7C6"/>
                </a:solidFill>
                <a:latin typeface="Consolas"/>
              </a:rPr>
              <a:t>))) / </a:t>
            </a:r>
            <a:r>
              <a:rPr lang="en-US" sz="1600" i="1" dirty="0">
                <a:solidFill>
                  <a:srgbClr val="A9B7C6"/>
                </a:solidFill>
                <a:latin typeface="Consolas"/>
              </a:rPr>
              <a:t>lag</a:t>
            </a:r>
            <a:r>
              <a:rPr lang="en-US" sz="1600" dirty="0">
                <a:solidFill>
                  <a:srgbClr val="A9B7C6"/>
                </a:solidFill>
                <a:latin typeface="Consolas"/>
              </a:rPr>
              <a:t>(</a:t>
            </a:r>
            <a:r>
              <a:rPr lang="en-US" sz="1600" dirty="0">
                <a:solidFill>
                  <a:srgbClr val="6A8759"/>
                </a:solidFill>
                <a:latin typeface="Consolas"/>
              </a:rPr>
              <a:t>"Volume"</a:t>
            </a:r>
            <a:r>
              <a:rPr lang="en-US" sz="1600" dirty="0">
                <a:solidFill>
                  <a:srgbClr val="CC7832"/>
                </a:solidFill>
                <a:latin typeface="Consolas"/>
              </a:rPr>
              <a:t>, </a:t>
            </a:r>
            <a:r>
              <a:rPr lang="en-US" sz="1600" dirty="0">
                <a:solidFill>
                  <a:srgbClr val="6897BB"/>
                </a:solidFill>
                <a:latin typeface="Consolas"/>
              </a:rPr>
              <a:t>1</a:t>
            </a:r>
            <a:r>
              <a:rPr lang="en-US" sz="1600" dirty="0">
                <a:solidFill>
                  <a:srgbClr val="A9B7C6"/>
                </a:solidFill>
                <a:latin typeface="Consolas"/>
              </a:rPr>
              <a:t>).over(</a:t>
            </a:r>
            <a:r>
              <a:rPr lang="en-US" sz="1600" err="1">
                <a:solidFill>
                  <a:srgbClr val="A9B7C6"/>
                </a:solidFill>
                <a:latin typeface="Consolas"/>
              </a:rPr>
              <a:t>Window.</a:t>
            </a:r>
            <a:r>
              <a:rPr lang="en-US" sz="1600" i="1" err="1">
                <a:solidFill>
                  <a:srgbClr val="A9B7C6"/>
                </a:solidFill>
                <a:latin typeface="Consolas"/>
              </a:rPr>
              <a:t>orderBy</a:t>
            </a:r>
            <a:r>
              <a:rPr lang="en-US" sz="1600" dirty="0">
                <a:solidFill>
                  <a:srgbClr val="A9B7C6"/>
                </a:solidFill>
                <a:latin typeface="Consolas"/>
              </a:rPr>
              <a:t>(</a:t>
            </a:r>
            <a:r>
              <a:rPr lang="en-US" sz="1600" dirty="0">
                <a:solidFill>
                  <a:srgbClr val="6A8759"/>
                </a:solidFill>
                <a:latin typeface="Consolas"/>
              </a:rPr>
              <a:t>"Date"</a:t>
            </a:r>
            <a:r>
              <a:rPr lang="en-US" sz="1600" dirty="0">
                <a:solidFill>
                  <a:srgbClr val="A9B7C6"/>
                </a:solidFill>
                <a:latin typeface="Consolas"/>
              </a:rPr>
              <a:t>))) * </a:t>
            </a:r>
            <a:r>
              <a:rPr lang="en-US" sz="1600" dirty="0">
                <a:solidFill>
                  <a:srgbClr val="6897BB"/>
                </a:solidFill>
                <a:latin typeface="Consolas"/>
              </a:rPr>
              <a:t>100</a:t>
            </a:r>
            <a:r>
              <a:rPr lang="en-US" sz="1600" dirty="0">
                <a:solidFill>
                  <a:srgbClr val="A9B7C6"/>
                </a:solidFill>
                <a:latin typeface="Consolas"/>
              </a:rPr>
              <a:t>)</a:t>
            </a:r>
            <a:br>
              <a:rPr lang="en-US" sz="1600" dirty="0">
                <a:latin typeface="Consolas"/>
              </a:rPr>
            </a:br>
            <a:br>
              <a:rPr lang="en-US" sz="1600" dirty="0">
                <a:latin typeface="Consolas"/>
              </a:rPr>
            </a:br>
            <a:r>
              <a:rPr lang="en-US" sz="1600" err="1">
                <a:solidFill>
                  <a:srgbClr val="A9B7C6"/>
                </a:solidFill>
                <a:latin typeface="Consolas"/>
              </a:rPr>
              <a:t>salesPercentageChange.show</a:t>
            </a:r>
            <a:r>
              <a:rPr lang="en-US" sz="1600" dirty="0">
                <a:solidFill>
                  <a:srgbClr val="A9B7C6"/>
                </a:solidFill>
                <a:latin typeface="Consolas"/>
              </a:rPr>
              <a:t>()</a:t>
            </a:r>
            <a:endParaRPr lang="en-US" sz="1600" dirty="0"/>
          </a:p>
        </p:txBody>
      </p:sp>
      <p:sp>
        <p:nvSpPr>
          <p:cNvPr id="4" name="Slide Number Placeholder 3">
            <a:extLst>
              <a:ext uri="{FF2B5EF4-FFF2-40B4-BE49-F238E27FC236}">
                <a16:creationId xmlns:a16="http://schemas.microsoft.com/office/drawing/2014/main" id="{E9CC456B-597B-933D-3CA3-3C860AA9019B}"/>
              </a:ext>
            </a:extLst>
          </p:cNvPr>
          <p:cNvSpPr>
            <a:spLocks noGrp="1"/>
          </p:cNvSpPr>
          <p:nvPr>
            <p:ph type="sldNum" sz="quarter" idx="12"/>
          </p:nvPr>
        </p:nvSpPr>
        <p:spPr/>
        <p:txBody>
          <a:bodyPr/>
          <a:lstStyle/>
          <a:p>
            <a:fld id="{B2DC25EE-239B-4C5F-AAD1-255A7D5F1EE2}" type="slidenum">
              <a:rPr lang="en-US" smtClean="0"/>
              <a:t>17</a:t>
            </a:fld>
            <a:endParaRPr lang="en-US"/>
          </a:p>
        </p:txBody>
      </p:sp>
    </p:spTree>
    <p:extLst>
      <p:ext uri="{BB962C8B-B14F-4D97-AF65-F5344CB8AC3E}">
        <p14:creationId xmlns:p14="http://schemas.microsoft.com/office/powerpoint/2010/main" val="28525823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5" name="Rectangle 14">
            <a:extLst>
              <a:ext uri="{FF2B5EF4-FFF2-40B4-BE49-F238E27FC236}">
                <a16:creationId xmlns:a16="http://schemas.microsoft.com/office/drawing/2014/main" id="{96646FC9-C66D-4EC7-8310-0DD4ACC49C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 name="Rectangle 16">
            <a:extLst>
              <a:ext uri="{FF2B5EF4-FFF2-40B4-BE49-F238E27FC236}">
                <a16:creationId xmlns:a16="http://schemas.microsoft.com/office/drawing/2014/main" id="{A3473CF9-37EB-43E7-89EF-D2D1C53D1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615" y="221673"/>
            <a:ext cx="8384770" cy="1332634"/>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EDE33E7-AA63-E110-4430-C7F456BFE90B}"/>
              </a:ext>
            </a:extLst>
          </p:cNvPr>
          <p:cNvSpPr>
            <a:spLocks noGrp="1"/>
          </p:cNvSpPr>
          <p:nvPr>
            <p:ph type="title"/>
          </p:nvPr>
        </p:nvSpPr>
        <p:spPr>
          <a:xfrm>
            <a:off x="2103121" y="310343"/>
            <a:ext cx="7985759" cy="868823"/>
          </a:xfrm>
        </p:spPr>
        <p:txBody>
          <a:bodyPr vert="horz" lIns="91440" tIns="45720" rIns="91440" bIns="45720" rtlCol="0" anchor="ctr">
            <a:normAutofit/>
          </a:bodyPr>
          <a:lstStyle/>
          <a:p>
            <a:pPr algn="ctr"/>
            <a:r>
              <a:rPr lang="en-US"/>
              <a:t>Percentage Change in Sales</a:t>
            </a:r>
          </a:p>
        </p:txBody>
      </p:sp>
      <p:sp>
        <p:nvSpPr>
          <p:cNvPr id="19" name="Rectangle: Rounded Corners 18">
            <a:extLst>
              <a:ext uri="{FF2B5EF4-FFF2-40B4-BE49-F238E27FC236}">
                <a16:creationId xmlns:a16="http://schemas.microsoft.com/office/drawing/2014/main" id="{586B4EF9-43BA-4655-A6FF-1D8E21574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3110" y="1211407"/>
            <a:ext cx="7225780" cy="685800"/>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pic>
        <p:nvPicPr>
          <p:cNvPr id="5" name="Content Placeholder 4" descr="A black and white screen with numbers&#10;&#10;Description automatically generated">
            <a:extLst>
              <a:ext uri="{FF2B5EF4-FFF2-40B4-BE49-F238E27FC236}">
                <a16:creationId xmlns:a16="http://schemas.microsoft.com/office/drawing/2014/main" id="{0FA5EA9E-6934-631B-550C-276D39EA5BFE}"/>
              </a:ext>
            </a:extLst>
          </p:cNvPr>
          <p:cNvPicPr>
            <a:picLocks noGrp="1" noChangeAspect="1"/>
          </p:cNvPicPr>
          <p:nvPr>
            <p:ph idx="1"/>
          </p:nvPr>
        </p:nvPicPr>
        <p:blipFill>
          <a:blip r:embed="rId2"/>
          <a:stretch>
            <a:fillRect/>
          </a:stretch>
        </p:blipFill>
        <p:spPr>
          <a:xfrm>
            <a:off x="385572" y="2410969"/>
            <a:ext cx="5596128" cy="3553541"/>
          </a:xfrm>
          <a:prstGeom prst="rect">
            <a:avLst/>
          </a:prstGeom>
        </p:spPr>
      </p:pic>
      <p:pic>
        <p:nvPicPr>
          <p:cNvPr id="6" name="Picture 5" descr="A graph of a graph&#10;&#10;Description automatically generated">
            <a:extLst>
              <a:ext uri="{FF2B5EF4-FFF2-40B4-BE49-F238E27FC236}">
                <a16:creationId xmlns:a16="http://schemas.microsoft.com/office/drawing/2014/main" id="{7A7C3BBC-02F2-C381-513A-CEACB42DE7A9}"/>
              </a:ext>
            </a:extLst>
          </p:cNvPr>
          <p:cNvPicPr>
            <a:picLocks noChangeAspect="1"/>
          </p:cNvPicPr>
          <p:nvPr/>
        </p:nvPicPr>
        <p:blipFill>
          <a:blip r:embed="rId3"/>
          <a:stretch>
            <a:fillRect/>
          </a:stretch>
        </p:blipFill>
        <p:spPr>
          <a:xfrm>
            <a:off x="6210302" y="3131471"/>
            <a:ext cx="5596128" cy="2112538"/>
          </a:xfrm>
          <a:prstGeom prst="rect">
            <a:avLst/>
          </a:prstGeom>
        </p:spPr>
      </p:pic>
      <p:sp>
        <p:nvSpPr>
          <p:cNvPr id="4" name="Slide Number Placeholder 3">
            <a:extLst>
              <a:ext uri="{FF2B5EF4-FFF2-40B4-BE49-F238E27FC236}">
                <a16:creationId xmlns:a16="http://schemas.microsoft.com/office/drawing/2014/main" id="{344851E0-3A8B-C213-D819-A23D926E21FE}"/>
              </a:ext>
            </a:extLst>
          </p:cNvPr>
          <p:cNvSpPr>
            <a:spLocks noGrp="1"/>
          </p:cNvSpPr>
          <p:nvPr>
            <p:ph type="sldNum" sz="quarter" idx="12"/>
          </p:nvPr>
        </p:nvSpPr>
        <p:spPr>
          <a:xfrm>
            <a:off x="8869680" y="6356350"/>
            <a:ext cx="2743200" cy="365125"/>
          </a:xfrm>
        </p:spPr>
        <p:txBody>
          <a:bodyPr vert="horz" lIns="91440" tIns="45720" rIns="91440" bIns="45720" rtlCol="0" anchor="ctr">
            <a:normAutofit/>
          </a:bodyPr>
          <a:lstStyle/>
          <a:p>
            <a:pPr>
              <a:spcAft>
                <a:spcPts val="600"/>
              </a:spcAft>
            </a:pPr>
            <a:fld id="{B2DC25EE-239B-4C5F-AAD1-255A7D5F1EE2}" type="slidenum">
              <a:rPr lang="en-US">
                <a:solidFill>
                  <a:schemeClr val="tx2">
                    <a:lumMod val="50000"/>
                    <a:lumOff val="50000"/>
                  </a:schemeClr>
                </a:solidFill>
              </a:rPr>
              <a:pPr>
                <a:spcAft>
                  <a:spcPts val="600"/>
                </a:spcAft>
              </a:pPr>
              <a:t>18</a:t>
            </a:fld>
            <a:endParaRPr lang="en-US">
              <a:solidFill>
                <a:schemeClr val="tx2">
                  <a:lumMod val="50000"/>
                  <a:lumOff val="50000"/>
                </a:schemeClr>
              </a:solidFill>
            </a:endParaRPr>
          </a:p>
        </p:txBody>
      </p:sp>
    </p:spTree>
    <p:extLst>
      <p:ext uri="{BB962C8B-B14F-4D97-AF65-F5344CB8AC3E}">
        <p14:creationId xmlns:p14="http://schemas.microsoft.com/office/powerpoint/2010/main" val="27117686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DE45B-95DF-0615-4D47-CAB46505004F}"/>
              </a:ext>
            </a:extLst>
          </p:cNvPr>
          <p:cNvSpPr>
            <a:spLocks noGrp="1"/>
          </p:cNvSpPr>
          <p:nvPr>
            <p:ph type="title"/>
          </p:nvPr>
        </p:nvSpPr>
        <p:spPr/>
        <p:txBody>
          <a:bodyPr>
            <a:normAutofit/>
          </a:bodyPr>
          <a:lstStyle/>
          <a:p>
            <a:r>
              <a:rPr lang="en-US" dirty="0">
                <a:solidFill>
                  <a:srgbClr val="000000"/>
                </a:solidFill>
                <a:latin typeface="Avenir Next LT Pro"/>
              </a:rPr>
              <a:t>Monthly Price Momentum</a:t>
            </a:r>
            <a:endParaRPr lang="en-US" dirty="0"/>
          </a:p>
        </p:txBody>
      </p:sp>
      <p:sp>
        <p:nvSpPr>
          <p:cNvPr id="3" name="Content Placeholder 2">
            <a:extLst>
              <a:ext uri="{FF2B5EF4-FFF2-40B4-BE49-F238E27FC236}">
                <a16:creationId xmlns:a16="http://schemas.microsoft.com/office/drawing/2014/main" id="{036DD664-9494-58F8-6893-DE5768EF99BB}"/>
              </a:ext>
            </a:extLst>
          </p:cNvPr>
          <p:cNvSpPr>
            <a:spLocks noGrp="1"/>
          </p:cNvSpPr>
          <p:nvPr>
            <p:ph idx="1"/>
          </p:nvPr>
        </p:nvSpPr>
        <p:spPr/>
        <p:txBody>
          <a:bodyPr lIns="109728" tIns="109728" rIns="109728" bIns="91440" anchor="t"/>
          <a:lstStyle/>
          <a:p>
            <a:pPr marL="0" indent="0">
              <a:buNone/>
            </a:pPr>
            <a:r>
              <a:rPr lang="en-US" sz="1400" dirty="0" err="1">
                <a:solidFill>
                  <a:srgbClr val="CC7832"/>
                </a:solidFill>
                <a:latin typeface="Consolas"/>
              </a:rPr>
              <a:t>val</a:t>
            </a:r>
            <a:r>
              <a:rPr lang="en-US" sz="1400" dirty="0">
                <a:solidFill>
                  <a:srgbClr val="CC7832"/>
                </a:solidFill>
                <a:latin typeface="Consolas"/>
              </a:rPr>
              <a:t> </a:t>
            </a:r>
            <a:r>
              <a:rPr lang="en-US" sz="1400" dirty="0" err="1">
                <a:solidFill>
                  <a:srgbClr val="A9B7C6"/>
                </a:solidFill>
                <a:latin typeface="Consolas"/>
              </a:rPr>
              <a:t>monthlyPriceMomentum</a:t>
            </a:r>
            <a:r>
              <a:rPr lang="en-US" sz="1400" dirty="0">
                <a:solidFill>
                  <a:srgbClr val="A9B7C6"/>
                </a:solidFill>
                <a:latin typeface="Consolas"/>
              </a:rPr>
              <a:t> = </a:t>
            </a:r>
            <a:r>
              <a:rPr lang="en-US" sz="1400" dirty="0" err="1">
                <a:solidFill>
                  <a:srgbClr val="A9B7C6"/>
                </a:solidFill>
                <a:latin typeface="Consolas"/>
              </a:rPr>
              <a:t>df</a:t>
            </a:r>
            <a:br>
              <a:rPr lang="en-US" sz="1400" dirty="0">
                <a:latin typeface="Consolas"/>
              </a:rPr>
            </a:br>
            <a:r>
              <a:rPr lang="en-US" sz="1400" dirty="0">
                <a:solidFill>
                  <a:srgbClr val="A9B7C6"/>
                </a:solidFill>
                <a:latin typeface="Consolas"/>
              </a:rPr>
              <a:t>  .</a:t>
            </a:r>
            <a:r>
              <a:rPr lang="en-US" sz="1400" dirty="0" err="1">
                <a:solidFill>
                  <a:srgbClr val="A9B7C6"/>
                </a:solidFill>
                <a:latin typeface="Consolas"/>
              </a:rPr>
              <a:t>withColumn</a:t>
            </a:r>
            <a:r>
              <a:rPr lang="en-US" sz="1400" dirty="0">
                <a:solidFill>
                  <a:srgbClr val="A9B7C6"/>
                </a:solidFill>
                <a:latin typeface="Consolas"/>
              </a:rPr>
              <a:t>(</a:t>
            </a:r>
            <a:r>
              <a:rPr lang="en-US" sz="1400" dirty="0">
                <a:solidFill>
                  <a:srgbClr val="6A8759"/>
                </a:solidFill>
                <a:latin typeface="Consolas"/>
              </a:rPr>
              <a:t>"Month"</a:t>
            </a:r>
            <a:r>
              <a:rPr lang="en-US" sz="1400" dirty="0">
                <a:solidFill>
                  <a:srgbClr val="CC7832"/>
                </a:solidFill>
                <a:latin typeface="Consolas"/>
              </a:rPr>
              <a:t>, </a:t>
            </a:r>
            <a:r>
              <a:rPr lang="en-US" sz="1400" i="1" dirty="0">
                <a:solidFill>
                  <a:srgbClr val="A9B7C6"/>
                </a:solidFill>
                <a:latin typeface="Consolas"/>
              </a:rPr>
              <a:t>month</a:t>
            </a:r>
            <a:r>
              <a:rPr lang="en-US" sz="1400" dirty="0">
                <a:solidFill>
                  <a:srgbClr val="A9B7C6"/>
                </a:solidFill>
                <a:latin typeface="Consolas"/>
              </a:rPr>
              <a:t>(</a:t>
            </a:r>
            <a:r>
              <a:rPr lang="en-US" sz="1400" i="1" dirty="0">
                <a:solidFill>
                  <a:srgbClr val="A9B7C6"/>
                </a:solidFill>
                <a:latin typeface="Consolas"/>
              </a:rPr>
              <a:t>col</a:t>
            </a:r>
            <a:r>
              <a:rPr lang="en-US" sz="1400" dirty="0">
                <a:solidFill>
                  <a:srgbClr val="A9B7C6"/>
                </a:solidFill>
                <a:latin typeface="Consolas"/>
              </a:rPr>
              <a:t>(</a:t>
            </a:r>
            <a:r>
              <a:rPr lang="en-US" sz="1400" dirty="0">
                <a:solidFill>
                  <a:srgbClr val="6A8759"/>
                </a:solidFill>
                <a:latin typeface="Consolas"/>
              </a:rPr>
              <a:t>"Date"</a:t>
            </a:r>
            <a:r>
              <a:rPr lang="en-US" sz="1400" dirty="0">
                <a:solidFill>
                  <a:srgbClr val="A9B7C6"/>
                </a:solidFill>
                <a:latin typeface="Consolas"/>
              </a:rPr>
              <a:t>)))</a:t>
            </a:r>
            <a:br>
              <a:rPr lang="en-US" sz="1400" dirty="0">
                <a:latin typeface="Consolas"/>
              </a:rPr>
            </a:br>
            <a:r>
              <a:rPr lang="en-US" sz="1400" dirty="0">
                <a:solidFill>
                  <a:srgbClr val="A9B7C6"/>
                </a:solidFill>
                <a:latin typeface="Consolas"/>
              </a:rPr>
              <a:t>  .</a:t>
            </a:r>
            <a:r>
              <a:rPr lang="en-US" sz="1400" dirty="0" err="1">
                <a:solidFill>
                  <a:srgbClr val="A9B7C6"/>
                </a:solidFill>
                <a:latin typeface="Consolas"/>
              </a:rPr>
              <a:t>withColumn</a:t>
            </a:r>
            <a:r>
              <a:rPr lang="en-US" sz="1400" dirty="0">
                <a:solidFill>
                  <a:srgbClr val="A9B7C6"/>
                </a:solidFill>
                <a:latin typeface="Consolas"/>
              </a:rPr>
              <a:t>(</a:t>
            </a:r>
            <a:r>
              <a:rPr lang="en-US" sz="1400" dirty="0">
                <a:solidFill>
                  <a:srgbClr val="6A8759"/>
                </a:solidFill>
                <a:latin typeface="Consolas"/>
              </a:rPr>
              <a:t>"</a:t>
            </a:r>
            <a:r>
              <a:rPr lang="en-US" sz="1400" dirty="0" err="1">
                <a:solidFill>
                  <a:srgbClr val="6A8759"/>
                </a:solidFill>
                <a:latin typeface="Consolas"/>
              </a:rPr>
              <a:t>PriceMomentum</a:t>
            </a:r>
            <a:r>
              <a:rPr lang="en-US" sz="1400" dirty="0">
                <a:solidFill>
                  <a:srgbClr val="6A8759"/>
                </a:solidFill>
                <a:latin typeface="Consolas"/>
              </a:rPr>
              <a:t>"</a:t>
            </a:r>
            <a:r>
              <a:rPr lang="en-US" sz="1400" dirty="0">
                <a:solidFill>
                  <a:srgbClr val="CC7832"/>
                </a:solidFill>
                <a:latin typeface="Consolas"/>
              </a:rPr>
              <a:t>, </a:t>
            </a:r>
            <a:r>
              <a:rPr lang="en-US" sz="1400" i="1" dirty="0">
                <a:solidFill>
                  <a:srgbClr val="A9B7C6"/>
                </a:solidFill>
                <a:latin typeface="Consolas"/>
              </a:rPr>
              <a:t>col</a:t>
            </a:r>
            <a:r>
              <a:rPr lang="en-US" sz="1400" dirty="0">
                <a:solidFill>
                  <a:srgbClr val="A9B7C6"/>
                </a:solidFill>
                <a:latin typeface="Consolas"/>
              </a:rPr>
              <a:t>(</a:t>
            </a:r>
            <a:r>
              <a:rPr lang="en-US" sz="1400" dirty="0">
                <a:solidFill>
                  <a:srgbClr val="6A8759"/>
                </a:solidFill>
                <a:latin typeface="Consolas"/>
              </a:rPr>
              <a:t>"Close"</a:t>
            </a:r>
            <a:r>
              <a:rPr lang="en-US" sz="1400" dirty="0">
                <a:solidFill>
                  <a:srgbClr val="A9B7C6"/>
                </a:solidFill>
                <a:latin typeface="Consolas"/>
              </a:rPr>
              <a:t>) - </a:t>
            </a:r>
            <a:r>
              <a:rPr lang="en-US" sz="1400" i="1" dirty="0">
                <a:solidFill>
                  <a:srgbClr val="A9B7C6"/>
                </a:solidFill>
                <a:latin typeface="Consolas"/>
              </a:rPr>
              <a:t>lag</a:t>
            </a:r>
            <a:r>
              <a:rPr lang="en-US" sz="1400" dirty="0">
                <a:solidFill>
                  <a:srgbClr val="A9B7C6"/>
                </a:solidFill>
                <a:latin typeface="Consolas"/>
              </a:rPr>
              <a:t>(</a:t>
            </a:r>
            <a:r>
              <a:rPr lang="en-US" sz="1400" dirty="0">
                <a:solidFill>
                  <a:srgbClr val="6A8759"/>
                </a:solidFill>
                <a:latin typeface="Consolas"/>
              </a:rPr>
              <a:t>"Close"</a:t>
            </a:r>
            <a:r>
              <a:rPr lang="en-US" sz="1400" dirty="0">
                <a:solidFill>
                  <a:srgbClr val="CC7832"/>
                </a:solidFill>
                <a:latin typeface="Consolas"/>
              </a:rPr>
              <a:t>, </a:t>
            </a:r>
            <a:r>
              <a:rPr lang="en-US" sz="1400" dirty="0">
                <a:solidFill>
                  <a:srgbClr val="6897BB"/>
                </a:solidFill>
                <a:latin typeface="Consolas"/>
              </a:rPr>
              <a:t>1</a:t>
            </a:r>
            <a:r>
              <a:rPr lang="en-US" sz="1400" dirty="0">
                <a:solidFill>
                  <a:srgbClr val="A9B7C6"/>
                </a:solidFill>
                <a:latin typeface="Consolas"/>
              </a:rPr>
              <a:t>).over(</a:t>
            </a:r>
            <a:r>
              <a:rPr lang="en-US" sz="1400" dirty="0" err="1">
                <a:solidFill>
                  <a:srgbClr val="A9B7C6"/>
                </a:solidFill>
                <a:latin typeface="Consolas"/>
              </a:rPr>
              <a:t>Window.</a:t>
            </a:r>
            <a:r>
              <a:rPr lang="en-US" sz="1400" i="1" dirty="0" err="1">
                <a:solidFill>
                  <a:srgbClr val="A9B7C6"/>
                </a:solidFill>
                <a:latin typeface="Consolas"/>
              </a:rPr>
              <a:t>partitionBy</a:t>
            </a:r>
            <a:r>
              <a:rPr lang="en-US" sz="1400" dirty="0">
                <a:solidFill>
                  <a:srgbClr val="A9B7C6"/>
                </a:solidFill>
                <a:latin typeface="Consolas"/>
              </a:rPr>
              <a:t>(</a:t>
            </a:r>
            <a:r>
              <a:rPr lang="en-US" sz="1400" dirty="0">
                <a:solidFill>
                  <a:srgbClr val="6A8759"/>
                </a:solidFill>
                <a:latin typeface="Consolas"/>
              </a:rPr>
              <a:t>"Month"</a:t>
            </a:r>
            <a:r>
              <a:rPr lang="en-US" sz="1400" dirty="0">
                <a:solidFill>
                  <a:srgbClr val="A9B7C6"/>
                </a:solidFill>
                <a:latin typeface="Consolas"/>
              </a:rPr>
              <a:t>).</a:t>
            </a:r>
            <a:r>
              <a:rPr lang="en-US" sz="1400" dirty="0" err="1">
                <a:solidFill>
                  <a:srgbClr val="A9B7C6"/>
                </a:solidFill>
                <a:latin typeface="Consolas"/>
              </a:rPr>
              <a:t>orderBy</a:t>
            </a:r>
            <a:r>
              <a:rPr lang="en-US" sz="1400" dirty="0">
                <a:solidFill>
                  <a:srgbClr val="A9B7C6"/>
                </a:solidFill>
                <a:latin typeface="Consolas"/>
              </a:rPr>
              <a:t>(</a:t>
            </a:r>
            <a:r>
              <a:rPr lang="en-US" sz="1400" dirty="0">
                <a:solidFill>
                  <a:srgbClr val="6A8759"/>
                </a:solidFill>
                <a:latin typeface="Consolas"/>
              </a:rPr>
              <a:t>"Date"</a:t>
            </a:r>
            <a:r>
              <a:rPr lang="en-US" sz="1400" dirty="0">
                <a:solidFill>
                  <a:srgbClr val="A9B7C6"/>
                </a:solidFill>
                <a:latin typeface="Consolas"/>
              </a:rPr>
              <a:t>)))</a:t>
            </a:r>
            <a:br>
              <a:rPr lang="en-US" sz="1400" dirty="0">
                <a:latin typeface="Consolas"/>
              </a:rPr>
            </a:br>
            <a:r>
              <a:rPr lang="en-US" sz="1400" dirty="0">
                <a:solidFill>
                  <a:srgbClr val="A9B7C6"/>
                </a:solidFill>
                <a:latin typeface="Consolas"/>
              </a:rPr>
              <a:t>  .</a:t>
            </a:r>
            <a:r>
              <a:rPr lang="en-US" sz="1400" dirty="0" err="1">
                <a:solidFill>
                  <a:srgbClr val="A9B7C6"/>
                </a:solidFill>
                <a:latin typeface="Consolas"/>
              </a:rPr>
              <a:t>groupBy</a:t>
            </a:r>
            <a:r>
              <a:rPr lang="en-US" sz="1400" dirty="0">
                <a:solidFill>
                  <a:srgbClr val="A9B7C6"/>
                </a:solidFill>
                <a:latin typeface="Consolas"/>
              </a:rPr>
              <a:t>(</a:t>
            </a:r>
            <a:r>
              <a:rPr lang="en-US" sz="1400" dirty="0">
                <a:solidFill>
                  <a:srgbClr val="6A8759"/>
                </a:solidFill>
                <a:latin typeface="Consolas"/>
              </a:rPr>
              <a:t>"Month"</a:t>
            </a:r>
            <a:r>
              <a:rPr lang="en-US" sz="1400" dirty="0">
                <a:solidFill>
                  <a:srgbClr val="A9B7C6"/>
                </a:solidFill>
                <a:latin typeface="Consolas"/>
              </a:rPr>
              <a:t>)</a:t>
            </a:r>
            <a:br>
              <a:rPr lang="en-US" sz="1400" dirty="0">
                <a:latin typeface="Consolas"/>
              </a:rPr>
            </a:br>
            <a:r>
              <a:rPr lang="en-US" sz="1400" dirty="0">
                <a:solidFill>
                  <a:srgbClr val="A9B7C6"/>
                </a:solidFill>
                <a:latin typeface="Consolas"/>
              </a:rPr>
              <a:t>  .</a:t>
            </a:r>
            <a:r>
              <a:rPr lang="en-US" sz="1400" dirty="0" err="1">
                <a:solidFill>
                  <a:srgbClr val="A9B7C6"/>
                </a:solidFill>
                <a:latin typeface="Consolas"/>
              </a:rPr>
              <a:t>agg</a:t>
            </a:r>
            <a:r>
              <a:rPr lang="en-US" sz="1400" dirty="0">
                <a:solidFill>
                  <a:srgbClr val="A9B7C6"/>
                </a:solidFill>
                <a:latin typeface="Consolas"/>
              </a:rPr>
              <a:t>(</a:t>
            </a:r>
            <a:r>
              <a:rPr lang="en-US" sz="1400" i="1" dirty="0">
                <a:solidFill>
                  <a:srgbClr val="A9B7C6"/>
                </a:solidFill>
                <a:latin typeface="Consolas"/>
              </a:rPr>
              <a:t>avg</a:t>
            </a:r>
            <a:r>
              <a:rPr lang="en-US" sz="1400" dirty="0">
                <a:solidFill>
                  <a:srgbClr val="A9B7C6"/>
                </a:solidFill>
                <a:latin typeface="Consolas"/>
              </a:rPr>
              <a:t>(</a:t>
            </a:r>
            <a:r>
              <a:rPr lang="en-US" sz="1400" i="1" dirty="0">
                <a:solidFill>
                  <a:srgbClr val="A9B7C6"/>
                </a:solidFill>
                <a:latin typeface="Consolas"/>
              </a:rPr>
              <a:t>col</a:t>
            </a:r>
            <a:r>
              <a:rPr lang="en-US" sz="1400" dirty="0">
                <a:solidFill>
                  <a:srgbClr val="A9B7C6"/>
                </a:solidFill>
                <a:latin typeface="Consolas"/>
              </a:rPr>
              <a:t>(</a:t>
            </a:r>
            <a:r>
              <a:rPr lang="en-US" sz="1400" dirty="0">
                <a:solidFill>
                  <a:srgbClr val="6A8759"/>
                </a:solidFill>
                <a:latin typeface="Consolas"/>
              </a:rPr>
              <a:t>"</a:t>
            </a:r>
            <a:r>
              <a:rPr lang="en-US" sz="1400" dirty="0" err="1">
                <a:solidFill>
                  <a:srgbClr val="6A8759"/>
                </a:solidFill>
                <a:latin typeface="Consolas"/>
              </a:rPr>
              <a:t>PriceMomentum</a:t>
            </a:r>
            <a:r>
              <a:rPr lang="en-US" sz="1400" dirty="0">
                <a:solidFill>
                  <a:srgbClr val="6A8759"/>
                </a:solidFill>
                <a:latin typeface="Consolas"/>
              </a:rPr>
              <a:t>"</a:t>
            </a:r>
            <a:r>
              <a:rPr lang="en-US" sz="1400" dirty="0">
                <a:solidFill>
                  <a:srgbClr val="A9B7C6"/>
                </a:solidFill>
                <a:latin typeface="Consolas"/>
              </a:rPr>
              <a:t>)).alias(</a:t>
            </a:r>
            <a:r>
              <a:rPr lang="en-US" sz="1400" dirty="0">
                <a:solidFill>
                  <a:srgbClr val="6A8759"/>
                </a:solidFill>
                <a:latin typeface="Consolas"/>
              </a:rPr>
              <a:t>"</a:t>
            </a:r>
            <a:r>
              <a:rPr lang="en-US" sz="1400" dirty="0" err="1">
                <a:solidFill>
                  <a:srgbClr val="6A8759"/>
                </a:solidFill>
                <a:latin typeface="Consolas"/>
              </a:rPr>
              <a:t>AvgPriceMomentum</a:t>
            </a:r>
            <a:r>
              <a:rPr lang="en-US" sz="1400" dirty="0">
                <a:solidFill>
                  <a:srgbClr val="6A8759"/>
                </a:solidFill>
                <a:latin typeface="Consolas"/>
              </a:rPr>
              <a:t>"</a:t>
            </a:r>
            <a:r>
              <a:rPr lang="en-US" sz="1400" dirty="0">
                <a:solidFill>
                  <a:srgbClr val="A9B7C6"/>
                </a:solidFill>
                <a:latin typeface="Consolas"/>
              </a:rPr>
              <a:t>))</a:t>
            </a:r>
            <a:br>
              <a:rPr lang="en-US" sz="1400" dirty="0">
                <a:latin typeface="Consolas"/>
              </a:rPr>
            </a:br>
            <a:r>
              <a:rPr lang="en-US" sz="1400" dirty="0">
                <a:solidFill>
                  <a:srgbClr val="A9B7C6"/>
                </a:solidFill>
                <a:latin typeface="Consolas"/>
              </a:rPr>
              <a:t>  .</a:t>
            </a:r>
            <a:r>
              <a:rPr lang="en-US" sz="1400" dirty="0" err="1">
                <a:solidFill>
                  <a:srgbClr val="A9B7C6"/>
                </a:solidFill>
                <a:latin typeface="Consolas"/>
              </a:rPr>
              <a:t>orderBy</a:t>
            </a:r>
            <a:r>
              <a:rPr lang="en-US" sz="1400" dirty="0">
                <a:solidFill>
                  <a:srgbClr val="A9B7C6"/>
                </a:solidFill>
                <a:latin typeface="Consolas"/>
              </a:rPr>
              <a:t>(</a:t>
            </a:r>
            <a:r>
              <a:rPr lang="en-US" sz="1400" dirty="0">
                <a:solidFill>
                  <a:srgbClr val="6A8759"/>
                </a:solidFill>
                <a:latin typeface="Consolas"/>
              </a:rPr>
              <a:t>"Month"</a:t>
            </a:r>
            <a:r>
              <a:rPr lang="en-US" sz="1400" dirty="0">
                <a:solidFill>
                  <a:srgbClr val="A9B7C6"/>
                </a:solidFill>
                <a:latin typeface="Consolas"/>
              </a:rPr>
              <a:t>)</a:t>
            </a:r>
            <a:endParaRPr lang="en-US" sz="1400" dirty="0"/>
          </a:p>
        </p:txBody>
      </p:sp>
      <p:sp>
        <p:nvSpPr>
          <p:cNvPr id="4" name="Slide Number Placeholder 3">
            <a:extLst>
              <a:ext uri="{FF2B5EF4-FFF2-40B4-BE49-F238E27FC236}">
                <a16:creationId xmlns:a16="http://schemas.microsoft.com/office/drawing/2014/main" id="{8BD68EE4-EF41-F405-24D1-FC67F457A992}"/>
              </a:ext>
            </a:extLst>
          </p:cNvPr>
          <p:cNvSpPr>
            <a:spLocks noGrp="1"/>
          </p:cNvSpPr>
          <p:nvPr>
            <p:ph type="sldNum" sz="quarter" idx="12"/>
          </p:nvPr>
        </p:nvSpPr>
        <p:spPr/>
        <p:txBody>
          <a:bodyPr/>
          <a:lstStyle/>
          <a:p>
            <a:fld id="{B2DC25EE-239B-4C5F-AAD1-255A7D5F1EE2}" type="slidenum">
              <a:rPr lang="en-US" smtClean="0"/>
              <a:t>19</a:t>
            </a:fld>
            <a:endParaRPr lang="en-US"/>
          </a:p>
        </p:txBody>
      </p:sp>
    </p:spTree>
    <p:extLst>
      <p:ext uri="{BB962C8B-B14F-4D97-AF65-F5344CB8AC3E}">
        <p14:creationId xmlns:p14="http://schemas.microsoft.com/office/powerpoint/2010/main" val="23334919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777E57D-6A88-4B5B-A068-2BA7FF4E8C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3C340B6-EC52-9800-0919-0298655D0942}"/>
              </a:ext>
            </a:extLst>
          </p:cNvPr>
          <p:cNvSpPr>
            <a:spLocks noGrp="1"/>
          </p:cNvSpPr>
          <p:nvPr>
            <p:ph type="title"/>
          </p:nvPr>
        </p:nvSpPr>
        <p:spPr>
          <a:xfrm>
            <a:off x="841248" y="503132"/>
            <a:ext cx="10509504" cy="1974892"/>
          </a:xfrm>
        </p:spPr>
        <p:txBody>
          <a:bodyPr anchor="b">
            <a:normAutofit/>
          </a:bodyPr>
          <a:lstStyle/>
          <a:p>
            <a:r>
              <a:rPr lang="en-US" sz="5400"/>
              <a:t>TEAM MEMBERS</a:t>
            </a:r>
          </a:p>
        </p:txBody>
      </p:sp>
      <p:sp>
        <p:nvSpPr>
          <p:cNvPr id="10" name="Rectangle 9">
            <a:extLst>
              <a:ext uri="{FF2B5EF4-FFF2-40B4-BE49-F238E27FC236}">
                <a16:creationId xmlns:a16="http://schemas.microsoft.com/office/drawing/2014/main" id="{F7117410-A2A4-4085-9ADC-46744551DB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2772" y="0"/>
            <a:ext cx="10506456" cy="1913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99F74EB5-E547-4FB4-95F5-BCC788F3C4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2894076"/>
            <a:ext cx="1050645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E73C3109-293C-FB6F-97E4-16BB91AE2C17}"/>
              </a:ext>
            </a:extLst>
          </p:cNvPr>
          <p:cNvSpPr>
            <a:spLocks noGrp="1"/>
          </p:cNvSpPr>
          <p:nvPr>
            <p:ph idx="1"/>
          </p:nvPr>
        </p:nvSpPr>
        <p:spPr>
          <a:xfrm>
            <a:off x="841248" y="3328416"/>
            <a:ext cx="10509504" cy="2715768"/>
          </a:xfrm>
        </p:spPr>
        <p:txBody>
          <a:bodyPr lIns="109728" tIns="109728" rIns="109728" bIns="91440">
            <a:normAutofit/>
          </a:bodyPr>
          <a:lstStyle/>
          <a:p>
            <a:r>
              <a:rPr lang="en-US" sz="2000"/>
              <a:t>JAIDEV K CB.EN.U4AIE21117</a:t>
            </a:r>
          </a:p>
          <a:p>
            <a:r>
              <a:rPr lang="en-US" sz="2000"/>
              <a:t>CHANDANA </a:t>
            </a:r>
            <a:r>
              <a:rPr lang="en-US" sz="2000">
                <a:ea typeface="+mn-lt"/>
                <a:cs typeface="+mn-lt"/>
              </a:rPr>
              <a:t>CB.EN.U4AIE21118</a:t>
            </a:r>
          </a:p>
          <a:p>
            <a:r>
              <a:rPr lang="en-US" sz="2000"/>
              <a:t>PRANISH </a:t>
            </a:r>
            <a:r>
              <a:rPr lang="en-US" sz="2000">
                <a:ea typeface="+mn-lt"/>
                <a:cs typeface="+mn-lt"/>
              </a:rPr>
              <a:t>CB.EN.U4AIE21137</a:t>
            </a:r>
            <a:endParaRPr lang="en-US" sz="2000"/>
          </a:p>
          <a:p>
            <a:r>
              <a:rPr lang="en-US" sz="2000"/>
              <a:t>CHARISHMA </a:t>
            </a:r>
            <a:r>
              <a:rPr lang="en-US" sz="2000">
                <a:ea typeface="+mn-lt"/>
                <a:cs typeface="+mn-lt"/>
              </a:rPr>
              <a:t>CB.EN.U4AIE21169</a:t>
            </a:r>
            <a:endParaRPr lang="en-US" sz="2000"/>
          </a:p>
          <a:p>
            <a:endParaRPr lang="en-US" sz="2000"/>
          </a:p>
        </p:txBody>
      </p:sp>
      <p:sp>
        <p:nvSpPr>
          <p:cNvPr id="5" name="Slide Number Placeholder 4">
            <a:extLst>
              <a:ext uri="{FF2B5EF4-FFF2-40B4-BE49-F238E27FC236}">
                <a16:creationId xmlns:a16="http://schemas.microsoft.com/office/drawing/2014/main" id="{A6CCC7F5-BD03-49DA-C662-E72864A7D464}"/>
              </a:ext>
            </a:extLst>
          </p:cNvPr>
          <p:cNvSpPr>
            <a:spLocks noGrp="1"/>
          </p:cNvSpPr>
          <p:nvPr>
            <p:ph type="sldNum" sz="quarter" idx="12"/>
          </p:nvPr>
        </p:nvSpPr>
        <p:spPr/>
        <p:txBody>
          <a:bodyPr/>
          <a:lstStyle/>
          <a:p>
            <a:fld id="{B2DC25EE-239B-4C5F-AAD1-255A7D5F1EE2}" type="slidenum">
              <a:rPr lang="en-US" smtClean="0"/>
              <a:t>2</a:t>
            </a:fld>
            <a:endParaRPr lang="en-US"/>
          </a:p>
        </p:txBody>
      </p:sp>
    </p:spTree>
    <p:extLst>
      <p:ext uri="{BB962C8B-B14F-4D97-AF65-F5344CB8AC3E}">
        <p14:creationId xmlns:p14="http://schemas.microsoft.com/office/powerpoint/2010/main" val="30249294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4" name="Rectangle 13">
            <a:extLst>
              <a:ext uri="{FF2B5EF4-FFF2-40B4-BE49-F238E27FC236}">
                <a16:creationId xmlns:a16="http://schemas.microsoft.com/office/drawing/2014/main" id="{5DCB5928-DC7D-4612-9922-441966E156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Freeform: Shape 15">
            <a:extLst>
              <a:ext uri="{FF2B5EF4-FFF2-40B4-BE49-F238E27FC236}">
                <a16:creationId xmlns:a16="http://schemas.microsoft.com/office/drawing/2014/main" id="{682C1161-1736-45EC-99B7-33F3CAE9D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8" name="Freeform: Shape 17">
            <a:extLst>
              <a:ext uri="{FF2B5EF4-FFF2-40B4-BE49-F238E27FC236}">
                <a16:creationId xmlns:a16="http://schemas.microsoft.com/office/drawing/2014/main" id="{84D4DDB8-B68F-45B0-9F62-C4279996F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F7306A7-9DBC-7B40-155B-2351AC035BF3}"/>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a:t>Monthly Price Momentum</a:t>
            </a:r>
          </a:p>
        </p:txBody>
      </p:sp>
      <p:sp>
        <p:nvSpPr>
          <p:cNvPr id="20" name="Rectangle 19">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 name="Rectangle 21">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Content Placeholder 4" descr="A screenshot of a computer code&#10;&#10;Description automatically generated">
            <a:extLst>
              <a:ext uri="{FF2B5EF4-FFF2-40B4-BE49-F238E27FC236}">
                <a16:creationId xmlns:a16="http://schemas.microsoft.com/office/drawing/2014/main" id="{230DE553-AA34-4DA8-8ECC-5DCF25FFCCDE}"/>
              </a:ext>
            </a:extLst>
          </p:cNvPr>
          <p:cNvPicPr>
            <a:picLocks noGrp="1" noChangeAspect="1"/>
          </p:cNvPicPr>
          <p:nvPr>
            <p:ph idx="1"/>
          </p:nvPr>
        </p:nvPicPr>
        <p:blipFill>
          <a:blip r:embed="rId2"/>
          <a:stretch>
            <a:fillRect/>
          </a:stretch>
        </p:blipFill>
        <p:spPr>
          <a:xfrm>
            <a:off x="6918725" y="625684"/>
            <a:ext cx="3400097" cy="5455380"/>
          </a:xfrm>
          <a:prstGeom prst="rect">
            <a:avLst/>
          </a:prstGeom>
        </p:spPr>
      </p:pic>
      <p:sp>
        <p:nvSpPr>
          <p:cNvPr id="4" name="Slide Number Placeholder 3">
            <a:extLst>
              <a:ext uri="{FF2B5EF4-FFF2-40B4-BE49-F238E27FC236}">
                <a16:creationId xmlns:a16="http://schemas.microsoft.com/office/drawing/2014/main" id="{EA7CCE2D-AE32-9071-1A74-A186DC433A20}"/>
              </a:ext>
            </a:extLst>
          </p:cNvPr>
          <p:cNvSpPr>
            <a:spLocks noGrp="1"/>
          </p:cNvSpPr>
          <p:nvPr>
            <p:ph type="sldNum" sz="quarter" idx="12"/>
          </p:nvPr>
        </p:nvSpPr>
        <p:spPr>
          <a:xfrm>
            <a:off x="9847810" y="6356350"/>
            <a:ext cx="1505989" cy="365125"/>
          </a:xfrm>
        </p:spPr>
        <p:txBody>
          <a:bodyPr vert="horz" lIns="91440" tIns="45720" rIns="91440" bIns="45720" rtlCol="0" anchor="ctr">
            <a:normAutofit/>
          </a:bodyPr>
          <a:lstStyle/>
          <a:p>
            <a:pPr>
              <a:spcAft>
                <a:spcPts val="600"/>
              </a:spcAft>
            </a:pPr>
            <a:fld id="{B2DC25EE-239B-4C5F-AAD1-255A7D5F1EE2}" type="slidenum">
              <a:rPr lang="en-US">
                <a:solidFill>
                  <a:schemeClr val="tx2">
                    <a:lumMod val="50000"/>
                    <a:lumOff val="50000"/>
                  </a:schemeClr>
                </a:solidFill>
              </a:rPr>
              <a:pPr>
                <a:spcAft>
                  <a:spcPts val="600"/>
                </a:spcAft>
              </a:pPr>
              <a:t>20</a:t>
            </a:fld>
            <a:endParaRPr lang="en-US">
              <a:solidFill>
                <a:schemeClr val="tx2">
                  <a:lumMod val="50000"/>
                  <a:lumOff val="50000"/>
                </a:schemeClr>
              </a:solidFill>
            </a:endParaRPr>
          </a:p>
        </p:txBody>
      </p:sp>
    </p:spTree>
    <p:extLst>
      <p:ext uri="{BB962C8B-B14F-4D97-AF65-F5344CB8AC3E}">
        <p14:creationId xmlns:p14="http://schemas.microsoft.com/office/powerpoint/2010/main" val="9705209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83E943-440D-39EA-42C4-2D2840872C2C}"/>
              </a:ext>
            </a:extLst>
          </p:cNvPr>
          <p:cNvSpPr>
            <a:spLocks noGrp="1"/>
          </p:cNvSpPr>
          <p:nvPr>
            <p:ph type="title"/>
          </p:nvPr>
        </p:nvSpPr>
        <p:spPr/>
        <p:txBody>
          <a:bodyPr>
            <a:noAutofit/>
          </a:bodyPr>
          <a:lstStyle/>
          <a:p>
            <a:r>
              <a:rPr lang="en-US" dirty="0">
                <a:solidFill>
                  <a:srgbClr val="000000"/>
                </a:solidFill>
                <a:latin typeface="Avenir Next LT Pro"/>
              </a:rPr>
              <a:t>Rolling Standard Deviation of Closing Price</a:t>
            </a:r>
            <a:endParaRPr lang="en-US" dirty="0"/>
          </a:p>
        </p:txBody>
      </p:sp>
      <p:sp>
        <p:nvSpPr>
          <p:cNvPr id="3" name="Content Placeholder 2">
            <a:extLst>
              <a:ext uri="{FF2B5EF4-FFF2-40B4-BE49-F238E27FC236}">
                <a16:creationId xmlns:a16="http://schemas.microsoft.com/office/drawing/2014/main" id="{316B38C0-8CD2-175C-EEE4-545FB434CC1F}"/>
              </a:ext>
            </a:extLst>
          </p:cNvPr>
          <p:cNvSpPr>
            <a:spLocks noGrp="1"/>
          </p:cNvSpPr>
          <p:nvPr>
            <p:ph idx="1"/>
          </p:nvPr>
        </p:nvSpPr>
        <p:spPr/>
        <p:txBody>
          <a:bodyPr lIns="109728" tIns="109728" rIns="109728" bIns="91440" anchor="t"/>
          <a:lstStyle/>
          <a:p>
            <a:pPr marL="0" indent="0">
              <a:buNone/>
            </a:pPr>
            <a:r>
              <a:rPr lang="en-US" sz="1600" dirty="0" err="1">
                <a:solidFill>
                  <a:srgbClr val="CC7832"/>
                </a:solidFill>
                <a:latin typeface="Consolas"/>
              </a:rPr>
              <a:t>val</a:t>
            </a:r>
            <a:r>
              <a:rPr lang="en-US" sz="1600" dirty="0">
                <a:solidFill>
                  <a:srgbClr val="CC7832"/>
                </a:solidFill>
                <a:latin typeface="Consolas"/>
              </a:rPr>
              <a:t> </a:t>
            </a:r>
            <a:r>
              <a:rPr lang="en-US" sz="1600" dirty="0" err="1">
                <a:solidFill>
                  <a:srgbClr val="A9B7C6"/>
                </a:solidFill>
                <a:latin typeface="Consolas"/>
              </a:rPr>
              <a:t>rollingStdDevClosing</a:t>
            </a:r>
            <a:r>
              <a:rPr lang="en-US" sz="1600" dirty="0">
                <a:solidFill>
                  <a:srgbClr val="A9B7C6"/>
                </a:solidFill>
                <a:latin typeface="Consolas"/>
              </a:rPr>
              <a:t> = </a:t>
            </a:r>
            <a:r>
              <a:rPr lang="en-US" sz="1600" dirty="0" err="1">
                <a:solidFill>
                  <a:srgbClr val="A9B7C6"/>
                </a:solidFill>
                <a:latin typeface="Consolas"/>
              </a:rPr>
              <a:t>df</a:t>
            </a:r>
            <a:br>
              <a:rPr lang="en-US" sz="1600" dirty="0">
                <a:latin typeface="Consolas"/>
              </a:rPr>
            </a:br>
            <a:r>
              <a:rPr lang="en-US" sz="1600" dirty="0">
                <a:solidFill>
                  <a:srgbClr val="A9B7C6"/>
                </a:solidFill>
                <a:latin typeface="Consolas"/>
              </a:rPr>
              <a:t>  .</a:t>
            </a:r>
            <a:r>
              <a:rPr lang="en-US" sz="1600" dirty="0" err="1">
                <a:solidFill>
                  <a:srgbClr val="A9B7C6"/>
                </a:solidFill>
                <a:latin typeface="Consolas"/>
              </a:rPr>
              <a:t>withColumn</a:t>
            </a:r>
            <a:r>
              <a:rPr lang="en-US" sz="1600" dirty="0">
                <a:solidFill>
                  <a:srgbClr val="A9B7C6"/>
                </a:solidFill>
                <a:latin typeface="Consolas"/>
              </a:rPr>
              <a:t>(</a:t>
            </a:r>
            <a:r>
              <a:rPr lang="en-US" sz="1600" dirty="0">
                <a:solidFill>
                  <a:srgbClr val="6A8759"/>
                </a:solidFill>
                <a:latin typeface="Consolas"/>
              </a:rPr>
              <a:t>"</a:t>
            </a:r>
            <a:r>
              <a:rPr lang="en-US" sz="1600" dirty="0" err="1">
                <a:solidFill>
                  <a:srgbClr val="6A8759"/>
                </a:solidFill>
                <a:latin typeface="Consolas"/>
              </a:rPr>
              <a:t>RollingStdDev</a:t>
            </a:r>
            <a:r>
              <a:rPr lang="en-US" sz="1600" dirty="0">
                <a:solidFill>
                  <a:srgbClr val="6A8759"/>
                </a:solidFill>
                <a:latin typeface="Consolas"/>
              </a:rPr>
              <a:t>"</a:t>
            </a:r>
            <a:r>
              <a:rPr lang="en-US" sz="1600" dirty="0">
                <a:solidFill>
                  <a:srgbClr val="CC7832"/>
                </a:solidFill>
                <a:latin typeface="Consolas"/>
              </a:rPr>
              <a:t>, </a:t>
            </a:r>
            <a:r>
              <a:rPr lang="en-US" sz="1600" i="1" dirty="0" err="1">
                <a:solidFill>
                  <a:srgbClr val="A9B7C6"/>
                </a:solidFill>
                <a:latin typeface="Consolas"/>
              </a:rPr>
              <a:t>stddev</a:t>
            </a:r>
            <a:r>
              <a:rPr lang="en-US" sz="1600" dirty="0">
                <a:solidFill>
                  <a:srgbClr val="A9B7C6"/>
                </a:solidFill>
                <a:latin typeface="Consolas"/>
              </a:rPr>
              <a:t>(</a:t>
            </a:r>
            <a:r>
              <a:rPr lang="en-US" sz="1600" i="1" dirty="0">
                <a:solidFill>
                  <a:srgbClr val="A9B7C6"/>
                </a:solidFill>
                <a:latin typeface="Consolas"/>
              </a:rPr>
              <a:t>col</a:t>
            </a:r>
            <a:r>
              <a:rPr lang="en-US" sz="1600" dirty="0">
                <a:solidFill>
                  <a:srgbClr val="A9B7C6"/>
                </a:solidFill>
                <a:latin typeface="Consolas"/>
              </a:rPr>
              <a:t>(</a:t>
            </a:r>
            <a:r>
              <a:rPr lang="en-US" sz="1600" dirty="0">
                <a:solidFill>
                  <a:srgbClr val="6A8759"/>
                </a:solidFill>
                <a:latin typeface="Consolas"/>
              </a:rPr>
              <a:t>"Close"</a:t>
            </a:r>
            <a:r>
              <a:rPr lang="en-US" sz="1600" dirty="0">
                <a:solidFill>
                  <a:srgbClr val="A9B7C6"/>
                </a:solidFill>
                <a:latin typeface="Consolas"/>
              </a:rPr>
              <a:t>)).over(</a:t>
            </a:r>
            <a:r>
              <a:rPr lang="en-US" sz="1600" dirty="0" err="1">
                <a:solidFill>
                  <a:srgbClr val="A9B7C6"/>
                </a:solidFill>
                <a:latin typeface="Consolas"/>
              </a:rPr>
              <a:t>Window.</a:t>
            </a:r>
            <a:r>
              <a:rPr lang="en-US" sz="1600" i="1" dirty="0" err="1">
                <a:solidFill>
                  <a:srgbClr val="A9B7C6"/>
                </a:solidFill>
                <a:latin typeface="Consolas"/>
              </a:rPr>
              <a:t>orderBy</a:t>
            </a:r>
            <a:r>
              <a:rPr lang="en-US" sz="1600" dirty="0">
                <a:solidFill>
                  <a:srgbClr val="A9B7C6"/>
                </a:solidFill>
                <a:latin typeface="Consolas"/>
              </a:rPr>
              <a:t>(</a:t>
            </a:r>
            <a:r>
              <a:rPr lang="en-US" sz="1600" dirty="0">
                <a:solidFill>
                  <a:srgbClr val="6A8759"/>
                </a:solidFill>
                <a:latin typeface="Consolas"/>
              </a:rPr>
              <a:t>"Date"</a:t>
            </a:r>
            <a:r>
              <a:rPr lang="en-US" sz="1600" dirty="0">
                <a:solidFill>
                  <a:srgbClr val="A9B7C6"/>
                </a:solidFill>
                <a:latin typeface="Consolas"/>
              </a:rPr>
              <a:t>).</a:t>
            </a:r>
            <a:r>
              <a:rPr lang="en-US" sz="1600" dirty="0" err="1">
                <a:solidFill>
                  <a:srgbClr val="A9B7C6"/>
                </a:solidFill>
                <a:latin typeface="Consolas"/>
              </a:rPr>
              <a:t>rowsBetween</a:t>
            </a:r>
            <a:r>
              <a:rPr lang="en-US" sz="1600" dirty="0">
                <a:solidFill>
                  <a:srgbClr val="A9B7C6"/>
                </a:solidFill>
                <a:latin typeface="Consolas"/>
              </a:rPr>
              <a:t>(-</a:t>
            </a:r>
            <a:r>
              <a:rPr lang="en-US" sz="1600" dirty="0">
                <a:solidFill>
                  <a:srgbClr val="6897BB"/>
                </a:solidFill>
                <a:latin typeface="Consolas"/>
              </a:rPr>
              <a:t>5</a:t>
            </a:r>
            <a:r>
              <a:rPr lang="en-US" sz="1600" dirty="0">
                <a:solidFill>
                  <a:srgbClr val="CC7832"/>
                </a:solidFill>
                <a:latin typeface="Consolas"/>
              </a:rPr>
              <a:t>, </a:t>
            </a:r>
            <a:r>
              <a:rPr lang="en-US" sz="1600" dirty="0">
                <a:solidFill>
                  <a:srgbClr val="6897BB"/>
                </a:solidFill>
                <a:latin typeface="Consolas"/>
              </a:rPr>
              <a:t>0</a:t>
            </a:r>
            <a:r>
              <a:rPr lang="en-US" sz="1600" dirty="0">
                <a:solidFill>
                  <a:srgbClr val="A9B7C6"/>
                </a:solidFill>
                <a:latin typeface="Consolas"/>
              </a:rPr>
              <a:t>)))</a:t>
            </a:r>
            <a:br>
              <a:rPr lang="en-US" sz="1600" dirty="0">
                <a:latin typeface="Consolas"/>
              </a:rPr>
            </a:br>
            <a:br>
              <a:rPr lang="en-US" sz="1600" dirty="0">
                <a:latin typeface="Consolas"/>
              </a:rPr>
            </a:br>
            <a:r>
              <a:rPr lang="en-US" sz="1600" dirty="0" err="1">
                <a:solidFill>
                  <a:srgbClr val="A9B7C6"/>
                </a:solidFill>
                <a:latin typeface="Consolas"/>
              </a:rPr>
              <a:t>rollingStdDevClosing.show</a:t>
            </a:r>
            <a:r>
              <a:rPr lang="en-US" sz="1600" dirty="0">
                <a:solidFill>
                  <a:srgbClr val="A9B7C6"/>
                </a:solidFill>
                <a:latin typeface="Consolas"/>
              </a:rPr>
              <a:t>()</a:t>
            </a:r>
            <a:endParaRPr lang="en-US" sz="1600" dirty="0"/>
          </a:p>
        </p:txBody>
      </p:sp>
      <p:sp>
        <p:nvSpPr>
          <p:cNvPr id="4" name="Slide Number Placeholder 3">
            <a:extLst>
              <a:ext uri="{FF2B5EF4-FFF2-40B4-BE49-F238E27FC236}">
                <a16:creationId xmlns:a16="http://schemas.microsoft.com/office/drawing/2014/main" id="{CDDACCC3-D2CF-885B-930A-C7168D3AA8C5}"/>
              </a:ext>
            </a:extLst>
          </p:cNvPr>
          <p:cNvSpPr>
            <a:spLocks noGrp="1"/>
          </p:cNvSpPr>
          <p:nvPr>
            <p:ph type="sldNum" sz="quarter" idx="12"/>
          </p:nvPr>
        </p:nvSpPr>
        <p:spPr/>
        <p:txBody>
          <a:bodyPr/>
          <a:lstStyle/>
          <a:p>
            <a:fld id="{B2DC25EE-239B-4C5F-AAD1-255A7D5F1EE2}" type="slidenum">
              <a:rPr lang="en-US" smtClean="0"/>
              <a:t>21</a:t>
            </a:fld>
            <a:endParaRPr lang="en-US"/>
          </a:p>
        </p:txBody>
      </p:sp>
    </p:spTree>
    <p:extLst>
      <p:ext uri="{BB962C8B-B14F-4D97-AF65-F5344CB8AC3E}">
        <p14:creationId xmlns:p14="http://schemas.microsoft.com/office/powerpoint/2010/main" val="42539059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5" name="Rectangle 14">
            <a:extLst>
              <a:ext uri="{FF2B5EF4-FFF2-40B4-BE49-F238E27FC236}">
                <a16:creationId xmlns:a16="http://schemas.microsoft.com/office/drawing/2014/main" id="{96646FC9-C66D-4EC7-8310-0DD4ACC49C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 name="Rectangle 16">
            <a:extLst>
              <a:ext uri="{FF2B5EF4-FFF2-40B4-BE49-F238E27FC236}">
                <a16:creationId xmlns:a16="http://schemas.microsoft.com/office/drawing/2014/main" id="{A3473CF9-37EB-43E7-89EF-D2D1C53D1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615" y="221673"/>
            <a:ext cx="8384770" cy="1332634"/>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D331C98-607B-7357-0B69-632D72F45628}"/>
              </a:ext>
            </a:extLst>
          </p:cNvPr>
          <p:cNvSpPr>
            <a:spLocks noGrp="1"/>
          </p:cNvSpPr>
          <p:nvPr>
            <p:ph type="title"/>
          </p:nvPr>
        </p:nvSpPr>
        <p:spPr>
          <a:xfrm>
            <a:off x="2103121" y="310343"/>
            <a:ext cx="7985759" cy="868823"/>
          </a:xfrm>
        </p:spPr>
        <p:txBody>
          <a:bodyPr vert="horz" lIns="91440" tIns="45720" rIns="91440" bIns="45720" rtlCol="0" anchor="ctr">
            <a:normAutofit/>
          </a:bodyPr>
          <a:lstStyle/>
          <a:p>
            <a:pPr algn="ctr"/>
            <a:r>
              <a:rPr lang="en-US" sz="2800"/>
              <a:t>Rolling Standard Deviation of Closing Price</a:t>
            </a:r>
          </a:p>
        </p:txBody>
      </p:sp>
      <p:sp>
        <p:nvSpPr>
          <p:cNvPr id="19" name="Rectangle: Rounded Corners 18">
            <a:extLst>
              <a:ext uri="{FF2B5EF4-FFF2-40B4-BE49-F238E27FC236}">
                <a16:creationId xmlns:a16="http://schemas.microsoft.com/office/drawing/2014/main" id="{586B4EF9-43BA-4655-A6FF-1D8E21574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3110" y="1211407"/>
            <a:ext cx="7225780" cy="685800"/>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pic>
        <p:nvPicPr>
          <p:cNvPr id="5" name="Content Placeholder 4" descr="A screen shot of a computer screen&#10;&#10;Description automatically generated">
            <a:extLst>
              <a:ext uri="{FF2B5EF4-FFF2-40B4-BE49-F238E27FC236}">
                <a16:creationId xmlns:a16="http://schemas.microsoft.com/office/drawing/2014/main" id="{1073C73D-FB15-0ED5-BEC0-FEA74BA448A8}"/>
              </a:ext>
            </a:extLst>
          </p:cNvPr>
          <p:cNvPicPr>
            <a:picLocks noGrp="1" noChangeAspect="1"/>
          </p:cNvPicPr>
          <p:nvPr>
            <p:ph idx="1"/>
          </p:nvPr>
        </p:nvPicPr>
        <p:blipFill>
          <a:blip r:embed="rId2"/>
          <a:stretch>
            <a:fillRect/>
          </a:stretch>
        </p:blipFill>
        <p:spPr>
          <a:xfrm>
            <a:off x="385572" y="2355008"/>
            <a:ext cx="5596128" cy="3665463"/>
          </a:xfrm>
          <a:prstGeom prst="rect">
            <a:avLst/>
          </a:prstGeom>
        </p:spPr>
      </p:pic>
      <p:pic>
        <p:nvPicPr>
          <p:cNvPr id="6" name="Picture 5" descr="A graph of a graph&#10;&#10;Description automatically generated">
            <a:extLst>
              <a:ext uri="{FF2B5EF4-FFF2-40B4-BE49-F238E27FC236}">
                <a16:creationId xmlns:a16="http://schemas.microsoft.com/office/drawing/2014/main" id="{1D4053D8-A3C7-C317-573B-DD886A8C2928}"/>
              </a:ext>
            </a:extLst>
          </p:cNvPr>
          <p:cNvPicPr>
            <a:picLocks noChangeAspect="1"/>
          </p:cNvPicPr>
          <p:nvPr/>
        </p:nvPicPr>
        <p:blipFill>
          <a:blip r:embed="rId3"/>
          <a:stretch>
            <a:fillRect/>
          </a:stretch>
        </p:blipFill>
        <p:spPr>
          <a:xfrm>
            <a:off x="6210302" y="3208418"/>
            <a:ext cx="5596128" cy="1958644"/>
          </a:xfrm>
          <a:prstGeom prst="rect">
            <a:avLst/>
          </a:prstGeom>
        </p:spPr>
      </p:pic>
      <p:sp>
        <p:nvSpPr>
          <p:cNvPr id="4" name="Slide Number Placeholder 3">
            <a:extLst>
              <a:ext uri="{FF2B5EF4-FFF2-40B4-BE49-F238E27FC236}">
                <a16:creationId xmlns:a16="http://schemas.microsoft.com/office/drawing/2014/main" id="{44529EA2-B2E2-9808-1869-E0D3D47CF653}"/>
              </a:ext>
            </a:extLst>
          </p:cNvPr>
          <p:cNvSpPr>
            <a:spLocks noGrp="1"/>
          </p:cNvSpPr>
          <p:nvPr>
            <p:ph type="sldNum" sz="quarter" idx="12"/>
          </p:nvPr>
        </p:nvSpPr>
        <p:spPr>
          <a:xfrm>
            <a:off x="8869680" y="6356350"/>
            <a:ext cx="2743200" cy="365125"/>
          </a:xfrm>
        </p:spPr>
        <p:txBody>
          <a:bodyPr vert="horz" lIns="91440" tIns="45720" rIns="91440" bIns="45720" rtlCol="0" anchor="ctr">
            <a:normAutofit/>
          </a:bodyPr>
          <a:lstStyle/>
          <a:p>
            <a:pPr>
              <a:spcAft>
                <a:spcPts val="600"/>
              </a:spcAft>
            </a:pPr>
            <a:fld id="{B2DC25EE-239B-4C5F-AAD1-255A7D5F1EE2}" type="slidenum">
              <a:rPr lang="en-US">
                <a:solidFill>
                  <a:schemeClr val="tx2">
                    <a:lumMod val="50000"/>
                    <a:lumOff val="50000"/>
                  </a:schemeClr>
                </a:solidFill>
              </a:rPr>
              <a:pPr>
                <a:spcAft>
                  <a:spcPts val="600"/>
                </a:spcAft>
              </a:pPr>
              <a:t>22</a:t>
            </a:fld>
            <a:endParaRPr lang="en-US">
              <a:solidFill>
                <a:schemeClr val="tx2">
                  <a:lumMod val="50000"/>
                  <a:lumOff val="50000"/>
                </a:schemeClr>
              </a:solidFill>
            </a:endParaRPr>
          </a:p>
        </p:txBody>
      </p:sp>
    </p:spTree>
    <p:extLst>
      <p:ext uri="{BB962C8B-B14F-4D97-AF65-F5344CB8AC3E}">
        <p14:creationId xmlns:p14="http://schemas.microsoft.com/office/powerpoint/2010/main" val="31865551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37022-CE1D-7E59-302B-D3AD3618CA29}"/>
              </a:ext>
            </a:extLst>
          </p:cNvPr>
          <p:cNvSpPr>
            <a:spLocks noGrp="1"/>
          </p:cNvSpPr>
          <p:nvPr>
            <p:ph type="title"/>
          </p:nvPr>
        </p:nvSpPr>
        <p:spPr/>
        <p:txBody>
          <a:bodyPr/>
          <a:lstStyle/>
          <a:p>
            <a:r>
              <a:rPr lang="en-US" dirty="0"/>
              <a:t>Price and Volume Correlation</a:t>
            </a:r>
          </a:p>
        </p:txBody>
      </p:sp>
      <p:sp>
        <p:nvSpPr>
          <p:cNvPr id="3" name="Content Placeholder 2">
            <a:extLst>
              <a:ext uri="{FF2B5EF4-FFF2-40B4-BE49-F238E27FC236}">
                <a16:creationId xmlns:a16="http://schemas.microsoft.com/office/drawing/2014/main" id="{9EACBC62-9065-3E9A-EB3F-5188B479110A}"/>
              </a:ext>
            </a:extLst>
          </p:cNvPr>
          <p:cNvSpPr>
            <a:spLocks noGrp="1"/>
          </p:cNvSpPr>
          <p:nvPr>
            <p:ph idx="1"/>
          </p:nvPr>
        </p:nvSpPr>
        <p:spPr/>
        <p:txBody>
          <a:bodyPr lIns="109728" tIns="109728" rIns="109728" bIns="91440" anchor="t"/>
          <a:lstStyle/>
          <a:p>
            <a:pPr marL="0" indent="0">
              <a:buNone/>
            </a:pPr>
            <a:r>
              <a:rPr lang="en-US" sz="1600" dirty="0" err="1">
                <a:solidFill>
                  <a:srgbClr val="CC7832"/>
                </a:solidFill>
                <a:latin typeface="Consolas"/>
              </a:rPr>
              <a:t>val</a:t>
            </a:r>
            <a:r>
              <a:rPr lang="en-US" sz="1600" dirty="0">
                <a:solidFill>
                  <a:srgbClr val="CC7832"/>
                </a:solidFill>
                <a:latin typeface="Consolas"/>
              </a:rPr>
              <a:t> </a:t>
            </a:r>
            <a:r>
              <a:rPr lang="en-US" sz="1600" dirty="0" err="1">
                <a:solidFill>
                  <a:srgbClr val="A9B7C6"/>
                </a:solidFill>
                <a:latin typeface="Consolas"/>
              </a:rPr>
              <a:t>priceVolumeCorrelation</a:t>
            </a:r>
            <a:r>
              <a:rPr lang="en-US" sz="1600" dirty="0">
                <a:solidFill>
                  <a:srgbClr val="A9B7C6"/>
                </a:solidFill>
                <a:latin typeface="Consolas"/>
              </a:rPr>
              <a:t> = </a:t>
            </a:r>
            <a:r>
              <a:rPr lang="en-US" sz="1600" dirty="0" err="1">
                <a:solidFill>
                  <a:srgbClr val="A9B7C6"/>
                </a:solidFill>
                <a:latin typeface="Consolas"/>
              </a:rPr>
              <a:t>df</a:t>
            </a:r>
            <a:br>
              <a:rPr lang="en-US" sz="1600" dirty="0">
                <a:latin typeface="Consolas"/>
              </a:rPr>
            </a:br>
            <a:r>
              <a:rPr lang="en-US" sz="1600" dirty="0">
                <a:solidFill>
                  <a:srgbClr val="A9B7C6"/>
                </a:solidFill>
                <a:latin typeface="Consolas"/>
              </a:rPr>
              <a:t>  .select(</a:t>
            </a:r>
            <a:r>
              <a:rPr lang="en-US" sz="1600" i="1" dirty="0" err="1">
                <a:solidFill>
                  <a:srgbClr val="A9B7C6"/>
                </a:solidFill>
                <a:latin typeface="Consolas"/>
              </a:rPr>
              <a:t>corr</a:t>
            </a:r>
            <a:r>
              <a:rPr lang="en-US" sz="1600" dirty="0">
                <a:solidFill>
                  <a:srgbClr val="A9B7C6"/>
                </a:solidFill>
                <a:latin typeface="Consolas"/>
              </a:rPr>
              <a:t>(</a:t>
            </a:r>
            <a:r>
              <a:rPr lang="en-US" sz="1600" i="1" dirty="0">
                <a:solidFill>
                  <a:srgbClr val="A9B7C6"/>
                </a:solidFill>
                <a:latin typeface="Consolas"/>
              </a:rPr>
              <a:t>col</a:t>
            </a:r>
            <a:r>
              <a:rPr lang="en-US" sz="1600" dirty="0">
                <a:solidFill>
                  <a:srgbClr val="A9B7C6"/>
                </a:solidFill>
                <a:latin typeface="Consolas"/>
              </a:rPr>
              <a:t>(</a:t>
            </a:r>
            <a:r>
              <a:rPr lang="en-US" sz="1600" dirty="0">
                <a:solidFill>
                  <a:srgbClr val="6A8759"/>
                </a:solidFill>
                <a:latin typeface="Consolas"/>
              </a:rPr>
              <a:t>"Close"</a:t>
            </a:r>
            <a:r>
              <a:rPr lang="en-US" sz="1600" dirty="0">
                <a:solidFill>
                  <a:srgbClr val="A9B7C6"/>
                </a:solidFill>
                <a:latin typeface="Consolas"/>
              </a:rPr>
              <a:t>)</a:t>
            </a:r>
            <a:r>
              <a:rPr lang="en-US" sz="1600" dirty="0">
                <a:solidFill>
                  <a:srgbClr val="CC7832"/>
                </a:solidFill>
                <a:latin typeface="Consolas"/>
              </a:rPr>
              <a:t>, </a:t>
            </a:r>
            <a:r>
              <a:rPr lang="en-US" sz="1600" i="1" dirty="0">
                <a:solidFill>
                  <a:srgbClr val="A9B7C6"/>
                </a:solidFill>
                <a:latin typeface="Consolas"/>
              </a:rPr>
              <a:t>col</a:t>
            </a:r>
            <a:r>
              <a:rPr lang="en-US" sz="1600" dirty="0">
                <a:solidFill>
                  <a:srgbClr val="A9B7C6"/>
                </a:solidFill>
                <a:latin typeface="Consolas"/>
              </a:rPr>
              <a:t>(</a:t>
            </a:r>
            <a:r>
              <a:rPr lang="en-US" sz="1600" dirty="0">
                <a:solidFill>
                  <a:srgbClr val="6A8759"/>
                </a:solidFill>
                <a:latin typeface="Consolas"/>
              </a:rPr>
              <a:t>"Volume"</a:t>
            </a:r>
            <a:r>
              <a:rPr lang="en-US" sz="1600" dirty="0">
                <a:solidFill>
                  <a:srgbClr val="A9B7C6"/>
                </a:solidFill>
                <a:latin typeface="Consolas"/>
              </a:rPr>
              <a:t>)).alias(</a:t>
            </a:r>
            <a:r>
              <a:rPr lang="en-US" sz="1600" dirty="0">
                <a:solidFill>
                  <a:srgbClr val="6A8759"/>
                </a:solidFill>
                <a:latin typeface="Consolas"/>
              </a:rPr>
              <a:t>"Correlation"</a:t>
            </a:r>
            <a:r>
              <a:rPr lang="en-US" sz="1600" dirty="0">
                <a:solidFill>
                  <a:srgbClr val="A9B7C6"/>
                </a:solidFill>
                <a:latin typeface="Consolas"/>
              </a:rPr>
              <a:t>))</a:t>
            </a:r>
            <a:br>
              <a:rPr lang="en-US" sz="1600" dirty="0">
                <a:latin typeface="Consolas"/>
              </a:rPr>
            </a:br>
            <a:br>
              <a:rPr lang="en-US" sz="1600" dirty="0">
                <a:latin typeface="Consolas"/>
              </a:rPr>
            </a:br>
            <a:r>
              <a:rPr lang="en-US" sz="1600" dirty="0" err="1">
                <a:solidFill>
                  <a:srgbClr val="A9B7C6"/>
                </a:solidFill>
                <a:latin typeface="Consolas"/>
              </a:rPr>
              <a:t>priceVolumeCorrelation.show</a:t>
            </a:r>
            <a:r>
              <a:rPr lang="en-US" sz="1600" dirty="0">
                <a:solidFill>
                  <a:srgbClr val="A9B7C6"/>
                </a:solidFill>
                <a:latin typeface="Consolas"/>
              </a:rPr>
              <a:t>()</a:t>
            </a:r>
            <a:endParaRPr lang="en-US" sz="1600" dirty="0"/>
          </a:p>
        </p:txBody>
      </p:sp>
      <p:sp>
        <p:nvSpPr>
          <p:cNvPr id="4" name="Slide Number Placeholder 3">
            <a:extLst>
              <a:ext uri="{FF2B5EF4-FFF2-40B4-BE49-F238E27FC236}">
                <a16:creationId xmlns:a16="http://schemas.microsoft.com/office/drawing/2014/main" id="{F92B03F0-A379-0135-D04F-E1F02A6E72E9}"/>
              </a:ext>
            </a:extLst>
          </p:cNvPr>
          <p:cNvSpPr>
            <a:spLocks noGrp="1"/>
          </p:cNvSpPr>
          <p:nvPr>
            <p:ph type="sldNum" sz="quarter" idx="12"/>
          </p:nvPr>
        </p:nvSpPr>
        <p:spPr/>
        <p:txBody>
          <a:bodyPr/>
          <a:lstStyle/>
          <a:p>
            <a:fld id="{B2DC25EE-239B-4C5F-AAD1-255A7D5F1EE2}" type="slidenum">
              <a:rPr lang="en-US" smtClean="0"/>
              <a:t>23</a:t>
            </a:fld>
            <a:endParaRPr lang="en-US"/>
          </a:p>
        </p:txBody>
      </p:sp>
    </p:spTree>
    <p:extLst>
      <p:ext uri="{BB962C8B-B14F-4D97-AF65-F5344CB8AC3E}">
        <p14:creationId xmlns:p14="http://schemas.microsoft.com/office/powerpoint/2010/main" val="14888210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E5C7C-E9C9-734F-0029-511D4E659B55}"/>
              </a:ext>
            </a:extLst>
          </p:cNvPr>
          <p:cNvSpPr>
            <a:spLocks noGrp="1"/>
          </p:cNvSpPr>
          <p:nvPr>
            <p:ph type="title"/>
          </p:nvPr>
        </p:nvSpPr>
        <p:spPr/>
        <p:txBody>
          <a:bodyPr>
            <a:normAutofit/>
          </a:bodyPr>
          <a:lstStyle/>
          <a:p>
            <a:r>
              <a:rPr lang="en-US" dirty="0">
                <a:solidFill>
                  <a:srgbClr val="000000"/>
                </a:solidFill>
                <a:ea typeface="+mj-lt"/>
                <a:cs typeface="+mj-lt"/>
              </a:rPr>
              <a:t>Price and Volume Correlation</a:t>
            </a:r>
            <a:endParaRPr lang="en-US" dirty="0">
              <a:ea typeface="+mj-lt"/>
              <a:cs typeface="+mj-lt"/>
            </a:endParaRPr>
          </a:p>
        </p:txBody>
      </p:sp>
      <p:pic>
        <p:nvPicPr>
          <p:cNvPr id="5" name="Content Placeholder 4" descr="A graph with blue dots&#10;&#10;Description automatically generated">
            <a:extLst>
              <a:ext uri="{FF2B5EF4-FFF2-40B4-BE49-F238E27FC236}">
                <a16:creationId xmlns:a16="http://schemas.microsoft.com/office/drawing/2014/main" id="{539D1B93-BE5E-8251-5448-14715F3F980C}"/>
              </a:ext>
            </a:extLst>
          </p:cNvPr>
          <p:cNvPicPr>
            <a:picLocks noGrp="1" noChangeAspect="1"/>
          </p:cNvPicPr>
          <p:nvPr>
            <p:ph idx="1"/>
          </p:nvPr>
        </p:nvPicPr>
        <p:blipFill>
          <a:blip r:embed="rId2"/>
          <a:stretch>
            <a:fillRect/>
          </a:stretch>
        </p:blipFill>
        <p:spPr>
          <a:xfrm>
            <a:off x="2679927" y="2412710"/>
            <a:ext cx="8977068" cy="3694176"/>
          </a:xfrm>
        </p:spPr>
      </p:pic>
      <p:sp>
        <p:nvSpPr>
          <p:cNvPr id="4" name="Slide Number Placeholder 3">
            <a:extLst>
              <a:ext uri="{FF2B5EF4-FFF2-40B4-BE49-F238E27FC236}">
                <a16:creationId xmlns:a16="http://schemas.microsoft.com/office/drawing/2014/main" id="{1A103557-5A45-7633-F9E2-DC7EAAF3691F}"/>
              </a:ext>
            </a:extLst>
          </p:cNvPr>
          <p:cNvSpPr>
            <a:spLocks noGrp="1"/>
          </p:cNvSpPr>
          <p:nvPr>
            <p:ph type="sldNum" sz="quarter" idx="12"/>
          </p:nvPr>
        </p:nvSpPr>
        <p:spPr/>
        <p:txBody>
          <a:bodyPr/>
          <a:lstStyle/>
          <a:p>
            <a:fld id="{B2DC25EE-239B-4C5F-AAD1-255A7D5F1EE2}" type="slidenum">
              <a:rPr lang="en-US" dirty="0" smtClean="0"/>
              <a:t>24</a:t>
            </a:fld>
            <a:endParaRPr lang="en-US" dirty="0"/>
          </a:p>
        </p:txBody>
      </p:sp>
      <p:pic>
        <p:nvPicPr>
          <p:cNvPr id="6" name="Picture 5" descr="A screen shot of a computer screen&#10;&#10;Description automatically generated">
            <a:extLst>
              <a:ext uri="{FF2B5EF4-FFF2-40B4-BE49-F238E27FC236}">
                <a16:creationId xmlns:a16="http://schemas.microsoft.com/office/drawing/2014/main" id="{576B92AC-6FC0-8A20-4478-780F02E01E94}"/>
              </a:ext>
            </a:extLst>
          </p:cNvPr>
          <p:cNvPicPr>
            <a:picLocks noChangeAspect="1"/>
          </p:cNvPicPr>
          <p:nvPr/>
        </p:nvPicPr>
        <p:blipFill>
          <a:blip r:embed="rId3"/>
          <a:stretch>
            <a:fillRect/>
          </a:stretch>
        </p:blipFill>
        <p:spPr>
          <a:xfrm>
            <a:off x="635454" y="3341914"/>
            <a:ext cx="2038350" cy="1219200"/>
          </a:xfrm>
          <a:prstGeom prst="rect">
            <a:avLst/>
          </a:prstGeom>
        </p:spPr>
      </p:pic>
    </p:spTree>
    <p:extLst>
      <p:ext uri="{BB962C8B-B14F-4D97-AF65-F5344CB8AC3E}">
        <p14:creationId xmlns:p14="http://schemas.microsoft.com/office/powerpoint/2010/main" val="15494173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DF06B7-C024-2C2E-0511-E1F90357F760}"/>
              </a:ext>
            </a:extLst>
          </p:cNvPr>
          <p:cNvSpPr>
            <a:spLocks noGrp="1"/>
          </p:cNvSpPr>
          <p:nvPr>
            <p:ph type="title"/>
          </p:nvPr>
        </p:nvSpPr>
        <p:spPr/>
        <p:txBody>
          <a:bodyPr>
            <a:normAutofit/>
          </a:bodyPr>
          <a:lstStyle/>
          <a:p>
            <a:r>
              <a:rPr lang="en-US" dirty="0">
                <a:solidFill>
                  <a:srgbClr val="000000"/>
                </a:solidFill>
                <a:latin typeface="Avenir Next LT Pro"/>
              </a:rPr>
              <a:t>Cumulative returns</a:t>
            </a:r>
            <a:endParaRPr lang="en-US" dirty="0"/>
          </a:p>
        </p:txBody>
      </p:sp>
      <p:sp>
        <p:nvSpPr>
          <p:cNvPr id="3" name="Content Placeholder 2">
            <a:extLst>
              <a:ext uri="{FF2B5EF4-FFF2-40B4-BE49-F238E27FC236}">
                <a16:creationId xmlns:a16="http://schemas.microsoft.com/office/drawing/2014/main" id="{0DA7218F-BF69-AE01-45AE-3470E0D644EE}"/>
              </a:ext>
            </a:extLst>
          </p:cNvPr>
          <p:cNvSpPr>
            <a:spLocks noGrp="1"/>
          </p:cNvSpPr>
          <p:nvPr>
            <p:ph idx="1"/>
          </p:nvPr>
        </p:nvSpPr>
        <p:spPr/>
        <p:txBody>
          <a:bodyPr lIns="109728" tIns="109728" rIns="109728" bIns="91440" anchor="t"/>
          <a:lstStyle/>
          <a:p>
            <a:pPr marL="0" indent="0">
              <a:buNone/>
            </a:pPr>
            <a:r>
              <a:rPr lang="en-US" sz="1600" dirty="0" err="1">
                <a:solidFill>
                  <a:srgbClr val="CC7832"/>
                </a:solidFill>
                <a:latin typeface="Consolas"/>
              </a:rPr>
              <a:t>val</a:t>
            </a:r>
            <a:r>
              <a:rPr lang="en-US" sz="1600" dirty="0">
                <a:solidFill>
                  <a:srgbClr val="CC7832"/>
                </a:solidFill>
                <a:latin typeface="Consolas"/>
              </a:rPr>
              <a:t> </a:t>
            </a:r>
            <a:r>
              <a:rPr lang="en-US" sz="1600" dirty="0" err="1">
                <a:solidFill>
                  <a:srgbClr val="A9B7C6"/>
                </a:solidFill>
                <a:latin typeface="Consolas"/>
              </a:rPr>
              <a:t>cumulativeReturns</a:t>
            </a:r>
            <a:r>
              <a:rPr lang="en-US" sz="1600" dirty="0">
                <a:solidFill>
                  <a:srgbClr val="A9B7C6"/>
                </a:solidFill>
                <a:latin typeface="Consolas"/>
              </a:rPr>
              <a:t> = </a:t>
            </a:r>
            <a:r>
              <a:rPr lang="en-US" sz="1600" dirty="0" err="1">
                <a:solidFill>
                  <a:srgbClr val="A9B7C6"/>
                </a:solidFill>
                <a:latin typeface="Consolas"/>
              </a:rPr>
              <a:t>df</a:t>
            </a:r>
            <a:br>
              <a:rPr lang="en-US" sz="1600" dirty="0">
                <a:latin typeface="Consolas"/>
              </a:rPr>
            </a:br>
            <a:r>
              <a:rPr lang="en-US" sz="1600" dirty="0">
                <a:solidFill>
                  <a:srgbClr val="A9B7C6"/>
                </a:solidFill>
                <a:latin typeface="Consolas"/>
              </a:rPr>
              <a:t>  .</a:t>
            </a:r>
            <a:r>
              <a:rPr lang="en-US" sz="1600" dirty="0" err="1">
                <a:solidFill>
                  <a:srgbClr val="A9B7C6"/>
                </a:solidFill>
                <a:latin typeface="Consolas"/>
              </a:rPr>
              <a:t>withColumn</a:t>
            </a:r>
            <a:r>
              <a:rPr lang="en-US" sz="1600" dirty="0">
                <a:solidFill>
                  <a:srgbClr val="A9B7C6"/>
                </a:solidFill>
                <a:latin typeface="Consolas"/>
              </a:rPr>
              <a:t>(</a:t>
            </a:r>
            <a:r>
              <a:rPr lang="en-US" sz="1600" dirty="0">
                <a:solidFill>
                  <a:srgbClr val="6A8759"/>
                </a:solidFill>
                <a:latin typeface="Consolas"/>
              </a:rPr>
              <a:t>"Return"</a:t>
            </a:r>
            <a:r>
              <a:rPr lang="en-US" sz="1600" dirty="0">
                <a:solidFill>
                  <a:srgbClr val="CC7832"/>
                </a:solidFill>
                <a:latin typeface="Consolas"/>
              </a:rPr>
              <a:t>, </a:t>
            </a:r>
            <a:r>
              <a:rPr lang="en-US" sz="1600" dirty="0">
                <a:solidFill>
                  <a:srgbClr val="A9B7C6"/>
                </a:solidFill>
                <a:latin typeface="Consolas"/>
              </a:rPr>
              <a:t>(</a:t>
            </a:r>
            <a:r>
              <a:rPr lang="en-US" sz="1600" i="1" dirty="0">
                <a:solidFill>
                  <a:srgbClr val="A9B7C6"/>
                </a:solidFill>
                <a:latin typeface="Consolas"/>
              </a:rPr>
              <a:t>col</a:t>
            </a:r>
            <a:r>
              <a:rPr lang="en-US" sz="1600" dirty="0">
                <a:solidFill>
                  <a:srgbClr val="A9B7C6"/>
                </a:solidFill>
                <a:latin typeface="Consolas"/>
              </a:rPr>
              <a:t>(</a:t>
            </a:r>
            <a:r>
              <a:rPr lang="en-US" sz="1600" dirty="0">
                <a:solidFill>
                  <a:srgbClr val="6A8759"/>
                </a:solidFill>
                <a:latin typeface="Consolas"/>
              </a:rPr>
              <a:t>"Close"</a:t>
            </a:r>
            <a:r>
              <a:rPr lang="en-US" sz="1600" dirty="0">
                <a:solidFill>
                  <a:srgbClr val="A9B7C6"/>
                </a:solidFill>
                <a:latin typeface="Consolas"/>
              </a:rPr>
              <a:t>) - </a:t>
            </a:r>
            <a:r>
              <a:rPr lang="en-US" sz="1600" i="1" dirty="0">
                <a:solidFill>
                  <a:srgbClr val="A9B7C6"/>
                </a:solidFill>
                <a:latin typeface="Consolas"/>
              </a:rPr>
              <a:t>lag</a:t>
            </a:r>
            <a:r>
              <a:rPr lang="en-US" sz="1600" dirty="0">
                <a:solidFill>
                  <a:srgbClr val="A9B7C6"/>
                </a:solidFill>
                <a:latin typeface="Consolas"/>
              </a:rPr>
              <a:t>(</a:t>
            </a:r>
            <a:r>
              <a:rPr lang="en-US" sz="1600" dirty="0">
                <a:solidFill>
                  <a:srgbClr val="6A8759"/>
                </a:solidFill>
                <a:latin typeface="Consolas"/>
              </a:rPr>
              <a:t>"Close"</a:t>
            </a:r>
            <a:r>
              <a:rPr lang="en-US" sz="1600" dirty="0">
                <a:solidFill>
                  <a:srgbClr val="CC7832"/>
                </a:solidFill>
                <a:latin typeface="Consolas"/>
              </a:rPr>
              <a:t>, </a:t>
            </a:r>
            <a:r>
              <a:rPr lang="en-US" sz="1600" dirty="0">
                <a:solidFill>
                  <a:srgbClr val="6897BB"/>
                </a:solidFill>
                <a:latin typeface="Consolas"/>
              </a:rPr>
              <a:t>1</a:t>
            </a:r>
            <a:r>
              <a:rPr lang="en-US" sz="1600" dirty="0">
                <a:solidFill>
                  <a:srgbClr val="A9B7C6"/>
                </a:solidFill>
                <a:latin typeface="Consolas"/>
              </a:rPr>
              <a:t>).over(</a:t>
            </a:r>
            <a:r>
              <a:rPr lang="en-US" sz="1600" dirty="0" err="1">
                <a:solidFill>
                  <a:srgbClr val="A9B7C6"/>
                </a:solidFill>
                <a:latin typeface="Consolas"/>
              </a:rPr>
              <a:t>Window.</a:t>
            </a:r>
            <a:r>
              <a:rPr lang="en-US" sz="1600" i="1" dirty="0" err="1">
                <a:solidFill>
                  <a:srgbClr val="A9B7C6"/>
                </a:solidFill>
                <a:latin typeface="Consolas"/>
              </a:rPr>
              <a:t>orderBy</a:t>
            </a:r>
            <a:r>
              <a:rPr lang="en-US" sz="1600" dirty="0">
                <a:solidFill>
                  <a:srgbClr val="A9B7C6"/>
                </a:solidFill>
                <a:latin typeface="Consolas"/>
              </a:rPr>
              <a:t>(</a:t>
            </a:r>
            <a:r>
              <a:rPr lang="en-US" sz="1600" dirty="0">
                <a:solidFill>
                  <a:srgbClr val="6A8759"/>
                </a:solidFill>
                <a:latin typeface="Consolas"/>
              </a:rPr>
              <a:t>"Date"</a:t>
            </a:r>
            <a:r>
              <a:rPr lang="en-US" sz="1600" dirty="0">
                <a:solidFill>
                  <a:srgbClr val="A9B7C6"/>
                </a:solidFill>
                <a:latin typeface="Consolas"/>
              </a:rPr>
              <a:t>))) / </a:t>
            </a:r>
            <a:r>
              <a:rPr lang="en-US" sz="1600" i="1" dirty="0">
                <a:solidFill>
                  <a:srgbClr val="A9B7C6"/>
                </a:solidFill>
                <a:latin typeface="Consolas"/>
              </a:rPr>
              <a:t>lag</a:t>
            </a:r>
            <a:r>
              <a:rPr lang="en-US" sz="1600" dirty="0">
                <a:solidFill>
                  <a:srgbClr val="A9B7C6"/>
                </a:solidFill>
                <a:latin typeface="Consolas"/>
              </a:rPr>
              <a:t>(</a:t>
            </a:r>
            <a:r>
              <a:rPr lang="en-US" sz="1600" dirty="0">
                <a:solidFill>
                  <a:srgbClr val="6A8759"/>
                </a:solidFill>
                <a:latin typeface="Consolas"/>
              </a:rPr>
              <a:t>"Close"</a:t>
            </a:r>
            <a:r>
              <a:rPr lang="en-US" sz="1600" dirty="0">
                <a:solidFill>
                  <a:srgbClr val="CC7832"/>
                </a:solidFill>
                <a:latin typeface="Consolas"/>
              </a:rPr>
              <a:t>, </a:t>
            </a:r>
            <a:r>
              <a:rPr lang="en-US" sz="1600" dirty="0">
                <a:solidFill>
                  <a:srgbClr val="6897BB"/>
                </a:solidFill>
                <a:latin typeface="Consolas"/>
              </a:rPr>
              <a:t>1</a:t>
            </a:r>
            <a:r>
              <a:rPr lang="en-US" sz="1600" dirty="0">
                <a:solidFill>
                  <a:srgbClr val="A9B7C6"/>
                </a:solidFill>
                <a:latin typeface="Consolas"/>
              </a:rPr>
              <a:t>).over(</a:t>
            </a:r>
            <a:r>
              <a:rPr lang="en-US" sz="1600" dirty="0" err="1">
                <a:solidFill>
                  <a:srgbClr val="A9B7C6"/>
                </a:solidFill>
                <a:latin typeface="Consolas"/>
              </a:rPr>
              <a:t>Window.</a:t>
            </a:r>
            <a:r>
              <a:rPr lang="en-US" sz="1600" i="1" dirty="0" err="1">
                <a:solidFill>
                  <a:srgbClr val="A9B7C6"/>
                </a:solidFill>
                <a:latin typeface="Consolas"/>
              </a:rPr>
              <a:t>orderBy</a:t>
            </a:r>
            <a:r>
              <a:rPr lang="en-US" sz="1600" dirty="0">
                <a:solidFill>
                  <a:srgbClr val="A9B7C6"/>
                </a:solidFill>
                <a:latin typeface="Consolas"/>
              </a:rPr>
              <a:t>(</a:t>
            </a:r>
            <a:r>
              <a:rPr lang="en-US" sz="1600" dirty="0">
                <a:solidFill>
                  <a:srgbClr val="6A8759"/>
                </a:solidFill>
                <a:latin typeface="Consolas"/>
              </a:rPr>
              <a:t>"Date"</a:t>
            </a:r>
            <a:r>
              <a:rPr lang="en-US" sz="1600" dirty="0">
                <a:solidFill>
                  <a:srgbClr val="A9B7C6"/>
                </a:solidFill>
                <a:latin typeface="Consolas"/>
              </a:rPr>
              <a:t>)))</a:t>
            </a:r>
            <a:br>
              <a:rPr lang="en-US" sz="1600" dirty="0">
                <a:latin typeface="Consolas"/>
              </a:rPr>
            </a:br>
            <a:r>
              <a:rPr lang="en-US" sz="1600" dirty="0">
                <a:solidFill>
                  <a:srgbClr val="A9B7C6"/>
                </a:solidFill>
                <a:latin typeface="Consolas"/>
              </a:rPr>
              <a:t>  .</a:t>
            </a:r>
            <a:r>
              <a:rPr lang="en-US" sz="1600" dirty="0" err="1">
                <a:solidFill>
                  <a:srgbClr val="A9B7C6"/>
                </a:solidFill>
                <a:latin typeface="Consolas"/>
              </a:rPr>
              <a:t>withColumn</a:t>
            </a:r>
            <a:r>
              <a:rPr lang="en-US" sz="1600" dirty="0">
                <a:solidFill>
                  <a:srgbClr val="A9B7C6"/>
                </a:solidFill>
                <a:latin typeface="Consolas"/>
              </a:rPr>
              <a:t>(</a:t>
            </a:r>
            <a:r>
              <a:rPr lang="en-US" sz="1600" dirty="0">
                <a:solidFill>
                  <a:srgbClr val="6A8759"/>
                </a:solidFill>
                <a:latin typeface="Consolas"/>
              </a:rPr>
              <a:t>"</a:t>
            </a:r>
            <a:r>
              <a:rPr lang="en-US" sz="1600" dirty="0" err="1">
                <a:solidFill>
                  <a:srgbClr val="6A8759"/>
                </a:solidFill>
                <a:latin typeface="Consolas"/>
              </a:rPr>
              <a:t>CumulativeReturn</a:t>
            </a:r>
            <a:r>
              <a:rPr lang="en-US" sz="1600" dirty="0">
                <a:solidFill>
                  <a:srgbClr val="6A8759"/>
                </a:solidFill>
                <a:latin typeface="Consolas"/>
              </a:rPr>
              <a:t>"</a:t>
            </a:r>
            <a:r>
              <a:rPr lang="en-US" sz="1600" dirty="0">
                <a:solidFill>
                  <a:srgbClr val="CC7832"/>
                </a:solidFill>
                <a:latin typeface="Consolas"/>
              </a:rPr>
              <a:t>, </a:t>
            </a:r>
            <a:r>
              <a:rPr lang="en-US" sz="1600" i="1" dirty="0">
                <a:solidFill>
                  <a:srgbClr val="A9B7C6"/>
                </a:solidFill>
                <a:latin typeface="Consolas"/>
              </a:rPr>
              <a:t>sum</a:t>
            </a:r>
            <a:r>
              <a:rPr lang="en-US" sz="1600" dirty="0">
                <a:solidFill>
                  <a:srgbClr val="A9B7C6"/>
                </a:solidFill>
                <a:latin typeface="Consolas"/>
              </a:rPr>
              <a:t>(</a:t>
            </a:r>
            <a:r>
              <a:rPr lang="en-US" sz="1600" i="1" dirty="0">
                <a:solidFill>
                  <a:srgbClr val="A9B7C6"/>
                </a:solidFill>
                <a:latin typeface="Consolas"/>
              </a:rPr>
              <a:t>col</a:t>
            </a:r>
            <a:r>
              <a:rPr lang="en-US" sz="1600" dirty="0">
                <a:solidFill>
                  <a:srgbClr val="A9B7C6"/>
                </a:solidFill>
                <a:latin typeface="Consolas"/>
              </a:rPr>
              <a:t>(</a:t>
            </a:r>
            <a:r>
              <a:rPr lang="en-US" sz="1600" dirty="0">
                <a:solidFill>
                  <a:srgbClr val="6A8759"/>
                </a:solidFill>
                <a:latin typeface="Consolas"/>
              </a:rPr>
              <a:t>"Return"</a:t>
            </a:r>
            <a:r>
              <a:rPr lang="en-US" sz="1600" dirty="0">
                <a:solidFill>
                  <a:srgbClr val="A9B7C6"/>
                </a:solidFill>
                <a:latin typeface="Consolas"/>
              </a:rPr>
              <a:t>)).over(</a:t>
            </a:r>
            <a:r>
              <a:rPr lang="en-US" sz="1600" dirty="0" err="1">
                <a:solidFill>
                  <a:srgbClr val="A9B7C6"/>
                </a:solidFill>
                <a:latin typeface="Consolas"/>
              </a:rPr>
              <a:t>Window.</a:t>
            </a:r>
            <a:r>
              <a:rPr lang="en-US" sz="1600" i="1" dirty="0" err="1">
                <a:solidFill>
                  <a:srgbClr val="A9B7C6"/>
                </a:solidFill>
                <a:latin typeface="Consolas"/>
              </a:rPr>
              <a:t>orderBy</a:t>
            </a:r>
            <a:r>
              <a:rPr lang="en-US" sz="1600" dirty="0">
                <a:solidFill>
                  <a:srgbClr val="A9B7C6"/>
                </a:solidFill>
                <a:latin typeface="Consolas"/>
              </a:rPr>
              <a:t>(</a:t>
            </a:r>
            <a:r>
              <a:rPr lang="en-US" sz="1600" dirty="0">
                <a:solidFill>
                  <a:srgbClr val="6A8759"/>
                </a:solidFill>
                <a:latin typeface="Consolas"/>
              </a:rPr>
              <a:t>"Date"</a:t>
            </a:r>
            <a:r>
              <a:rPr lang="en-US" sz="1600" dirty="0">
                <a:solidFill>
                  <a:srgbClr val="A9B7C6"/>
                </a:solidFill>
                <a:latin typeface="Consolas"/>
              </a:rPr>
              <a:t>)))</a:t>
            </a:r>
            <a:br>
              <a:rPr lang="en-US" sz="1600" dirty="0">
                <a:latin typeface="Consolas"/>
              </a:rPr>
            </a:br>
            <a:r>
              <a:rPr lang="en-US" sz="1600" dirty="0">
                <a:solidFill>
                  <a:srgbClr val="A9B7C6"/>
                </a:solidFill>
                <a:latin typeface="Consolas"/>
              </a:rPr>
              <a:t>  .</a:t>
            </a:r>
            <a:r>
              <a:rPr lang="en-US" sz="1600" dirty="0" err="1">
                <a:solidFill>
                  <a:srgbClr val="A9B7C6"/>
                </a:solidFill>
                <a:latin typeface="Consolas"/>
              </a:rPr>
              <a:t>orderBy</a:t>
            </a:r>
            <a:r>
              <a:rPr lang="en-US" sz="1600" dirty="0">
                <a:solidFill>
                  <a:srgbClr val="A9B7C6"/>
                </a:solidFill>
                <a:latin typeface="Consolas"/>
              </a:rPr>
              <a:t>(</a:t>
            </a:r>
            <a:r>
              <a:rPr lang="en-US" sz="1600" dirty="0">
                <a:solidFill>
                  <a:srgbClr val="6A8759"/>
                </a:solidFill>
                <a:latin typeface="Consolas"/>
              </a:rPr>
              <a:t>"Date"</a:t>
            </a:r>
            <a:r>
              <a:rPr lang="en-US" sz="1600" dirty="0">
                <a:solidFill>
                  <a:srgbClr val="A9B7C6"/>
                </a:solidFill>
                <a:latin typeface="Consolas"/>
              </a:rPr>
              <a:t>)</a:t>
            </a:r>
            <a:endParaRPr lang="en-US" sz="1600" dirty="0"/>
          </a:p>
        </p:txBody>
      </p:sp>
      <p:sp>
        <p:nvSpPr>
          <p:cNvPr id="4" name="Slide Number Placeholder 3">
            <a:extLst>
              <a:ext uri="{FF2B5EF4-FFF2-40B4-BE49-F238E27FC236}">
                <a16:creationId xmlns:a16="http://schemas.microsoft.com/office/drawing/2014/main" id="{194F76FD-566E-D9D1-DB31-25834C40793E}"/>
              </a:ext>
            </a:extLst>
          </p:cNvPr>
          <p:cNvSpPr>
            <a:spLocks noGrp="1"/>
          </p:cNvSpPr>
          <p:nvPr>
            <p:ph type="sldNum" sz="quarter" idx="12"/>
          </p:nvPr>
        </p:nvSpPr>
        <p:spPr/>
        <p:txBody>
          <a:bodyPr/>
          <a:lstStyle/>
          <a:p>
            <a:fld id="{B2DC25EE-239B-4C5F-AAD1-255A7D5F1EE2}" type="slidenum">
              <a:rPr lang="en-US" smtClean="0"/>
              <a:t>25</a:t>
            </a:fld>
            <a:endParaRPr lang="en-US"/>
          </a:p>
        </p:txBody>
      </p:sp>
    </p:spTree>
    <p:extLst>
      <p:ext uri="{BB962C8B-B14F-4D97-AF65-F5344CB8AC3E}">
        <p14:creationId xmlns:p14="http://schemas.microsoft.com/office/powerpoint/2010/main" val="21077222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5" name="Rectangle 14">
            <a:extLst>
              <a:ext uri="{FF2B5EF4-FFF2-40B4-BE49-F238E27FC236}">
                <a16:creationId xmlns:a16="http://schemas.microsoft.com/office/drawing/2014/main" id="{96646FC9-C66D-4EC7-8310-0DD4ACC49C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 name="Rectangle 16">
            <a:extLst>
              <a:ext uri="{FF2B5EF4-FFF2-40B4-BE49-F238E27FC236}">
                <a16:creationId xmlns:a16="http://schemas.microsoft.com/office/drawing/2014/main" id="{A3473CF9-37EB-43E7-89EF-D2D1C53D1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615" y="221673"/>
            <a:ext cx="8384770" cy="1332634"/>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1B2F807-219D-628F-97BE-FEF7DEFB06B9}"/>
              </a:ext>
            </a:extLst>
          </p:cNvPr>
          <p:cNvSpPr>
            <a:spLocks noGrp="1"/>
          </p:cNvSpPr>
          <p:nvPr>
            <p:ph type="title"/>
          </p:nvPr>
        </p:nvSpPr>
        <p:spPr>
          <a:xfrm>
            <a:off x="2103121" y="310343"/>
            <a:ext cx="7985759" cy="868823"/>
          </a:xfrm>
        </p:spPr>
        <p:txBody>
          <a:bodyPr vert="horz" lIns="91440" tIns="45720" rIns="91440" bIns="45720" rtlCol="0" anchor="ctr">
            <a:normAutofit/>
          </a:bodyPr>
          <a:lstStyle/>
          <a:p>
            <a:pPr algn="ctr"/>
            <a:r>
              <a:rPr lang="en-US"/>
              <a:t>Cumulative returns</a:t>
            </a:r>
          </a:p>
        </p:txBody>
      </p:sp>
      <p:sp>
        <p:nvSpPr>
          <p:cNvPr id="19" name="Rectangle: Rounded Corners 18">
            <a:extLst>
              <a:ext uri="{FF2B5EF4-FFF2-40B4-BE49-F238E27FC236}">
                <a16:creationId xmlns:a16="http://schemas.microsoft.com/office/drawing/2014/main" id="{586B4EF9-43BA-4655-A6FF-1D8E21574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3110" y="1211407"/>
            <a:ext cx="7225780" cy="685800"/>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pic>
        <p:nvPicPr>
          <p:cNvPr id="5" name="Content Placeholder 4" descr="A screen shot of a computer&#10;&#10;Description automatically generated">
            <a:extLst>
              <a:ext uri="{FF2B5EF4-FFF2-40B4-BE49-F238E27FC236}">
                <a16:creationId xmlns:a16="http://schemas.microsoft.com/office/drawing/2014/main" id="{FCA8B7F2-7E4F-83A3-843B-C4AB0FAAD093}"/>
              </a:ext>
            </a:extLst>
          </p:cNvPr>
          <p:cNvPicPr>
            <a:picLocks noGrp="1" noChangeAspect="1"/>
          </p:cNvPicPr>
          <p:nvPr>
            <p:ph idx="1"/>
          </p:nvPr>
        </p:nvPicPr>
        <p:blipFill>
          <a:blip r:embed="rId2"/>
          <a:stretch>
            <a:fillRect/>
          </a:stretch>
        </p:blipFill>
        <p:spPr>
          <a:xfrm>
            <a:off x="385572" y="2725752"/>
            <a:ext cx="5596128" cy="2923976"/>
          </a:xfrm>
          <a:prstGeom prst="rect">
            <a:avLst/>
          </a:prstGeom>
        </p:spPr>
      </p:pic>
      <p:pic>
        <p:nvPicPr>
          <p:cNvPr id="6" name="Picture 5">
            <a:extLst>
              <a:ext uri="{FF2B5EF4-FFF2-40B4-BE49-F238E27FC236}">
                <a16:creationId xmlns:a16="http://schemas.microsoft.com/office/drawing/2014/main" id="{C18B5286-BBDE-7FEE-703F-AD160C9002AB}"/>
              </a:ext>
            </a:extLst>
          </p:cNvPr>
          <p:cNvPicPr>
            <a:picLocks noChangeAspect="1"/>
          </p:cNvPicPr>
          <p:nvPr/>
        </p:nvPicPr>
        <p:blipFill>
          <a:blip r:embed="rId3"/>
          <a:stretch>
            <a:fillRect/>
          </a:stretch>
        </p:blipFill>
        <p:spPr>
          <a:xfrm>
            <a:off x="6210302" y="3327335"/>
            <a:ext cx="5596128" cy="1720809"/>
          </a:xfrm>
          <a:prstGeom prst="rect">
            <a:avLst/>
          </a:prstGeom>
        </p:spPr>
      </p:pic>
      <p:sp>
        <p:nvSpPr>
          <p:cNvPr id="4" name="Slide Number Placeholder 3">
            <a:extLst>
              <a:ext uri="{FF2B5EF4-FFF2-40B4-BE49-F238E27FC236}">
                <a16:creationId xmlns:a16="http://schemas.microsoft.com/office/drawing/2014/main" id="{F97C5D79-83C7-3C02-4A6D-986065EF922C}"/>
              </a:ext>
            </a:extLst>
          </p:cNvPr>
          <p:cNvSpPr>
            <a:spLocks noGrp="1"/>
          </p:cNvSpPr>
          <p:nvPr>
            <p:ph type="sldNum" sz="quarter" idx="12"/>
          </p:nvPr>
        </p:nvSpPr>
        <p:spPr>
          <a:xfrm>
            <a:off x="8869680" y="6356350"/>
            <a:ext cx="2743200" cy="365125"/>
          </a:xfrm>
        </p:spPr>
        <p:txBody>
          <a:bodyPr vert="horz" lIns="91440" tIns="45720" rIns="91440" bIns="45720" rtlCol="0" anchor="ctr">
            <a:normAutofit/>
          </a:bodyPr>
          <a:lstStyle/>
          <a:p>
            <a:pPr>
              <a:spcAft>
                <a:spcPts val="600"/>
              </a:spcAft>
            </a:pPr>
            <a:fld id="{B2DC25EE-239B-4C5F-AAD1-255A7D5F1EE2}" type="slidenum">
              <a:rPr lang="en-US">
                <a:solidFill>
                  <a:schemeClr val="tx2">
                    <a:lumMod val="50000"/>
                    <a:lumOff val="50000"/>
                  </a:schemeClr>
                </a:solidFill>
              </a:rPr>
              <a:pPr>
                <a:spcAft>
                  <a:spcPts val="600"/>
                </a:spcAft>
              </a:pPr>
              <a:t>26</a:t>
            </a:fld>
            <a:endParaRPr lang="en-US">
              <a:solidFill>
                <a:schemeClr val="tx2">
                  <a:lumMod val="50000"/>
                  <a:lumOff val="50000"/>
                </a:schemeClr>
              </a:solidFill>
            </a:endParaRPr>
          </a:p>
        </p:txBody>
      </p:sp>
    </p:spTree>
    <p:extLst>
      <p:ext uri="{BB962C8B-B14F-4D97-AF65-F5344CB8AC3E}">
        <p14:creationId xmlns:p14="http://schemas.microsoft.com/office/powerpoint/2010/main" val="13224989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5FD6B-0233-8D65-8C2E-2C4784B4C3FF}"/>
              </a:ext>
            </a:extLst>
          </p:cNvPr>
          <p:cNvSpPr>
            <a:spLocks noGrp="1"/>
          </p:cNvSpPr>
          <p:nvPr>
            <p:ph type="title"/>
          </p:nvPr>
        </p:nvSpPr>
        <p:spPr/>
        <p:txBody>
          <a:bodyPr/>
          <a:lstStyle/>
          <a:p>
            <a:r>
              <a:rPr lang="en-US" dirty="0"/>
              <a:t>Price Gap Analysis</a:t>
            </a:r>
          </a:p>
        </p:txBody>
      </p:sp>
      <p:sp>
        <p:nvSpPr>
          <p:cNvPr id="3" name="Content Placeholder 2">
            <a:extLst>
              <a:ext uri="{FF2B5EF4-FFF2-40B4-BE49-F238E27FC236}">
                <a16:creationId xmlns:a16="http://schemas.microsoft.com/office/drawing/2014/main" id="{4FA9B896-BD02-6126-0386-CACE94AE053B}"/>
              </a:ext>
            </a:extLst>
          </p:cNvPr>
          <p:cNvSpPr>
            <a:spLocks noGrp="1"/>
          </p:cNvSpPr>
          <p:nvPr>
            <p:ph idx="1"/>
          </p:nvPr>
        </p:nvSpPr>
        <p:spPr/>
        <p:txBody>
          <a:bodyPr lIns="109728" tIns="109728" rIns="109728" bIns="91440" anchor="t"/>
          <a:lstStyle/>
          <a:p>
            <a:pPr marL="0" indent="0">
              <a:buNone/>
            </a:pPr>
            <a:r>
              <a:rPr lang="en-US" sz="1600" dirty="0" err="1">
                <a:solidFill>
                  <a:srgbClr val="CC7832"/>
                </a:solidFill>
                <a:latin typeface="Consolas"/>
              </a:rPr>
              <a:t>val</a:t>
            </a:r>
            <a:r>
              <a:rPr lang="en-US" sz="1600" dirty="0">
                <a:solidFill>
                  <a:srgbClr val="CC7832"/>
                </a:solidFill>
                <a:latin typeface="Consolas"/>
              </a:rPr>
              <a:t> </a:t>
            </a:r>
            <a:r>
              <a:rPr lang="en-US" sz="1600" dirty="0" err="1">
                <a:solidFill>
                  <a:srgbClr val="A9B7C6"/>
                </a:solidFill>
                <a:latin typeface="Consolas"/>
              </a:rPr>
              <a:t>priceGap</a:t>
            </a:r>
            <a:r>
              <a:rPr lang="en-US" sz="1600" dirty="0">
                <a:solidFill>
                  <a:srgbClr val="A9B7C6"/>
                </a:solidFill>
                <a:latin typeface="Consolas"/>
              </a:rPr>
              <a:t> = </a:t>
            </a:r>
            <a:r>
              <a:rPr lang="en-US" sz="1600" dirty="0" err="1">
                <a:solidFill>
                  <a:srgbClr val="A9B7C6"/>
                </a:solidFill>
                <a:latin typeface="Consolas"/>
              </a:rPr>
              <a:t>df</a:t>
            </a:r>
            <a:br>
              <a:rPr lang="en-US" sz="1600" dirty="0">
                <a:latin typeface="Consolas"/>
              </a:rPr>
            </a:br>
            <a:r>
              <a:rPr lang="en-US" sz="1600" dirty="0">
                <a:solidFill>
                  <a:srgbClr val="A9B7C6"/>
                </a:solidFill>
                <a:latin typeface="Consolas"/>
              </a:rPr>
              <a:t>  .</a:t>
            </a:r>
            <a:r>
              <a:rPr lang="en-US" sz="1600" dirty="0" err="1">
                <a:solidFill>
                  <a:srgbClr val="A9B7C6"/>
                </a:solidFill>
                <a:latin typeface="Consolas"/>
              </a:rPr>
              <a:t>withColumn</a:t>
            </a:r>
            <a:r>
              <a:rPr lang="en-US" sz="1600" dirty="0">
                <a:solidFill>
                  <a:srgbClr val="A9B7C6"/>
                </a:solidFill>
                <a:latin typeface="Consolas"/>
              </a:rPr>
              <a:t>(</a:t>
            </a:r>
            <a:r>
              <a:rPr lang="en-US" sz="1600" dirty="0">
                <a:solidFill>
                  <a:srgbClr val="6A8759"/>
                </a:solidFill>
                <a:latin typeface="Consolas"/>
              </a:rPr>
              <a:t>"</a:t>
            </a:r>
            <a:r>
              <a:rPr lang="en-US" sz="1600" dirty="0" err="1">
                <a:solidFill>
                  <a:srgbClr val="6A8759"/>
                </a:solidFill>
                <a:latin typeface="Consolas"/>
              </a:rPr>
              <a:t>PriceGap</a:t>
            </a:r>
            <a:r>
              <a:rPr lang="en-US" sz="1600" dirty="0">
                <a:solidFill>
                  <a:srgbClr val="6A8759"/>
                </a:solidFill>
                <a:latin typeface="Consolas"/>
              </a:rPr>
              <a:t>"</a:t>
            </a:r>
            <a:r>
              <a:rPr lang="en-US" sz="1600" dirty="0">
                <a:solidFill>
                  <a:srgbClr val="CC7832"/>
                </a:solidFill>
                <a:latin typeface="Consolas"/>
              </a:rPr>
              <a:t>, </a:t>
            </a:r>
            <a:r>
              <a:rPr lang="en-US" sz="1600" i="1" dirty="0">
                <a:solidFill>
                  <a:srgbClr val="A9B7C6"/>
                </a:solidFill>
                <a:latin typeface="Consolas"/>
              </a:rPr>
              <a:t>col</a:t>
            </a:r>
            <a:r>
              <a:rPr lang="en-US" sz="1600" dirty="0">
                <a:solidFill>
                  <a:srgbClr val="A9B7C6"/>
                </a:solidFill>
                <a:latin typeface="Consolas"/>
              </a:rPr>
              <a:t>(</a:t>
            </a:r>
            <a:r>
              <a:rPr lang="en-US" sz="1600" dirty="0">
                <a:solidFill>
                  <a:srgbClr val="6A8759"/>
                </a:solidFill>
                <a:latin typeface="Consolas"/>
              </a:rPr>
              <a:t>"Open"</a:t>
            </a:r>
            <a:r>
              <a:rPr lang="en-US" sz="1600" dirty="0">
                <a:solidFill>
                  <a:srgbClr val="A9B7C6"/>
                </a:solidFill>
                <a:latin typeface="Consolas"/>
              </a:rPr>
              <a:t>) - </a:t>
            </a:r>
            <a:r>
              <a:rPr lang="en-US" sz="1600" i="1" dirty="0">
                <a:solidFill>
                  <a:srgbClr val="A9B7C6"/>
                </a:solidFill>
                <a:latin typeface="Consolas"/>
              </a:rPr>
              <a:t>col</a:t>
            </a:r>
            <a:r>
              <a:rPr lang="en-US" sz="1600" dirty="0">
                <a:solidFill>
                  <a:srgbClr val="A9B7C6"/>
                </a:solidFill>
                <a:latin typeface="Consolas"/>
              </a:rPr>
              <a:t>(</a:t>
            </a:r>
            <a:r>
              <a:rPr lang="en-US" sz="1600" dirty="0">
                <a:solidFill>
                  <a:srgbClr val="6A8759"/>
                </a:solidFill>
                <a:latin typeface="Consolas"/>
              </a:rPr>
              <a:t>"Close"</a:t>
            </a:r>
            <a:r>
              <a:rPr lang="en-US" sz="1600" dirty="0">
                <a:solidFill>
                  <a:srgbClr val="A9B7C6"/>
                </a:solidFill>
                <a:latin typeface="Consolas"/>
              </a:rPr>
              <a:t>))</a:t>
            </a:r>
            <a:br>
              <a:rPr lang="en-US" sz="1600" dirty="0">
                <a:latin typeface="Consolas"/>
              </a:rPr>
            </a:br>
            <a:r>
              <a:rPr lang="en-US" sz="1600" dirty="0">
                <a:solidFill>
                  <a:srgbClr val="A9B7C6"/>
                </a:solidFill>
                <a:latin typeface="Consolas"/>
              </a:rPr>
              <a:t>  .</a:t>
            </a:r>
            <a:r>
              <a:rPr lang="en-US" sz="1600" dirty="0" err="1">
                <a:solidFill>
                  <a:srgbClr val="A9B7C6"/>
                </a:solidFill>
                <a:latin typeface="Consolas"/>
              </a:rPr>
              <a:t>orderBy</a:t>
            </a:r>
            <a:r>
              <a:rPr lang="en-US" sz="1600" dirty="0">
                <a:solidFill>
                  <a:srgbClr val="A9B7C6"/>
                </a:solidFill>
                <a:latin typeface="Consolas"/>
              </a:rPr>
              <a:t>(</a:t>
            </a:r>
            <a:r>
              <a:rPr lang="en-US" sz="1600" i="1" dirty="0">
                <a:solidFill>
                  <a:srgbClr val="A9B7C6"/>
                </a:solidFill>
                <a:latin typeface="Consolas"/>
              </a:rPr>
              <a:t>desc</a:t>
            </a:r>
            <a:r>
              <a:rPr lang="en-US" sz="1600" dirty="0">
                <a:solidFill>
                  <a:srgbClr val="A9B7C6"/>
                </a:solidFill>
                <a:latin typeface="Consolas"/>
              </a:rPr>
              <a:t>(</a:t>
            </a:r>
            <a:r>
              <a:rPr lang="en-US" sz="1600" dirty="0">
                <a:solidFill>
                  <a:srgbClr val="6A8759"/>
                </a:solidFill>
                <a:latin typeface="Consolas"/>
              </a:rPr>
              <a:t>"</a:t>
            </a:r>
            <a:r>
              <a:rPr lang="en-US" sz="1600" dirty="0" err="1">
                <a:solidFill>
                  <a:srgbClr val="6A8759"/>
                </a:solidFill>
                <a:latin typeface="Consolas"/>
              </a:rPr>
              <a:t>PriceGap</a:t>
            </a:r>
            <a:r>
              <a:rPr lang="en-US" sz="1600" dirty="0">
                <a:solidFill>
                  <a:srgbClr val="6A8759"/>
                </a:solidFill>
                <a:latin typeface="Consolas"/>
              </a:rPr>
              <a:t>"</a:t>
            </a:r>
            <a:r>
              <a:rPr lang="en-US" sz="1600" dirty="0">
                <a:solidFill>
                  <a:srgbClr val="A9B7C6"/>
                </a:solidFill>
                <a:latin typeface="Consolas"/>
              </a:rPr>
              <a:t>))</a:t>
            </a:r>
          </a:p>
          <a:p>
            <a:pPr marL="0" indent="0">
              <a:buNone/>
            </a:pPr>
            <a:endParaRPr lang="en-US" sz="1600" dirty="0">
              <a:solidFill>
                <a:srgbClr val="A9B7C6"/>
              </a:solidFill>
              <a:latin typeface="Consolas"/>
            </a:endParaRPr>
          </a:p>
        </p:txBody>
      </p:sp>
      <p:sp>
        <p:nvSpPr>
          <p:cNvPr id="4" name="Slide Number Placeholder 3">
            <a:extLst>
              <a:ext uri="{FF2B5EF4-FFF2-40B4-BE49-F238E27FC236}">
                <a16:creationId xmlns:a16="http://schemas.microsoft.com/office/drawing/2014/main" id="{64A30299-152E-973B-7227-C2F2A4D57623}"/>
              </a:ext>
            </a:extLst>
          </p:cNvPr>
          <p:cNvSpPr>
            <a:spLocks noGrp="1"/>
          </p:cNvSpPr>
          <p:nvPr>
            <p:ph type="sldNum" sz="quarter" idx="12"/>
          </p:nvPr>
        </p:nvSpPr>
        <p:spPr/>
        <p:txBody>
          <a:bodyPr/>
          <a:lstStyle/>
          <a:p>
            <a:fld id="{B2DC25EE-239B-4C5F-AAD1-255A7D5F1EE2}" type="slidenum">
              <a:rPr lang="en-US" smtClean="0"/>
              <a:t>27</a:t>
            </a:fld>
            <a:endParaRPr lang="en-US"/>
          </a:p>
        </p:txBody>
      </p:sp>
    </p:spTree>
    <p:extLst>
      <p:ext uri="{BB962C8B-B14F-4D97-AF65-F5344CB8AC3E}">
        <p14:creationId xmlns:p14="http://schemas.microsoft.com/office/powerpoint/2010/main" val="21863633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5" name="Rectangle 14">
            <a:extLst>
              <a:ext uri="{FF2B5EF4-FFF2-40B4-BE49-F238E27FC236}">
                <a16:creationId xmlns:a16="http://schemas.microsoft.com/office/drawing/2014/main" id="{96646FC9-C66D-4EC7-8310-0DD4ACC49C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 name="Rectangle 16">
            <a:extLst>
              <a:ext uri="{FF2B5EF4-FFF2-40B4-BE49-F238E27FC236}">
                <a16:creationId xmlns:a16="http://schemas.microsoft.com/office/drawing/2014/main" id="{A3473CF9-37EB-43E7-89EF-D2D1C53D1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615" y="221673"/>
            <a:ext cx="8384770" cy="1332634"/>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D5E42B1-8204-2BF6-73BB-621929DB503F}"/>
              </a:ext>
            </a:extLst>
          </p:cNvPr>
          <p:cNvSpPr>
            <a:spLocks noGrp="1"/>
          </p:cNvSpPr>
          <p:nvPr>
            <p:ph type="title"/>
          </p:nvPr>
        </p:nvSpPr>
        <p:spPr>
          <a:xfrm>
            <a:off x="2103121" y="310343"/>
            <a:ext cx="7985759" cy="868823"/>
          </a:xfrm>
        </p:spPr>
        <p:txBody>
          <a:bodyPr vert="horz" lIns="91440" tIns="45720" rIns="91440" bIns="45720" rtlCol="0" anchor="ctr">
            <a:normAutofit/>
          </a:bodyPr>
          <a:lstStyle/>
          <a:p>
            <a:pPr algn="ctr"/>
            <a:r>
              <a:rPr lang="en-US" dirty="0"/>
              <a:t>Price Gap Analysis</a:t>
            </a:r>
            <a:endParaRPr lang="en-US"/>
          </a:p>
        </p:txBody>
      </p:sp>
      <p:sp>
        <p:nvSpPr>
          <p:cNvPr id="19" name="Rectangle: Rounded Corners 18">
            <a:extLst>
              <a:ext uri="{FF2B5EF4-FFF2-40B4-BE49-F238E27FC236}">
                <a16:creationId xmlns:a16="http://schemas.microsoft.com/office/drawing/2014/main" id="{586B4EF9-43BA-4655-A6FF-1D8E21574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3110" y="1211407"/>
            <a:ext cx="7225780" cy="685800"/>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pic>
        <p:nvPicPr>
          <p:cNvPr id="5" name="Content Placeholder 4" descr="A black screen with white numbers&#10;&#10;Description automatically generated">
            <a:extLst>
              <a:ext uri="{FF2B5EF4-FFF2-40B4-BE49-F238E27FC236}">
                <a16:creationId xmlns:a16="http://schemas.microsoft.com/office/drawing/2014/main" id="{EF6BFF7C-476B-2336-7BDE-33A1E0BB8DB4}"/>
              </a:ext>
            </a:extLst>
          </p:cNvPr>
          <p:cNvPicPr>
            <a:picLocks noGrp="1" noChangeAspect="1"/>
          </p:cNvPicPr>
          <p:nvPr>
            <p:ph idx="1"/>
          </p:nvPr>
        </p:nvPicPr>
        <p:blipFill>
          <a:blip r:embed="rId2"/>
          <a:stretch>
            <a:fillRect/>
          </a:stretch>
        </p:blipFill>
        <p:spPr>
          <a:xfrm>
            <a:off x="385572" y="2389984"/>
            <a:ext cx="5596128" cy="3595512"/>
          </a:xfrm>
          <a:prstGeom prst="rect">
            <a:avLst/>
          </a:prstGeom>
        </p:spPr>
      </p:pic>
      <p:pic>
        <p:nvPicPr>
          <p:cNvPr id="6" name="Picture 5" descr="A graph showing a sound wave&#10;&#10;Description automatically generated">
            <a:extLst>
              <a:ext uri="{FF2B5EF4-FFF2-40B4-BE49-F238E27FC236}">
                <a16:creationId xmlns:a16="http://schemas.microsoft.com/office/drawing/2014/main" id="{D89B75C1-4F57-83FE-DBCF-06DF36875872}"/>
              </a:ext>
            </a:extLst>
          </p:cNvPr>
          <p:cNvPicPr>
            <a:picLocks noChangeAspect="1"/>
          </p:cNvPicPr>
          <p:nvPr/>
        </p:nvPicPr>
        <p:blipFill>
          <a:blip r:embed="rId3"/>
          <a:stretch>
            <a:fillRect/>
          </a:stretch>
        </p:blipFill>
        <p:spPr>
          <a:xfrm>
            <a:off x="6210302" y="3110485"/>
            <a:ext cx="5596128" cy="2154509"/>
          </a:xfrm>
          <a:prstGeom prst="rect">
            <a:avLst/>
          </a:prstGeom>
        </p:spPr>
      </p:pic>
      <p:sp>
        <p:nvSpPr>
          <p:cNvPr id="4" name="Slide Number Placeholder 3">
            <a:extLst>
              <a:ext uri="{FF2B5EF4-FFF2-40B4-BE49-F238E27FC236}">
                <a16:creationId xmlns:a16="http://schemas.microsoft.com/office/drawing/2014/main" id="{8CBA31E9-89AC-D289-3AB7-9DD085BBF822}"/>
              </a:ext>
            </a:extLst>
          </p:cNvPr>
          <p:cNvSpPr>
            <a:spLocks noGrp="1"/>
          </p:cNvSpPr>
          <p:nvPr>
            <p:ph type="sldNum" sz="quarter" idx="12"/>
          </p:nvPr>
        </p:nvSpPr>
        <p:spPr>
          <a:xfrm>
            <a:off x="8869680" y="6356350"/>
            <a:ext cx="2743200" cy="365125"/>
          </a:xfrm>
        </p:spPr>
        <p:txBody>
          <a:bodyPr vert="horz" lIns="91440" tIns="45720" rIns="91440" bIns="45720" rtlCol="0" anchor="ctr">
            <a:normAutofit/>
          </a:bodyPr>
          <a:lstStyle/>
          <a:p>
            <a:pPr>
              <a:spcAft>
                <a:spcPts val="600"/>
              </a:spcAft>
            </a:pPr>
            <a:fld id="{B2DC25EE-239B-4C5F-AAD1-255A7D5F1EE2}" type="slidenum">
              <a:rPr lang="en-US">
                <a:solidFill>
                  <a:schemeClr val="tx2">
                    <a:lumMod val="50000"/>
                    <a:lumOff val="50000"/>
                  </a:schemeClr>
                </a:solidFill>
              </a:rPr>
              <a:pPr>
                <a:spcAft>
                  <a:spcPts val="600"/>
                </a:spcAft>
              </a:pPr>
              <a:t>28</a:t>
            </a:fld>
            <a:endParaRPr lang="en-US">
              <a:solidFill>
                <a:schemeClr val="tx2">
                  <a:lumMod val="50000"/>
                  <a:lumOff val="50000"/>
                </a:schemeClr>
              </a:solidFill>
            </a:endParaRPr>
          </a:p>
        </p:txBody>
      </p:sp>
    </p:spTree>
    <p:extLst>
      <p:ext uri="{BB962C8B-B14F-4D97-AF65-F5344CB8AC3E}">
        <p14:creationId xmlns:p14="http://schemas.microsoft.com/office/powerpoint/2010/main" val="5119183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31341-74DD-1BD3-FAF7-1712CAE1AE49}"/>
              </a:ext>
            </a:extLst>
          </p:cNvPr>
          <p:cNvSpPr>
            <a:spLocks noGrp="1"/>
          </p:cNvSpPr>
          <p:nvPr>
            <p:ph type="title"/>
          </p:nvPr>
        </p:nvSpPr>
        <p:spPr/>
        <p:txBody>
          <a:bodyPr/>
          <a:lstStyle/>
          <a:p>
            <a:r>
              <a:rPr lang="en-US"/>
              <a:t>Moving Average Analysis</a:t>
            </a:r>
          </a:p>
        </p:txBody>
      </p:sp>
      <p:sp>
        <p:nvSpPr>
          <p:cNvPr id="3" name="Content Placeholder 2">
            <a:extLst>
              <a:ext uri="{FF2B5EF4-FFF2-40B4-BE49-F238E27FC236}">
                <a16:creationId xmlns:a16="http://schemas.microsoft.com/office/drawing/2014/main" id="{EAEC2AEF-540A-AEF6-580B-57F372019B95}"/>
              </a:ext>
            </a:extLst>
          </p:cNvPr>
          <p:cNvSpPr>
            <a:spLocks noGrp="1"/>
          </p:cNvSpPr>
          <p:nvPr>
            <p:ph idx="1"/>
          </p:nvPr>
        </p:nvSpPr>
        <p:spPr/>
        <p:txBody>
          <a:bodyPr lIns="109728" tIns="109728" rIns="109728" bIns="91440" anchor="t"/>
          <a:lstStyle/>
          <a:p>
            <a:pPr marL="0" indent="0">
              <a:buNone/>
            </a:pPr>
            <a:r>
              <a:rPr lang="en-US" sz="1600" dirty="0" err="1">
                <a:solidFill>
                  <a:srgbClr val="CC7832"/>
                </a:solidFill>
                <a:latin typeface="Consolas"/>
              </a:rPr>
              <a:t>val</a:t>
            </a:r>
            <a:r>
              <a:rPr lang="en-US" sz="1600" dirty="0">
                <a:solidFill>
                  <a:srgbClr val="CC7832"/>
                </a:solidFill>
                <a:latin typeface="Consolas"/>
              </a:rPr>
              <a:t> </a:t>
            </a:r>
            <a:r>
              <a:rPr lang="en-US" sz="1600" dirty="0" err="1">
                <a:solidFill>
                  <a:srgbClr val="A9B7C6"/>
                </a:solidFill>
                <a:latin typeface="Consolas"/>
              </a:rPr>
              <a:t>movingAvg</a:t>
            </a:r>
            <a:r>
              <a:rPr lang="en-US" sz="1600" dirty="0">
                <a:solidFill>
                  <a:srgbClr val="A9B7C6"/>
                </a:solidFill>
                <a:latin typeface="Consolas"/>
              </a:rPr>
              <a:t> = </a:t>
            </a:r>
            <a:r>
              <a:rPr lang="en-US" sz="1600" dirty="0" err="1">
                <a:solidFill>
                  <a:srgbClr val="A9B7C6"/>
                </a:solidFill>
                <a:latin typeface="Consolas"/>
              </a:rPr>
              <a:t>df</a:t>
            </a:r>
            <a:br>
              <a:rPr lang="en-US" sz="1600" dirty="0">
                <a:solidFill>
                  <a:srgbClr val="A9B7C6"/>
                </a:solidFill>
                <a:latin typeface="Consolas"/>
              </a:rPr>
            </a:br>
            <a:r>
              <a:rPr lang="en-US" sz="1600" dirty="0">
                <a:solidFill>
                  <a:srgbClr val="A9B7C6"/>
                </a:solidFill>
                <a:latin typeface="Consolas"/>
              </a:rPr>
              <a:t>  .</a:t>
            </a:r>
            <a:r>
              <a:rPr lang="en-US" sz="1600" dirty="0" err="1">
                <a:solidFill>
                  <a:srgbClr val="A9B7C6"/>
                </a:solidFill>
                <a:latin typeface="Consolas"/>
              </a:rPr>
              <a:t>withColumn</a:t>
            </a:r>
            <a:r>
              <a:rPr lang="en-US" sz="1600" dirty="0">
                <a:solidFill>
                  <a:srgbClr val="A9B7C6"/>
                </a:solidFill>
                <a:latin typeface="Consolas"/>
              </a:rPr>
              <a:t>(</a:t>
            </a:r>
            <a:r>
              <a:rPr lang="en-US" sz="1600" dirty="0">
                <a:solidFill>
                  <a:srgbClr val="6A8759"/>
                </a:solidFill>
                <a:latin typeface="Consolas"/>
              </a:rPr>
              <a:t>"5DayMovingAvg"</a:t>
            </a:r>
            <a:r>
              <a:rPr lang="en-US" sz="1600" dirty="0">
                <a:solidFill>
                  <a:srgbClr val="CC7832"/>
                </a:solidFill>
                <a:latin typeface="Consolas"/>
              </a:rPr>
              <a:t>, </a:t>
            </a:r>
            <a:r>
              <a:rPr lang="en-US" sz="1600" i="1" dirty="0">
                <a:solidFill>
                  <a:srgbClr val="A9B7C6"/>
                </a:solidFill>
                <a:latin typeface="Consolas"/>
              </a:rPr>
              <a:t>avg</a:t>
            </a:r>
            <a:r>
              <a:rPr lang="en-US" sz="1600" dirty="0">
                <a:solidFill>
                  <a:srgbClr val="A9B7C6"/>
                </a:solidFill>
                <a:latin typeface="Consolas"/>
              </a:rPr>
              <a:t>(</a:t>
            </a:r>
            <a:r>
              <a:rPr lang="en-US" sz="1600" i="1" dirty="0">
                <a:solidFill>
                  <a:srgbClr val="A9B7C6"/>
                </a:solidFill>
                <a:latin typeface="Consolas"/>
              </a:rPr>
              <a:t>col</a:t>
            </a:r>
            <a:r>
              <a:rPr lang="en-US" sz="1600" dirty="0">
                <a:solidFill>
                  <a:srgbClr val="A9B7C6"/>
                </a:solidFill>
                <a:latin typeface="Consolas"/>
              </a:rPr>
              <a:t>(</a:t>
            </a:r>
            <a:r>
              <a:rPr lang="en-US" sz="1600" dirty="0">
                <a:solidFill>
                  <a:srgbClr val="6A8759"/>
                </a:solidFill>
                <a:latin typeface="Consolas"/>
              </a:rPr>
              <a:t>"Close"</a:t>
            </a:r>
            <a:r>
              <a:rPr lang="en-US" sz="1600" dirty="0">
                <a:solidFill>
                  <a:srgbClr val="A9B7C6"/>
                </a:solidFill>
                <a:latin typeface="Consolas"/>
              </a:rPr>
              <a:t>)).over(</a:t>
            </a:r>
            <a:r>
              <a:rPr lang="en-US" sz="1600" dirty="0" err="1">
                <a:solidFill>
                  <a:srgbClr val="A9B7C6"/>
                </a:solidFill>
                <a:latin typeface="Consolas"/>
              </a:rPr>
              <a:t>Window.</a:t>
            </a:r>
            <a:r>
              <a:rPr lang="en-US" sz="1600" i="1" dirty="0" err="1">
                <a:solidFill>
                  <a:srgbClr val="A9B7C6"/>
                </a:solidFill>
                <a:latin typeface="Consolas"/>
              </a:rPr>
              <a:t>orderBy</a:t>
            </a:r>
            <a:r>
              <a:rPr lang="en-US" sz="1600" dirty="0">
                <a:solidFill>
                  <a:srgbClr val="A9B7C6"/>
                </a:solidFill>
                <a:latin typeface="Consolas"/>
              </a:rPr>
              <a:t>(</a:t>
            </a:r>
            <a:r>
              <a:rPr lang="en-US" sz="1600" dirty="0">
                <a:solidFill>
                  <a:srgbClr val="6A8759"/>
                </a:solidFill>
                <a:latin typeface="Consolas"/>
              </a:rPr>
              <a:t>"Date"</a:t>
            </a:r>
            <a:r>
              <a:rPr lang="en-US" sz="1600" dirty="0">
                <a:solidFill>
                  <a:srgbClr val="A9B7C6"/>
                </a:solidFill>
                <a:latin typeface="Consolas"/>
              </a:rPr>
              <a:t>).</a:t>
            </a:r>
            <a:r>
              <a:rPr lang="en-US" sz="1600" dirty="0" err="1">
                <a:solidFill>
                  <a:srgbClr val="A9B7C6"/>
                </a:solidFill>
                <a:latin typeface="Consolas"/>
              </a:rPr>
              <a:t>rowsBetween</a:t>
            </a:r>
            <a:r>
              <a:rPr lang="en-US" sz="1600" dirty="0">
                <a:solidFill>
                  <a:srgbClr val="A9B7C6"/>
                </a:solidFill>
                <a:latin typeface="Consolas"/>
              </a:rPr>
              <a:t>(-</a:t>
            </a:r>
            <a:r>
              <a:rPr lang="en-US" sz="1600" dirty="0">
                <a:solidFill>
                  <a:srgbClr val="6897BB"/>
                </a:solidFill>
                <a:latin typeface="Consolas"/>
              </a:rPr>
              <a:t>4</a:t>
            </a:r>
            <a:r>
              <a:rPr lang="en-US" sz="1600" dirty="0">
                <a:solidFill>
                  <a:srgbClr val="CC7832"/>
                </a:solidFill>
                <a:latin typeface="Consolas"/>
              </a:rPr>
              <a:t>, </a:t>
            </a:r>
            <a:r>
              <a:rPr lang="en-US" sz="1600" dirty="0">
                <a:solidFill>
                  <a:srgbClr val="6897BB"/>
                </a:solidFill>
                <a:latin typeface="Consolas"/>
              </a:rPr>
              <a:t>0</a:t>
            </a:r>
            <a:r>
              <a:rPr lang="en-US" sz="1600" dirty="0">
                <a:solidFill>
                  <a:srgbClr val="A9B7C6"/>
                </a:solidFill>
                <a:latin typeface="Consolas"/>
              </a:rPr>
              <a:t>)))</a:t>
            </a:r>
            <a:br>
              <a:rPr lang="en-US" sz="1600" dirty="0">
                <a:solidFill>
                  <a:srgbClr val="A9B7C6"/>
                </a:solidFill>
                <a:latin typeface="Consolas"/>
              </a:rPr>
            </a:br>
            <a:r>
              <a:rPr lang="en-US" sz="1600" dirty="0">
                <a:solidFill>
                  <a:srgbClr val="A9B7C6"/>
                </a:solidFill>
                <a:latin typeface="Consolas"/>
              </a:rPr>
              <a:t>  .</a:t>
            </a:r>
            <a:r>
              <a:rPr lang="en-US" sz="1600" dirty="0" err="1">
                <a:solidFill>
                  <a:srgbClr val="A9B7C6"/>
                </a:solidFill>
                <a:latin typeface="Consolas"/>
              </a:rPr>
              <a:t>orderBy</a:t>
            </a:r>
            <a:r>
              <a:rPr lang="en-US" sz="1600" dirty="0">
                <a:solidFill>
                  <a:srgbClr val="A9B7C6"/>
                </a:solidFill>
                <a:latin typeface="Consolas"/>
              </a:rPr>
              <a:t>(</a:t>
            </a:r>
            <a:r>
              <a:rPr lang="en-US" sz="1600" dirty="0">
                <a:solidFill>
                  <a:srgbClr val="6A8759"/>
                </a:solidFill>
                <a:latin typeface="Consolas"/>
              </a:rPr>
              <a:t>"Date"</a:t>
            </a:r>
            <a:r>
              <a:rPr lang="en-US" sz="1600" dirty="0">
                <a:solidFill>
                  <a:srgbClr val="A9B7C6"/>
                </a:solidFill>
                <a:latin typeface="Consolas"/>
              </a:rPr>
              <a:t>)</a:t>
            </a:r>
            <a:endParaRPr lang="en-US" sz="1600" dirty="0"/>
          </a:p>
        </p:txBody>
      </p:sp>
      <p:sp>
        <p:nvSpPr>
          <p:cNvPr id="4" name="Slide Number Placeholder 3">
            <a:extLst>
              <a:ext uri="{FF2B5EF4-FFF2-40B4-BE49-F238E27FC236}">
                <a16:creationId xmlns:a16="http://schemas.microsoft.com/office/drawing/2014/main" id="{BBCE6CD8-773B-6925-396A-EF182701D4B6}"/>
              </a:ext>
            </a:extLst>
          </p:cNvPr>
          <p:cNvSpPr>
            <a:spLocks noGrp="1"/>
          </p:cNvSpPr>
          <p:nvPr>
            <p:ph type="sldNum" sz="quarter" idx="12"/>
          </p:nvPr>
        </p:nvSpPr>
        <p:spPr/>
        <p:txBody>
          <a:bodyPr/>
          <a:lstStyle/>
          <a:p>
            <a:fld id="{B2DC25EE-239B-4C5F-AAD1-255A7D5F1EE2}" type="slidenum">
              <a:rPr lang="en-US" smtClean="0"/>
              <a:t>29</a:t>
            </a:fld>
            <a:endParaRPr lang="en-US"/>
          </a:p>
        </p:txBody>
      </p:sp>
    </p:spTree>
    <p:extLst>
      <p:ext uri="{BB962C8B-B14F-4D97-AF65-F5344CB8AC3E}">
        <p14:creationId xmlns:p14="http://schemas.microsoft.com/office/powerpoint/2010/main" val="31427563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7" name="Rectangle 36">
            <a:extLst>
              <a:ext uri="{FF2B5EF4-FFF2-40B4-BE49-F238E27FC236}">
                <a16:creationId xmlns:a16="http://schemas.microsoft.com/office/drawing/2014/main" id="{ADE57300-C7FF-4578-99A0-42B0295B1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F3FF94B3-6D3E-44FE-BB02-A9027C0003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1" name="Rectangle 40">
            <a:extLst>
              <a:ext uri="{FF2B5EF4-FFF2-40B4-BE49-F238E27FC236}">
                <a16:creationId xmlns:a16="http://schemas.microsoft.com/office/drawing/2014/main" id="{956C5C09-0043-4549-B800-2101B70D66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ectangle 42">
            <a:extLst>
              <a:ext uri="{FF2B5EF4-FFF2-40B4-BE49-F238E27FC236}">
                <a16:creationId xmlns:a16="http://schemas.microsoft.com/office/drawing/2014/main" id="{B7E2F724-2FB3-4D1D-A730-739B8654C0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1"/>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Graph on document with pen">
            <a:extLst>
              <a:ext uri="{FF2B5EF4-FFF2-40B4-BE49-F238E27FC236}">
                <a16:creationId xmlns:a16="http://schemas.microsoft.com/office/drawing/2014/main" id="{C3E81F00-3B12-7300-7B0B-E6A7F46672B2}"/>
              </a:ext>
            </a:extLst>
          </p:cNvPr>
          <p:cNvPicPr>
            <a:picLocks noChangeAspect="1"/>
          </p:cNvPicPr>
          <p:nvPr/>
        </p:nvPicPr>
        <p:blipFill rotWithShape="1">
          <a:blip r:embed="rId2">
            <a:alphaModFix amt="40000"/>
          </a:blip>
          <a:srcRect t="1414" b="14316"/>
          <a:stretch/>
        </p:blipFill>
        <p:spPr>
          <a:xfrm>
            <a:off x="20" y="10"/>
            <a:ext cx="12188932" cy="6857990"/>
          </a:xfrm>
          <a:prstGeom prst="rect">
            <a:avLst/>
          </a:prstGeom>
        </p:spPr>
      </p:pic>
      <p:sp>
        <p:nvSpPr>
          <p:cNvPr id="2" name="Title 1">
            <a:extLst>
              <a:ext uri="{FF2B5EF4-FFF2-40B4-BE49-F238E27FC236}">
                <a16:creationId xmlns:a16="http://schemas.microsoft.com/office/drawing/2014/main" id="{C29033BF-DD07-1F44-2C53-5D0F3358AB47}"/>
              </a:ext>
            </a:extLst>
          </p:cNvPr>
          <p:cNvSpPr>
            <a:spLocks noGrp="1"/>
          </p:cNvSpPr>
          <p:nvPr>
            <p:ph type="title"/>
          </p:nvPr>
        </p:nvSpPr>
        <p:spPr>
          <a:xfrm>
            <a:off x="517870" y="978408"/>
            <a:ext cx="5021182" cy="2334248"/>
          </a:xfrm>
        </p:spPr>
        <p:txBody>
          <a:bodyPr vert="horz" lIns="91440" tIns="45720" rIns="91440" bIns="45720" rtlCol="0" anchor="t">
            <a:normAutofit/>
          </a:bodyPr>
          <a:lstStyle/>
          <a:p>
            <a:r>
              <a:rPr lang="en-US" dirty="0">
                <a:solidFill>
                  <a:srgbClr val="FFFFFF"/>
                </a:solidFill>
              </a:rPr>
              <a:t>FMCG INDEX ANALYSIS </a:t>
            </a:r>
          </a:p>
        </p:txBody>
      </p:sp>
      <p:sp>
        <p:nvSpPr>
          <p:cNvPr id="45" name="Rectangle 44">
            <a:extLst>
              <a:ext uri="{FF2B5EF4-FFF2-40B4-BE49-F238E27FC236}">
                <a16:creationId xmlns:a16="http://schemas.microsoft.com/office/drawing/2014/main" id="{B2C335F7-F61C-4EB4-80F2-4B1438FE6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7746ACB4-9814-CE85-5B48-713FFD09EC2D}"/>
              </a:ext>
            </a:extLst>
          </p:cNvPr>
          <p:cNvSpPr txBox="1"/>
          <p:nvPr/>
        </p:nvSpPr>
        <p:spPr>
          <a:xfrm>
            <a:off x="522514" y="2590800"/>
            <a:ext cx="42672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rgbClr val="D1D5DB"/>
                </a:solidFill>
                <a:latin typeface="Söhne"/>
              </a:rPr>
              <a:t>Integration of MySQL, Spark, and Machine Learning</a:t>
            </a:r>
            <a:endParaRPr lang="en-US"/>
          </a:p>
        </p:txBody>
      </p:sp>
    </p:spTree>
    <p:extLst>
      <p:ext uri="{BB962C8B-B14F-4D97-AF65-F5344CB8AC3E}">
        <p14:creationId xmlns:p14="http://schemas.microsoft.com/office/powerpoint/2010/main" val="141067376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5" name="Rectangle 14">
            <a:extLst>
              <a:ext uri="{FF2B5EF4-FFF2-40B4-BE49-F238E27FC236}">
                <a16:creationId xmlns:a16="http://schemas.microsoft.com/office/drawing/2014/main" id="{96646FC9-C66D-4EC7-8310-0DD4ACC49C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 name="Rectangle 16">
            <a:extLst>
              <a:ext uri="{FF2B5EF4-FFF2-40B4-BE49-F238E27FC236}">
                <a16:creationId xmlns:a16="http://schemas.microsoft.com/office/drawing/2014/main" id="{A3473CF9-37EB-43E7-89EF-D2D1C53D1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615" y="221673"/>
            <a:ext cx="8384770" cy="1332634"/>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8CE4A61-300B-3316-5D2E-0813D1157C5D}"/>
              </a:ext>
            </a:extLst>
          </p:cNvPr>
          <p:cNvSpPr>
            <a:spLocks noGrp="1"/>
          </p:cNvSpPr>
          <p:nvPr>
            <p:ph type="title"/>
          </p:nvPr>
        </p:nvSpPr>
        <p:spPr>
          <a:xfrm>
            <a:off x="2103121" y="310343"/>
            <a:ext cx="7985759" cy="868823"/>
          </a:xfrm>
        </p:spPr>
        <p:txBody>
          <a:bodyPr vert="horz" lIns="91440" tIns="45720" rIns="91440" bIns="45720" rtlCol="0" anchor="ctr">
            <a:normAutofit/>
          </a:bodyPr>
          <a:lstStyle/>
          <a:p>
            <a:pPr algn="ctr"/>
            <a:r>
              <a:rPr lang="en-US"/>
              <a:t>Moving Average Analysis</a:t>
            </a:r>
          </a:p>
        </p:txBody>
      </p:sp>
      <p:sp>
        <p:nvSpPr>
          <p:cNvPr id="19" name="Rectangle: Rounded Corners 18">
            <a:extLst>
              <a:ext uri="{FF2B5EF4-FFF2-40B4-BE49-F238E27FC236}">
                <a16:creationId xmlns:a16="http://schemas.microsoft.com/office/drawing/2014/main" id="{586B4EF9-43BA-4655-A6FF-1D8E21574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3110" y="1211407"/>
            <a:ext cx="7225780" cy="685800"/>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pic>
        <p:nvPicPr>
          <p:cNvPr id="5" name="Content Placeholder 4" descr="A screen shot of a computer&#10;&#10;Description automatically generated">
            <a:extLst>
              <a:ext uri="{FF2B5EF4-FFF2-40B4-BE49-F238E27FC236}">
                <a16:creationId xmlns:a16="http://schemas.microsoft.com/office/drawing/2014/main" id="{E6D2E22D-A2E0-4F5F-3380-F21F48218200}"/>
              </a:ext>
            </a:extLst>
          </p:cNvPr>
          <p:cNvPicPr>
            <a:picLocks noGrp="1" noChangeAspect="1"/>
          </p:cNvPicPr>
          <p:nvPr>
            <p:ph idx="1"/>
          </p:nvPr>
        </p:nvPicPr>
        <p:blipFill>
          <a:blip r:embed="rId2"/>
          <a:stretch>
            <a:fillRect/>
          </a:stretch>
        </p:blipFill>
        <p:spPr>
          <a:xfrm>
            <a:off x="385572" y="2389984"/>
            <a:ext cx="5596128" cy="3595512"/>
          </a:xfrm>
          <a:prstGeom prst="rect">
            <a:avLst/>
          </a:prstGeom>
        </p:spPr>
      </p:pic>
      <p:pic>
        <p:nvPicPr>
          <p:cNvPr id="6" name="Picture 5" descr="A graph with a line going up&#10;&#10;Description automatically generated">
            <a:extLst>
              <a:ext uri="{FF2B5EF4-FFF2-40B4-BE49-F238E27FC236}">
                <a16:creationId xmlns:a16="http://schemas.microsoft.com/office/drawing/2014/main" id="{FD19E1B4-F3FC-909E-7C65-C5671F819450}"/>
              </a:ext>
            </a:extLst>
          </p:cNvPr>
          <p:cNvPicPr>
            <a:picLocks noChangeAspect="1"/>
          </p:cNvPicPr>
          <p:nvPr/>
        </p:nvPicPr>
        <p:blipFill>
          <a:blip r:embed="rId3"/>
          <a:stretch>
            <a:fillRect/>
          </a:stretch>
        </p:blipFill>
        <p:spPr>
          <a:xfrm>
            <a:off x="6210302" y="3124476"/>
            <a:ext cx="5596128" cy="2126528"/>
          </a:xfrm>
          <a:prstGeom prst="rect">
            <a:avLst/>
          </a:prstGeom>
        </p:spPr>
      </p:pic>
      <p:sp>
        <p:nvSpPr>
          <p:cNvPr id="4" name="Slide Number Placeholder 3">
            <a:extLst>
              <a:ext uri="{FF2B5EF4-FFF2-40B4-BE49-F238E27FC236}">
                <a16:creationId xmlns:a16="http://schemas.microsoft.com/office/drawing/2014/main" id="{B9627962-4A24-1F89-B045-70BA4457A014}"/>
              </a:ext>
            </a:extLst>
          </p:cNvPr>
          <p:cNvSpPr>
            <a:spLocks noGrp="1"/>
          </p:cNvSpPr>
          <p:nvPr>
            <p:ph type="sldNum" sz="quarter" idx="12"/>
          </p:nvPr>
        </p:nvSpPr>
        <p:spPr>
          <a:xfrm>
            <a:off x="8869680" y="6356350"/>
            <a:ext cx="2743200" cy="365125"/>
          </a:xfrm>
        </p:spPr>
        <p:txBody>
          <a:bodyPr vert="horz" lIns="91440" tIns="45720" rIns="91440" bIns="45720" rtlCol="0" anchor="ctr">
            <a:normAutofit/>
          </a:bodyPr>
          <a:lstStyle/>
          <a:p>
            <a:pPr>
              <a:spcAft>
                <a:spcPts val="600"/>
              </a:spcAft>
            </a:pPr>
            <a:fld id="{B2DC25EE-239B-4C5F-AAD1-255A7D5F1EE2}" type="slidenum">
              <a:rPr lang="en-US">
                <a:solidFill>
                  <a:schemeClr val="tx2">
                    <a:lumMod val="50000"/>
                    <a:lumOff val="50000"/>
                  </a:schemeClr>
                </a:solidFill>
              </a:rPr>
              <a:pPr>
                <a:spcAft>
                  <a:spcPts val="600"/>
                </a:spcAft>
              </a:pPr>
              <a:t>30</a:t>
            </a:fld>
            <a:endParaRPr lang="en-US">
              <a:solidFill>
                <a:schemeClr val="tx2">
                  <a:lumMod val="50000"/>
                  <a:lumOff val="50000"/>
                </a:schemeClr>
              </a:solidFill>
            </a:endParaRPr>
          </a:p>
        </p:txBody>
      </p:sp>
    </p:spTree>
    <p:extLst>
      <p:ext uri="{BB962C8B-B14F-4D97-AF65-F5344CB8AC3E}">
        <p14:creationId xmlns:p14="http://schemas.microsoft.com/office/powerpoint/2010/main" val="382147361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AE797F-0F31-F413-8386-3DF543FDD8A1}"/>
              </a:ext>
            </a:extLst>
          </p:cNvPr>
          <p:cNvSpPr>
            <a:spLocks noGrp="1"/>
          </p:cNvSpPr>
          <p:nvPr>
            <p:ph type="title"/>
          </p:nvPr>
        </p:nvSpPr>
        <p:spPr/>
        <p:txBody>
          <a:bodyPr/>
          <a:lstStyle/>
          <a:p>
            <a:r>
              <a:rPr lang="en-US" dirty="0"/>
              <a:t>High-Low Range Analysis</a:t>
            </a:r>
          </a:p>
        </p:txBody>
      </p:sp>
      <p:sp>
        <p:nvSpPr>
          <p:cNvPr id="3" name="Content Placeholder 2">
            <a:extLst>
              <a:ext uri="{FF2B5EF4-FFF2-40B4-BE49-F238E27FC236}">
                <a16:creationId xmlns:a16="http://schemas.microsoft.com/office/drawing/2014/main" id="{77B839D8-B967-6874-A712-848130B2ED1E}"/>
              </a:ext>
            </a:extLst>
          </p:cNvPr>
          <p:cNvSpPr>
            <a:spLocks noGrp="1"/>
          </p:cNvSpPr>
          <p:nvPr>
            <p:ph idx="1"/>
          </p:nvPr>
        </p:nvSpPr>
        <p:spPr/>
        <p:txBody>
          <a:bodyPr lIns="109728" tIns="109728" rIns="109728" bIns="91440" anchor="t"/>
          <a:lstStyle/>
          <a:p>
            <a:pPr marL="0" indent="0">
              <a:buNone/>
            </a:pPr>
            <a:r>
              <a:rPr lang="en-US" sz="1600" dirty="0" err="1">
                <a:solidFill>
                  <a:srgbClr val="CC7832"/>
                </a:solidFill>
                <a:latin typeface="Consolas"/>
              </a:rPr>
              <a:t>val</a:t>
            </a:r>
            <a:r>
              <a:rPr lang="en-US" sz="1600" dirty="0">
                <a:solidFill>
                  <a:srgbClr val="CC7832"/>
                </a:solidFill>
                <a:latin typeface="Consolas"/>
              </a:rPr>
              <a:t> </a:t>
            </a:r>
            <a:r>
              <a:rPr lang="en-US" sz="1600" dirty="0" err="1">
                <a:solidFill>
                  <a:srgbClr val="A9B7C6"/>
                </a:solidFill>
                <a:latin typeface="Consolas"/>
              </a:rPr>
              <a:t>highLowRange</a:t>
            </a:r>
            <a:r>
              <a:rPr lang="en-US" sz="1600" dirty="0">
                <a:solidFill>
                  <a:srgbClr val="A9B7C6"/>
                </a:solidFill>
                <a:latin typeface="Consolas"/>
              </a:rPr>
              <a:t> = </a:t>
            </a:r>
            <a:r>
              <a:rPr lang="en-US" sz="1600" dirty="0" err="1">
                <a:solidFill>
                  <a:srgbClr val="A9B7C6"/>
                </a:solidFill>
                <a:latin typeface="Consolas"/>
              </a:rPr>
              <a:t>df</a:t>
            </a:r>
            <a:br>
              <a:rPr lang="en-US" sz="1600" dirty="0">
                <a:solidFill>
                  <a:srgbClr val="A9B7C6"/>
                </a:solidFill>
                <a:latin typeface="Consolas"/>
              </a:rPr>
            </a:br>
            <a:r>
              <a:rPr lang="en-US" sz="1600" dirty="0">
                <a:solidFill>
                  <a:srgbClr val="A9B7C6"/>
                </a:solidFill>
                <a:latin typeface="Consolas"/>
              </a:rPr>
              <a:t>  .</a:t>
            </a:r>
            <a:r>
              <a:rPr lang="en-US" sz="1600" dirty="0" err="1">
                <a:solidFill>
                  <a:srgbClr val="A9B7C6"/>
                </a:solidFill>
                <a:latin typeface="Consolas"/>
              </a:rPr>
              <a:t>withColumn</a:t>
            </a:r>
            <a:r>
              <a:rPr lang="en-US" sz="1600" dirty="0">
                <a:solidFill>
                  <a:srgbClr val="A9B7C6"/>
                </a:solidFill>
                <a:latin typeface="Consolas"/>
              </a:rPr>
              <a:t>(</a:t>
            </a:r>
            <a:r>
              <a:rPr lang="en-US" sz="1600" dirty="0">
                <a:solidFill>
                  <a:srgbClr val="6A8759"/>
                </a:solidFill>
                <a:latin typeface="Consolas"/>
              </a:rPr>
              <a:t>"</a:t>
            </a:r>
            <a:r>
              <a:rPr lang="en-US" sz="1600" dirty="0" err="1">
                <a:solidFill>
                  <a:srgbClr val="6A8759"/>
                </a:solidFill>
                <a:latin typeface="Consolas"/>
              </a:rPr>
              <a:t>HighLowRange</a:t>
            </a:r>
            <a:r>
              <a:rPr lang="en-US" sz="1600" dirty="0">
                <a:solidFill>
                  <a:srgbClr val="6A8759"/>
                </a:solidFill>
                <a:latin typeface="Consolas"/>
              </a:rPr>
              <a:t>"</a:t>
            </a:r>
            <a:r>
              <a:rPr lang="en-US" sz="1600" dirty="0">
                <a:solidFill>
                  <a:srgbClr val="CC7832"/>
                </a:solidFill>
                <a:latin typeface="Consolas"/>
              </a:rPr>
              <a:t>, </a:t>
            </a:r>
            <a:r>
              <a:rPr lang="en-US" sz="1600" i="1" dirty="0">
                <a:solidFill>
                  <a:srgbClr val="A9B7C6"/>
                </a:solidFill>
                <a:latin typeface="Consolas"/>
              </a:rPr>
              <a:t>col</a:t>
            </a:r>
            <a:r>
              <a:rPr lang="en-US" sz="1600" dirty="0">
                <a:solidFill>
                  <a:srgbClr val="A9B7C6"/>
                </a:solidFill>
                <a:latin typeface="Consolas"/>
              </a:rPr>
              <a:t>(</a:t>
            </a:r>
            <a:r>
              <a:rPr lang="en-US" sz="1600" dirty="0">
                <a:solidFill>
                  <a:srgbClr val="6A8759"/>
                </a:solidFill>
                <a:latin typeface="Consolas"/>
              </a:rPr>
              <a:t>"High"</a:t>
            </a:r>
            <a:r>
              <a:rPr lang="en-US" sz="1600" dirty="0">
                <a:solidFill>
                  <a:srgbClr val="A9B7C6"/>
                </a:solidFill>
                <a:latin typeface="Consolas"/>
              </a:rPr>
              <a:t>) - </a:t>
            </a:r>
            <a:r>
              <a:rPr lang="en-US" sz="1600" i="1" dirty="0">
                <a:solidFill>
                  <a:srgbClr val="A9B7C6"/>
                </a:solidFill>
                <a:latin typeface="Consolas"/>
              </a:rPr>
              <a:t>col</a:t>
            </a:r>
            <a:r>
              <a:rPr lang="en-US" sz="1600" dirty="0">
                <a:solidFill>
                  <a:srgbClr val="A9B7C6"/>
                </a:solidFill>
                <a:latin typeface="Consolas"/>
              </a:rPr>
              <a:t>(</a:t>
            </a:r>
            <a:r>
              <a:rPr lang="en-US" sz="1600" dirty="0">
                <a:solidFill>
                  <a:srgbClr val="6A8759"/>
                </a:solidFill>
                <a:latin typeface="Consolas"/>
              </a:rPr>
              <a:t>"Low"</a:t>
            </a:r>
            <a:r>
              <a:rPr lang="en-US" sz="1600" dirty="0">
                <a:solidFill>
                  <a:srgbClr val="A9B7C6"/>
                </a:solidFill>
                <a:latin typeface="Consolas"/>
              </a:rPr>
              <a:t>))</a:t>
            </a:r>
            <a:br>
              <a:rPr lang="en-US" sz="1600" dirty="0">
                <a:solidFill>
                  <a:srgbClr val="A9B7C6"/>
                </a:solidFill>
                <a:latin typeface="Consolas"/>
              </a:rPr>
            </a:br>
            <a:r>
              <a:rPr lang="en-US" sz="1600" dirty="0">
                <a:solidFill>
                  <a:srgbClr val="A9B7C6"/>
                </a:solidFill>
                <a:latin typeface="Consolas"/>
              </a:rPr>
              <a:t>  .</a:t>
            </a:r>
            <a:r>
              <a:rPr lang="en-US" sz="1600" dirty="0" err="1">
                <a:solidFill>
                  <a:srgbClr val="A9B7C6"/>
                </a:solidFill>
                <a:latin typeface="Consolas"/>
              </a:rPr>
              <a:t>orderBy</a:t>
            </a:r>
            <a:r>
              <a:rPr lang="en-US" sz="1600" dirty="0">
                <a:solidFill>
                  <a:srgbClr val="A9B7C6"/>
                </a:solidFill>
                <a:latin typeface="Consolas"/>
              </a:rPr>
              <a:t>(</a:t>
            </a:r>
            <a:r>
              <a:rPr lang="en-US" sz="1600" i="1" dirty="0">
                <a:solidFill>
                  <a:srgbClr val="A9B7C6"/>
                </a:solidFill>
                <a:latin typeface="Consolas"/>
              </a:rPr>
              <a:t>desc</a:t>
            </a:r>
            <a:r>
              <a:rPr lang="en-US" sz="1600" dirty="0">
                <a:solidFill>
                  <a:srgbClr val="A9B7C6"/>
                </a:solidFill>
                <a:latin typeface="Consolas"/>
              </a:rPr>
              <a:t>(</a:t>
            </a:r>
            <a:r>
              <a:rPr lang="en-US" sz="1600" dirty="0">
                <a:solidFill>
                  <a:srgbClr val="6A8759"/>
                </a:solidFill>
                <a:latin typeface="Consolas"/>
              </a:rPr>
              <a:t>"</a:t>
            </a:r>
            <a:r>
              <a:rPr lang="en-US" sz="1600" dirty="0" err="1">
                <a:solidFill>
                  <a:srgbClr val="6A8759"/>
                </a:solidFill>
                <a:latin typeface="Consolas"/>
              </a:rPr>
              <a:t>HighLowRange</a:t>
            </a:r>
            <a:r>
              <a:rPr lang="en-US" sz="1600" dirty="0">
                <a:solidFill>
                  <a:srgbClr val="6A8759"/>
                </a:solidFill>
                <a:latin typeface="Consolas"/>
              </a:rPr>
              <a:t>"</a:t>
            </a:r>
            <a:r>
              <a:rPr lang="en-US" sz="1600" dirty="0">
                <a:solidFill>
                  <a:srgbClr val="A9B7C6"/>
                </a:solidFill>
                <a:latin typeface="Consolas"/>
              </a:rPr>
              <a:t>))</a:t>
            </a:r>
            <a:endParaRPr lang="en-US" dirty="0"/>
          </a:p>
        </p:txBody>
      </p:sp>
      <p:sp>
        <p:nvSpPr>
          <p:cNvPr id="4" name="Slide Number Placeholder 3">
            <a:extLst>
              <a:ext uri="{FF2B5EF4-FFF2-40B4-BE49-F238E27FC236}">
                <a16:creationId xmlns:a16="http://schemas.microsoft.com/office/drawing/2014/main" id="{52FDDE97-11CB-B6C1-A6F3-D2C6F70B4A6F}"/>
              </a:ext>
            </a:extLst>
          </p:cNvPr>
          <p:cNvSpPr>
            <a:spLocks noGrp="1"/>
          </p:cNvSpPr>
          <p:nvPr>
            <p:ph type="sldNum" sz="quarter" idx="12"/>
          </p:nvPr>
        </p:nvSpPr>
        <p:spPr/>
        <p:txBody>
          <a:bodyPr/>
          <a:lstStyle/>
          <a:p>
            <a:fld id="{B2DC25EE-239B-4C5F-AAD1-255A7D5F1EE2}" type="slidenum">
              <a:rPr lang="en-US" smtClean="0"/>
              <a:t>31</a:t>
            </a:fld>
            <a:endParaRPr lang="en-US"/>
          </a:p>
        </p:txBody>
      </p:sp>
    </p:spTree>
    <p:extLst>
      <p:ext uri="{BB962C8B-B14F-4D97-AF65-F5344CB8AC3E}">
        <p14:creationId xmlns:p14="http://schemas.microsoft.com/office/powerpoint/2010/main" val="413144784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5" name="Rectangle 14">
            <a:extLst>
              <a:ext uri="{FF2B5EF4-FFF2-40B4-BE49-F238E27FC236}">
                <a16:creationId xmlns:a16="http://schemas.microsoft.com/office/drawing/2014/main" id="{96646FC9-C66D-4EC7-8310-0DD4ACC49C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 name="Rectangle 16">
            <a:extLst>
              <a:ext uri="{FF2B5EF4-FFF2-40B4-BE49-F238E27FC236}">
                <a16:creationId xmlns:a16="http://schemas.microsoft.com/office/drawing/2014/main" id="{A3473CF9-37EB-43E7-89EF-D2D1C53D1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615" y="221673"/>
            <a:ext cx="8384770" cy="1332634"/>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7034820-9FEB-6E0B-1075-787CC71B8B7C}"/>
              </a:ext>
            </a:extLst>
          </p:cNvPr>
          <p:cNvSpPr>
            <a:spLocks noGrp="1"/>
          </p:cNvSpPr>
          <p:nvPr>
            <p:ph type="title"/>
          </p:nvPr>
        </p:nvSpPr>
        <p:spPr>
          <a:xfrm>
            <a:off x="2103121" y="310343"/>
            <a:ext cx="7985759" cy="868823"/>
          </a:xfrm>
        </p:spPr>
        <p:txBody>
          <a:bodyPr vert="horz" lIns="91440" tIns="45720" rIns="91440" bIns="45720" rtlCol="0" anchor="ctr">
            <a:normAutofit/>
          </a:bodyPr>
          <a:lstStyle/>
          <a:p>
            <a:pPr algn="ctr"/>
            <a:r>
              <a:rPr lang="en-US"/>
              <a:t>High-Low Range Analysis</a:t>
            </a:r>
          </a:p>
        </p:txBody>
      </p:sp>
      <p:sp>
        <p:nvSpPr>
          <p:cNvPr id="19" name="Rectangle: Rounded Corners 18">
            <a:extLst>
              <a:ext uri="{FF2B5EF4-FFF2-40B4-BE49-F238E27FC236}">
                <a16:creationId xmlns:a16="http://schemas.microsoft.com/office/drawing/2014/main" id="{586B4EF9-43BA-4655-A6FF-1D8E21574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3110" y="1211407"/>
            <a:ext cx="7225780" cy="685800"/>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pic>
        <p:nvPicPr>
          <p:cNvPr id="5" name="Content Placeholder 4" descr="A black and white screen with numbers&#10;&#10;Description automatically generated">
            <a:extLst>
              <a:ext uri="{FF2B5EF4-FFF2-40B4-BE49-F238E27FC236}">
                <a16:creationId xmlns:a16="http://schemas.microsoft.com/office/drawing/2014/main" id="{12941321-3AC9-980D-73BA-402B05042744}"/>
              </a:ext>
            </a:extLst>
          </p:cNvPr>
          <p:cNvPicPr>
            <a:picLocks noGrp="1" noChangeAspect="1"/>
          </p:cNvPicPr>
          <p:nvPr>
            <p:ph idx="1"/>
          </p:nvPr>
        </p:nvPicPr>
        <p:blipFill>
          <a:blip r:embed="rId2"/>
          <a:stretch>
            <a:fillRect/>
          </a:stretch>
        </p:blipFill>
        <p:spPr>
          <a:xfrm>
            <a:off x="385572" y="2382989"/>
            <a:ext cx="5596128" cy="3609502"/>
          </a:xfrm>
          <a:prstGeom prst="rect">
            <a:avLst/>
          </a:prstGeom>
        </p:spPr>
      </p:pic>
      <p:pic>
        <p:nvPicPr>
          <p:cNvPr id="6" name="Picture 5" descr="A graph with green lines&#10;&#10;Description automatically generated">
            <a:extLst>
              <a:ext uri="{FF2B5EF4-FFF2-40B4-BE49-F238E27FC236}">
                <a16:creationId xmlns:a16="http://schemas.microsoft.com/office/drawing/2014/main" id="{D942D669-8D8E-68F6-41E5-977A2C43A62A}"/>
              </a:ext>
            </a:extLst>
          </p:cNvPr>
          <p:cNvPicPr>
            <a:picLocks noChangeAspect="1"/>
          </p:cNvPicPr>
          <p:nvPr/>
        </p:nvPicPr>
        <p:blipFill>
          <a:blip r:embed="rId3"/>
          <a:stretch>
            <a:fillRect/>
          </a:stretch>
        </p:blipFill>
        <p:spPr>
          <a:xfrm>
            <a:off x="6210302" y="3124476"/>
            <a:ext cx="5596128" cy="2126528"/>
          </a:xfrm>
          <a:prstGeom prst="rect">
            <a:avLst/>
          </a:prstGeom>
        </p:spPr>
      </p:pic>
      <p:sp>
        <p:nvSpPr>
          <p:cNvPr id="4" name="Slide Number Placeholder 3">
            <a:extLst>
              <a:ext uri="{FF2B5EF4-FFF2-40B4-BE49-F238E27FC236}">
                <a16:creationId xmlns:a16="http://schemas.microsoft.com/office/drawing/2014/main" id="{F0DC4896-501A-13D9-65BC-277163737C37}"/>
              </a:ext>
            </a:extLst>
          </p:cNvPr>
          <p:cNvSpPr>
            <a:spLocks noGrp="1"/>
          </p:cNvSpPr>
          <p:nvPr>
            <p:ph type="sldNum" sz="quarter" idx="12"/>
          </p:nvPr>
        </p:nvSpPr>
        <p:spPr>
          <a:xfrm>
            <a:off x="8869680" y="6356350"/>
            <a:ext cx="2743200" cy="365125"/>
          </a:xfrm>
        </p:spPr>
        <p:txBody>
          <a:bodyPr vert="horz" lIns="91440" tIns="45720" rIns="91440" bIns="45720" rtlCol="0" anchor="ctr">
            <a:normAutofit/>
          </a:bodyPr>
          <a:lstStyle/>
          <a:p>
            <a:pPr>
              <a:spcAft>
                <a:spcPts val="600"/>
              </a:spcAft>
            </a:pPr>
            <a:fld id="{B2DC25EE-239B-4C5F-AAD1-255A7D5F1EE2}" type="slidenum">
              <a:rPr lang="en-US">
                <a:solidFill>
                  <a:schemeClr val="tx2">
                    <a:lumMod val="50000"/>
                    <a:lumOff val="50000"/>
                  </a:schemeClr>
                </a:solidFill>
              </a:rPr>
              <a:pPr>
                <a:spcAft>
                  <a:spcPts val="600"/>
                </a:spcAft>
              </a:pPr>
              <a:t>32</a:t>
            </a:fld>
            <a:endParaRPr lang="en-US">
              <a:solidFill>
                <a:schemeClr val="tx2">
                  <a:lumMod val="50000"/>
                  <a:lumOff val="50000"/>
                </a:schemeClr>
              </a:solidFill>
            </a:endParaRPr>
          </a:p>
        </p:txBody>
      </p:sp>
    </p:spTree>
    <p:extLst>
      <p:ext uri="{BB962C8B-B14F-4D97-AF65-F5344CB8AC3E}">
        <p14:creationId xmlns:p14="http://schemas.microsoft.com/office/powerpoint/2010/main" val="21935799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BC21F-F9FA-215F-EB06-9DCB0E115A6E}"/>
              </a:ext>
            </a:extLst>
          </p:cNvPr>
          <p:cNvSpPr>
            <a:spLocks noGrp="1"/>
          </p:cNvSpPr>
          <p:nvPr>
            <p:ph type="title"/>
          </p:nvPr>
        </p:nvSpPr>
        <p:spPr/>
        <p:txBody>
          <a:bodyPr/>
          <a:lstStyle/>
          <a:p>
            <a:r>
              <a:rPr lang="en-US" dirty="0"/>
              <a:t>Trading Volume Trends</a:t>
            </a:r>
          </a:p>
        </p:txBody>
      </p:sp>
      <p:sp>
        <p:nvSpPr>
          <p:cNvPr id="3" name="Content Placeholder 2">
            <a:extLst>
              <a:ext uri="{FF2B5EF4-FFF2-40B4-BE49-F238E27FC236}">
                <a16:creationId xmlns:a16="http://schemas.microsoft.com/office/drawing/2014/main" id="{E36D5652-BB8C-6AA1-5AD0-E2082B56EEAE}"/>
              </a:ext>
            </a:extLst>
          </p:cNvPr>
          <p:cNvSpPr>
            <a:spLocks noGrp="1"/>
          </p:cNvSpPr>
          <p:nvPr>
            <p:ph idx="1"/>
          </p:nvPr>
        </p:nvSpPr>
        <p:spPr/>
        <p:txBody>
          <a:bodyPr lIns="109728" tIns="109728" rIns="109728" bIns="91440" anchor="t"/>
          <a:lstStyle/>
          <a:p>
            <a:pPr marL="0" indent="0">
              <a:buNone/>
            </a:pPr>
            <a:r>
              <a:rPr lang="en-US" sz="1600" dirty="0" err="1">
                <a:solidFill>
                  <a:srgbClr val="CC7832"/>
                </a:solidFill>
                <a:latin typeface="Consolas"/>
              </a:rPr>
              <a:t>val</a:t>
            </a:r>
            <a:r>
              <a:rPr lang="en-US" sz="1600" dirty="0">
                <a:solidFill>
                  <a:srgbClr val="CC7832"/>
                </a:solidFill>
                <a:latin typeface="Consolas"/>
              </a:rPr>
              <a:t> </a:t>
            </a:r>
            <a:r>
              <a:rPr lang="en-US" sz="1600" dirty="0" err="1">
                <a:solidFill>
                  <a:srgbClr val="A9B7C6"/>
                </a:solidFill>
                <a:latin typeface="Consolas"/>
              </a:rPr>
              <a:t>volumeTrends</a:t>
            </a:r>
            <a:r>
              <a:rPr lang="en-US" sz="1600" dirty="0">
                <a:solidFill>
                  <a:srgbClr val="A9B7C6"/>
                </a:solidFill>
                <a:latin typeface="Consolas"/>
              </a:rPr>
              <a:t> = </a:t>
            </a:r>
            <a:r>
              <a:rPr lang="en-US" sz="1600" dirty="0" err="1">
                <a:solidFill>
                  <a:srgbClr val="A9B7C6"/>
                </a:solidFill>
                <a:latin typeface="Consolas"/>
              </a:rPr>
              <a:t>df</a:t>
            </a:r>
            <a:br>
              <a:rPr lang="en-US" sz="1600" dirty="0">
                <a:solidFill>
                  <a:srgbClr val="A9B7C6"/>
                </a:solidFill>
                <a:latin typeface="Consolas"/>
              </a:rPr>
            </a:br>
            <a:r>
              <a:rPr lang="en-US" sz="1600" dirty="0">
                <a:solidFill>
                  <a:srgbClr val="A9B7C6"/>
                </a:solidFill>
                <a:latin typeface="Consolas"/>
              </a:rPr>
              <a:t>  .</a:t>
            </a:r>
            <a:r>
              <a:rPr lang="en-US" sz="1600" dirty="0" err="1">
                <a:solidFill>
                  <a:srgbClr val="A9B7C6"/>
                </a:solidFill>
                <a:latin typeface="Consolas"/>
              </a:rPr>
              <a:t>withColumn</a:t>
            </a:r>
            <a:r>
              <a:rPr lang="en-US" sz="1600" dirty="0">
                <a:solidFill>
                  <a:srgbClr val="A9B7C6"/>
                </a:solidFill>
                <a:latin typeface="Consolas"/>
              </a:rPr>
              <a:t>(</a:t>
            </a:r>
            <a:r>
              <a:rPr lang="en-US" sz="1600" dirty="0">
                <a:solidFill>
                  <a:srgbClr val="6A8759"/>
                </a:solidFill>
                <a:latin typeface="Consolas"/>
              </a:rPr>
              <a:t>"</a:t>
            </a:r>
            <a:r>
              <a:rPr lang="en-US" sz="1600" dirty="0" err="1">
                <a:solidFill>
                  <a:srgbClr val="6A8759"/>
                </a:solidFill>
                <a:latin typeface="Consolas"/>
              </a:rPr>
              <a:t>VolumeTrend</a:t>
            </a:r>
            <a:r>
              <a:rPr lang="en-US" sz="1600" dirty="0">
                <a:solidFill>
                  <a:srgbClr val="6A8759"/>
                </a:solidFill>
                <a:latin typeface="Consolas"/>
              </a:rPr>
              <a:t>"</a:t>
            </a:r>
            <a:r>
              <a:rPr lang="en-US" sz="1600" dirty="0">
                <a:solidFill>
                  <a:srgbClr val="CC7832"/>
                </a:solidFill>
                <a:latin typeface="Consolas"/>
              </a:rPr>
              <a:t>, </a:t>
            </a:r>
            <a:r>
              <a:rPr lang="en-US" sz="1600" i="1" dirty="0">
                <a:solidFill>
                  <a:srgbClr val="A9B7C6"/>
                </a:solidFill>
                <a:latin typeface="Consolas"/>
              </a:rPr>
              <a:t>col</a:t>
            </a:r>
            <a:r>
              <a:rPr lang="en-US" sz="1600" dirty="0">
                <a:solidFill>
                  <a:srgbClr val="A9B7C6"/>
                </a:solidFill>
                <a:latin typeface="Consolas"/>
              </a:rPr>
              <a:t>(</a:t>
            </a:r>
            <a:r>
              <a:rPr lang="en-US" sz="1600" dirty="0">
                <a:solidFill>
                  <a:srgbClr val="6A8759"/>
                </a:solidFill>
                <a:latin typeface="Consolas"/>
              </a:rPr>
              <a:t>"Volume"</a:t>
            </a:r>
            <a:r>
              <a:rPr lang="en-US" sz="1600" dirty="0">
                <a:solidFill>
                  <a:srgbClr val="A9B7C6"/>
                </a:solidFill>
                <a:latin typeface="Consolas"/>
              </a:rPr>
              <a:t>) - </a:t>
            </a:r>
            <a:r>
              <a:rPr lang="en-US" sz="1600" i="1" dirty="0">
                <a:solidFill>
                  <a:srgbClr val="A9B7C6"/>
                </a:solidFill>
                <a:latin typeface="Consolas"/>
              </a:rPr>
              <a:t>lag</a:t>
            </a:r>
            <a:r>
              <a:rPr lang="en-US" sz="1600" dirty="0">
                <a:solidFill>
                  <a:srgbClr val="A9B7C6"/>
                </a:solidFill>
                <a:latin typeface="Consolas"/>
              </a:rPr>
              <a:t>(</a:t>
            </a:r>
            <a:r>
              <a:rPr lang="en-US" sz="1600" dirty="0">
                <a:solidFill>
                  <a:srgbClr val="6A8759"/>
                </a:solidFill>
                <a:latin typeface="Consolas"/>
              </a:rPr>
              <a:t>"Volume"</a:t>
            </a:r>
            <a:r>
              <a:rPr lang="en-US" sz="1600" dirty="0">
                <a:solidFill>
                  <a:srgbClr val="CC7832"/>
                </a:solidFill>
                <a:latin typeface="Consolas"/>
              </a:rPr>
              <a:t>, </a:t>
            </a:r>
            <a:r>
              <a:rPr lang="en-US" sz="1600" dirty="0">
                <a:solidFill>
                  <a:srgbClr val="6897BB"/>
                </a:solidFill>
                <a:latin typeface="Consolas"/>
              </a:rPr>
              <a:t>1</a:t>
            </a:r>
            <a:r>
              <a:rPr lang="en-US" sz="1600" dirty="0">
                <a:solidFill>
                  <a:srgbClr val="A9B7C6"/>
                </a:solidFill>
                <a:latin typeface="Consolas"/>
              </a:rPr>
              <a:t>).over(</a:t>
            </a:r>
            <a:r>
              <a:rPr lang="en-US" sz="1600" dirty="0" err="1">
                <a:solidFill>
                  <a:srgbClr val="A9B7C6"/>
                </a:solidFill>
                <a:latin typeface="Consolas"/>
              </a:rPr>
              <a:t>Window.</a:t>
            </a:r>
            <a:r>
              <a:rPr lang="en-US" sz="1600" i="1" dirty="0" err="1">
                <a:solidFill>
                  <a:srgbClr val="A9B7C6"/>
                </a:solidFill>
                <a:latin typeface="Consolas"/>
              </a:rPr>
              <a:t>orderBy</a:t>
            </a:r>
            <a:r>
              <a:rPr lang="en-US" sz="1600" dirty="0">
                <a:solidFill>
                  <a:srgbClr val="A9B7C6"/>
                </a:solidFill>
                <a:latin typeface="Consolas"/>
              </a:rPr>
              <a:t>(</a:t>
            </a:r>
            <a:r>
              <a:rPr lang="en-US" sz="1600" dirty="0">
                <a:solidFill>
                  <a:srgbClr val="6A8759"/>
                </a:solidFill>
                <a:latin typeface="Consolas"/>
              </a:rPr>
              <a:t>"Date"</a:t>
            </a:r>
            <a:r>
              <a:rPr lang="en-US" sz="1600" dirty="0">
                <a:solidFill>
                  <a:srgbClr val="A9B7C6"/>
                </a:solidFill>
                <a:latin typeface="Consolas"/>
              </a:rPr>
              <a:t>)))</a:t>
            </a:r>
            <a:br>
              <a:rPr lang="en-US" sz="1600" dirty="0">
                <a:solidFill>
                  <a:srgbClr val="A9B7C6"/>
                </a:solidFill>
                <a:latin typeface="Consolas"/>
              </a:rPr>
            </a:br>
            <a:r>
              <a:rPr lang="en-US" sz="1600" dirty="0">
                <a:solidFill>
                  <a:srgbClr val="A9B7C6"/>
                </a:solidFill>
                <a:latin typeface="Consolas"/>
              </a:rPr>
              <a:t>  .</a:t>
            </a:r>
            <a:r>
              <a:rPr lang="en-US" sz="1600" dirty="0" err="1">
                <a:solidFill>
                  <a:srgbClr val="A9B7C6"/>
                </a:solidFill>
                <a:latin typeface="Consolas"/>
              </a:rPr>
              <a:t>orderBy</a:t>
            </a:r>
            <a:r>
              <a:rPr lang="en-US" sz="1600" dirty="0">
                <a:solidFill>
                  <a:srgbClr val="A9B7C6"/>
                </a:solidFill>
                <a:latin typeface="Consolas"/>
              </a:rPr>
              <a:t>(</a:t>
            </a:r>
            <a:r>
              <a:rPr lang="en-US" sz="1600" dirty="0">
                <a:solidFill>
                  <a:srgbClr val="6A8759"/>
                </a:solidFill>
                <a:latin typeface="Consolas"/>
              </a:rPr>
              <a:t>"Date"</a:t>
            </a:r>
            <a:r>
              <a:rPr lang="en-US" sz="1600" dirty="0">
                <a:solidFill>
                  <a:srgbClr val="A9B7C6"/>
                </a:solidFill>
                <a:latin typeface="Consolas"/>
              </a:rPr>
              <a:t>)</a:t>
            </a:r>
            <a:endParaRPr lang="en-US" dirty="0"/>
          </a:p>
        </p:txBody>
      </p:sp>
      <p:sp>
        <p:nvSpPr>
          <p:cNvPr id="4" name="Slide Number Placeholder 3">
            <a:extLst>
              <a:ext uri="{FF2B5EF4-FFF2-40B4-BE49-F238E27FC236}">
                <a16:creationId xmlns:a16="http://schemas.microsoft.com/office/drawing/2014/main" id="{7033AA1A-FCD7-3D62-64E8-99F146C55501}"/>
              </a:ext>
            </a:extLst>
          </p:cNvPr>
          <p:cNvSpPr>
            <a:spLocks noGrp="1"/>
          </p:cNvSpPr>
          <p:nvPr>
            <p:ph type="sldNum" sz="quarter" idx="12"/>
          </p:nvPr>
        </p:nvSpPr>
        <p:spPr/>
        <p:txBody>
          <a:bodyPr/>
          <a:lstStyle/>
          <a:p>
            <a:fld id="{B2DC25EE-239B-4C5F-AAD1-255A7D5F1EE2}" type="slidenum">
              <a:rPr lang="en-US" smtClean="0"/>
              <a:t>33</a:t>
            </a:fld>
            <a:endParaRPr lang="en-US"/>
          </a:p>
        </p:txBody>
      </p:sp>
    </p:spTree>
    <p:extLst>
      <p:ext uri="{BB962C8B-B14F-4D97-AF65-F5344CB8AC3E}">
        <p14:creationId xmlns:p14="http://schemas.microsoft.com/office/powerpoint/2010/main" val="1846665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5" name="Rectangle 14">
            <a:extLst>
              <a:ext uri="{FF2B5EF4-FFF2-40B4-BE49-F238E27FC236}">
                <a16:creationId xmlns:a16="http://schemas.microsoft.com/office/drawing/2014/main" id="{96646FC9-C66D-4EC7-8310-0DD4ACC49C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 name="Rectangle 16">
            <a:extLst>
              <a:ext uri="{FF2B5EF4-FFF2-40B4-BE49-F238E27FC236}">
                <a16:creationId xmlns:a16="http://schemas.microsoft.com/office/drawing/2014/main" id="{A3473CF9-37EB-43E7-89EF-D2D1C53D1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615" y="221673"/>
            <a:ext cx="8384770" cy="1332634"/>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C932396-0BE8-99E1-1A05-933550B7E78D}"/>
              </a:ext>
            </a:extLst>
          </p:cNvPr>
          <p:cNvSpPr>
            <a:spLocks noGrp="1"/>
          </p:cNvSpPr>
          <p:nvPr>
            <p:ph type="title"/>
          </p:nvPr>
        </p:nvSpPr>
        <p:spPr>
          <a:xfrm>
            <a:off x="2103121" y="310343"/>
            <a:ext cx="7985759" cy="868823"/>
          </a:xfrm>
        </p:spPr>
        <p:txBody>
          <a:bodyPr vert="horz" lIns="91440" tIns="45720" rIns="91440" bIns="45720" rtlCol="0" anchor="ctr">
            <a:normAutofit/>
          </a:bodyPr>
          <a:lstStyle/>
          <a:p>
            <a:pPr algn="ctr"/>
            <a:r>
              <a:rPr lang="en-US" dirty="0"/>
              <a:t>Trading Volume Trends</a:t>
            </a:r>
            <a:endParaRPr lang="en-US"/>
          </a:p>
        </p:txBody>
      </p:sp>
      <p:sp>
        <p:nvSpPr>
          <p:cNvPr id="19" name="Rectangle: Rounded Corners 18">
            <a:extLst>
              <a:ext uri="{FF2B5EF4-FFF2-40B4-BE49-F238E27FC236}">
                <a16:creationId xmlns:a16="http://schemas.microsoft.com/office/drawing/2014/main" id="{586B4EF9-43BA-4655-A6FF-1D8E21574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3110" y="1211407"/>
            <a:ext cx="7225780" cy="685800"/>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pic>
        <p:nvPicPr>
          <p:cNvPr id="5" name="Content Placeholder 4" descr="A screenshot of a computer&#10;&#10;Description automatically generated">
            <a:extLst>
              <a:ext uri="{FF2B5EF4-FFF2-40B4-BE49-F238E27FC236}">
                <a16:creationId xmlns:a16="http://schemas.microsoft.com/office/drawing/2014/main" id="{586F6F8B-34A5-5F9F-98DD-2FBB3DB28BD6}"/>
              </a:ext>
            </a:extLst>
          </p:cNvPr>
          <p:cNvPicPr>
            <a:picLocks noGrp="1" noChangeAspect="1"/>
          </p:cNvPicPr>
          <p:nvPr>
            <p:ph idx="1"/>
          </p:nvPr>
        </p:nvPicPr>
        <p:blipFill>
          <a:blip r:embed="rId2"/>
          <a:stretch>
            <a:fillRect/>
          </a:stretch>
        </p:blipFill>
        <p:spPr>
          <a:xfrm>
            <a:off x="385572" y="2271066"/>
            <a:ext cx="5596128" cy="3833347"/>
          </a:xfrm>
          <a:prstGeom prst="rect">
            <a:avLst/>
          </a:prstGeom>
        </p:spPr>
      </p:pic>
      <p:pic>
        <p:nvPicPr>
          <p:cNvPr id="6" name="Picture 5" descr="A graph showing a sound wave&#10;&#10;Description automatically generated">
            <a:extLst>
              <a:ext uri="{FF2B5EF4-FFF2-40B4-BE49-F238E27FC236}">
                <a16:creationId xmlns:a16="http://schemas.microsoft.com/office/drawing/2014/main" id="{72EAA0FE-31B2-0A0E-D0CE-338C68040084}"/>
              </a:ext>
            </a:extLst>
          </p:cNvPr>
          <p:cNvPicPr>
            <a:picLocks noChangeAspect="1"/>
          </p:cNvPicPr>
          <p:nvPr/>
        </p:nvPicPr>
        <p:blipFill>
          <a:blip r:embed="rId3"/>
          <a:stretch>
            <a:fillRect/>
          </a:stretch>
        </p:blipFill>
        <p:spPr>
          <a:xfrm>
            <a:off x="6210302" y="3138466"/>
            <a:ext cx="5596128" cy="2098548"/>
          </a:xfrm>
          <a:prstGeom prst="rect">
            <a:avLst/>
          </a:prstGeom>
        </p:spPr>
      </p:pic>
      <p:sp>
        <p:nvSpPr>
          <p:cNvPr id="4" name="Slide Number Placeholder 3">
            <a:extLst>
              <a:ext uri="{FF2B5EF4-FFF2-40B4-BE49-F238E27FC236}">
                <a16:creationId xmlns:a16="http://schemas.microsoft.com/office/drawing/2014/main" id="{3234CC19-6A65-2FCF-E927-5924683D590C}"/>
              </a:ext>
            </a:extLst>
          </p:cNvPr>
          <p:cNvSpPr>
            <a:spLocks noGrp="1"/>
          </p:cNvSpPr>
          <p:nvPr>
            <p:ph type="sldNum" sz="quarter" idx="12"/>
          </p:nvPr>
        </p:nvSpPr>
        <p:spPr>
          <a:xfrm>
            <a:off x="8869680" y="6356350"/>
            <a:ext cx="2743200" cy="365125"/>
          </a:xfrm>
        </p:spPr>
        <p:txBody>
          <a:bodyPr vert="horz" lIns="91440" tIns="45720" rIns="91440" bIns="45720" rtlCol="0" anchor="ctr">
            <a:normAutofit/>
          </a:bodyPr>
          <a:lstStyle/>
          <a:p>
            <a:pPr>
              <a:spcAft>
                <a:spcPts val="600"/>
              </a:spcAft>
            </a:pPr>
            <a:fld id="{B2DC25EE-239B-4C5F-AAD1-255A7D5F1EE2}" type="slidenum">
              <a:rPr lang="en-US">
                <a:solidFill>
                  <a:schemeClr val="tx2">
                    <a:lumMod val="50000"/>
                    <a:lumOff val="50000"/>
                  </a:schemeClr>
                </a:solidFill>
              </a:rPr>
              <a:pPr>
                <a:spcAft>
                  <a:spcPts val="600"/>
                </a:spcAft>
              </a:pPr>
              <a:t>34</a:t>
            </a:fld>
            <a:endParaRPr lang="en-US">
              <a:solidFill>
                <a:schemeClr val="tx2">
                  <a:lumMod val="50000"/>
                  <a:lumOff val="50000"/>
                </a:schemeClr>
              </a:solidFill>
            </a:endParaRPr>
          </a:p>
        </p:txBody>
      </p:sp>
    </p:spTree>
    <p:extLst>
      <p:ext uri="{BB962C8B-B14F-4D97-AF65-F5344CB8AC3E}">
        <p14:creationId xmlns:p14="http://schemas.microsoft.com/office/powerpoint/2010/main" val="173292933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3058D-AABF-B87A-6CFC-C312AA379CF1}"/>
              </a:ext>
            </a:extLst>
          </p:cNvPr>
          <p:cNvSpPr>
            <a:spLocks noGrp="1"/>
          </p:cNvSpPr>
          <p:nvPr>
            <p:ph type="title"/>
          </p:nvPr>
        </p:nvSpPr>
        <p:spPr/>
        <p:txBody>
          <a:bodyPr/>
          <a:lstStyle/>
          <a:p>
            <a:r>
              <a:rPr lang="en-US" dirty="0"/>
              <a:t>Machine Learning Predictions</a:t>
            </a:r>
          </a:p>
          <a:p>
            <a:endParaRPr lang="en-US" dirty="0"/>
          </a:p>
        </p:txBody>
      </p:sp>
      <p:sp>
        <p:nvSpPr>
          <p:cNvPr id="3" name="Content Placeholder 2">
            <a:extLst>
              <a:ext uri="{FF2B5EF4-FFF2-40B4-BE49-F238E27FC236}">
                <a16:creationId xmlns:a16="http://schemas.microsoft.com/office/drawing/2014/main" id="{B3BB840B-0379-171B-7663-1CC44E1AC5EB}"/>
              </a:ext>
            </a:extLst>
          </p:cNvPr>
          <p:cNvSpPr>
            <a:spLocks noGrp="1"/>
          </p:cNvSpPr>
          <p:nvPr>
            <p:ph idx="1"/>
          </p:nvPr>
        </p:nvSpPr>
        <p:spPr>
          <a:xfrm>
            <a:off x="767225" y="2194995"/>
            <a:ext cx="10168128" cy="3694176"/>
          </a:xfrm>
        </p:spPr>
        <p:txBody>
          <a:bodyPr lIns="109728" tIns="109728" rIns="109728" bIns="91440" anchor="t"/>
          <a:lstStyle/>
          <a:p>
            <a:pPr marL="0" indent="0">
              <a:buNone/>
            </a:pPr>
            <a:r>
              <a:rPr lang="en-US" sz="1200" err="1">
                <a:solidFill>
                  <a:srgbClr val="CC7832"/>
                </a:solidFill>
                <a:latin typeface="Consolas"/>
              </a:rPr>
              <a:t>val</a:t>
            </a:r>
            <a:r>
              <a:rPr lang="en-US" sz="1200" dirty="0">
                <a:solidFill>
                  <a:srgbClr val="CC7832"/>
                </a:solidFill>
                <a:latin typeface="Consolas"/>
              </a:rPr>
              <a:t> </a:t>
            </a:r>
            <a:r>
              <a:rPr lang="en-US" sz="1200" err="1">
                <a:solidFill>
                  <a:srgbClr val="A9B7C6"/>
                </a:solidFill>
                <a:latin typeface="Consolas"/>
              </a:rPr>
              <a:t>featureColumns</a:t>
            </a:r>
            <a:r>
              <a:rPr lang="en-US" sz="1200" dirty="0">
                <a:solidFill>
                  <a:srgbClr val="A9B7C6"/>
                </a:solidFill>
                <a:latin typeface="Consolas"/>
              </a:rPr>
              <a:t> = </a:t>
            </a:r>
            <a:r>
              <a:rPr lang="en-US" sz="1200" i="1" dirty="0">
                <a:solidFill>
                  <a:srgbClr val="A9B7C6"/>
                </a:solidFill>
                <a:latin typeface="Consolas"/>
              </a:rPr>
              <a:t>Array</a:t>
            </a:r>
            <a:r>
              <a:rPr lang="en-US" sz="1200" dirty="0">
                <a:solidFill>
                  <a:srgbClr val="A9B7C6"/>
                </a:solidFill>
                <a:latin typeface="Consolas"/>
              </a:rPr>
              <a:t>(</a:t>
            </a:r>
            <a:r>
              <a:rPr lang="en-US" sz="1200" dirty="0">
                <a:solidFill>
                  <a:srgbClr val="6A8759"/>
                </a:solidFill>
                <a:latin typeface="Consolas"/>
              </a:rPr>
              <a:t>"Open"</a:t>
            </a:r>
            <a:r>
              <a:rPr lang="en-US" sz="1200" dirty="0">
                <a:solidFill>
                  <a:srgbClr val="CC7832"/>
                </a:solidFill>
                <a:latin typeface="Consolas"/>
              </a:rPr>
              <a:t>, </a:t>
            </a:r>
            <a:r>
              <a:rPr lang="en-US" sz="1200" dirty="0">
                <a:solidFill>
                  <a:srgbClr val="6A8759"/>
                </a:solidFill>
                <a:latin typeface="Consolas"/>
              </a:rPr>
              <a:t>"High"</a:t>
            </a:r>
            <a:r>
              <a:rPr lang="en-US" sz="1200" dirty="0">
                <a:solidFill>
                  <a:srgbClr val="CC7832"/>
                </a:solidFill>
                <a:latin typeface="Consolas"/>
              </a:rPr>
              <a:t>, </a:t>
            </a:r>
            <a:r>
              <a:rPr lang="en-US" sz="1200" dirty="0">
                <a:solidFill>
                  <a:srgbClr val="6A8759"/>
                </a:solidFill>
                <a:latin typeface="Consolas"/>
              </a:rPr>
              <a:t>"Low"</a:t>
            </a:r>
            <a:r>
              <a:rPr lang="en-US" sz="1200" dirty="0">
                <a:solidFill>
                  <a:srgbClr val="CC7832"/>
                </a:solidFill>
                <a:latin typeface="Consolas"/>
              </a:rPr>
              <a:t>, </a:t>
            </a:r>
            <a:r>
              <a:rPr lang="en-US" sz="1200" dirty="0">
                <a:solidFill>
                  <a:srgbClr val="6A8759"/>
                </a:solidFill>
                <a:latin typeface="Consolas"/>
              </a:rPr>
              <a:t>"Volume"</a:t>
            </a:r>
            <a:r>
              <a:rPr lang="en-US" sz="1200" dirty="0">
                <a:solidFill>
                  <a:srgbClr val="A9B7C6"/>
                </a:solidFill>
                <a:latin typeface="Consolas"/>
              </a:rPr>
              <a:t>)  </a:t>
            </a:r>
            <a:br>
              <a:rPr lang="en-US" sz="1200" dirty="0">
                <a:latin typeface="Consolas"/>
              </a:rPr>
            </a:br>
            <a:r>
              <a:rPr lang="en-US" sz="1200" err="1">
                <a:solidFill>
                  <a:srgbClr val="808080"/>
                </a:solidFill>
                <a:latin typeface="Consolas"/>
              </a:rPr>
              <a:t>val</a:t>
            </a:r>
            <a:r>
              <a:rPr lang="en-US" sz="1200" dirty="0">
                <a:solidFill>
                  <a:srgbClr val="808080"/>
                </a:solidFill>
                <a:latin typeface="Consolas"/>
              </a:rPr>
              <a:t> </a:t>
            </a:r>
            <a:r>
              <a:rPr lang="en-US" sz="1200" dirty="0">
                <a:solidFill>
                  <a:srgbClr val="A9B7C6"/>
                </a:solidFill>
                <a:latin typeface="Consolas"/>
              </a:rPr>
              <a:t>assembler = </a:t>
            </a:r>
            <a:r>
              <a:rPr lang="en-US" sz="1200" dirty="0">
                <a:solidFill>
                  <a:srgbClr val="CC7832"/>
                </a:solidFill>
                <a:latin typeface="Consolas"/>
              </a:rPr>
              <a:t>new </a:t>
            </a:r>
            <a:r>
              <a:rPr lang="en-US" sz="1200" err="1">
                <a:solidFill>
                  <a:srgbClr val="A9B7C6"/>
                </a:solidFill>
                <a:latin typeface="Consolas"/>
              </a:rPr>
              <a:t>VectorAssembler</a:t>
            </a:r>
            <a:r>
              <a:rPr lang="en-US" sz="1200" dirty="0">
                <a:solidFill>
                  <a:srgbClr val="A9B7C6"/>
                </a:solidFill>
                <a:latin typeface="Consolas"/>
              </a:rPr>
              <a:t>().</a:t>
            </a:r>
            <a:r>
              <a:rPr lang="en-US" sz="1200" err="1">
                <a:solidFill>
                  <a:srgbClr val="A9B7C6"/>
                </a:solidFill>
                <a:latin typeface="Consolas"/>
              </a:rPr>
              <a:t>setInputCols</a:t>
            </a:r>
            <a:r>
              <a:rPr lang="en-US" sz="1200" dirty="0">
                <a:solidFill>
                  <a:srgbClr val="A9B7C6"/>
                </a:solidFill>
                <a:latin typeface="Consolas"/>
              </a:rPr>
              <a:t>(</a:t>
            </a:r>
            <a:r>
              <a:rPr lang="en-US" sz="1200" err="1">
                <a:solidFill>
                  <a:srgbClr val="A9B7C6"/>
                </a:solidFill>
                <a:latin typeface="Consolas"/>
              </a:rPr>
              <a:t>featureColumns</a:t>
            </a:r>
            <a:r>
              <a:rPr lang="en-US" sz="1200" dirty="0">
                <a:solidFill>
                  <a:srgbClr val="A9B7C6"/>
                </a:solidFill>
                <a:latin typeface="Consolas"/>
              </a:rPr>
              <a:t>).</a:t>
            </a:r>
            <a:r>
              <a:rPr lang="en-US" sz="1200" err="1">
                <a:solidFill>
                  <a:srgbClr val="A9B7C6"/>
                </a:solidFill>
                <a:latin typeface="Consolas"/>
              </a:rPr>
              <a:t>setOutputCol</a:t>
            </a:r>
            <a:r>
              <a:rPr lang="en-US" sz="1200" dirty="0">
                <a:solidFill>
                  <a:srgbClr val="A9B7C6"/>
                </a:solidFill>
                <a:latin typeface="Consolas"/>
              </a:rPr>
              <a:t>(</a:t>
            </a:r>
            <a:r>
              <a:rPr lang="en-US" sz="1200" dirty="0">
                <a:solidFill>
                  <a:srgbClr val="6A8759"/>
                </a:solidFill>
                <a:latin typeface="Consolas"/>
              </a:rPr>
              <a:t>"features"</a:t>
            </a:r>
            <a:r>
              <a:rPr lang="en-US" sz="1200" dirty="0">
                <a:solidFill>
                  <a:srgbClr val="A9B7C6"/>
                </a:solidFill>
                <a:latin typeface="Consolas"/>
              </a:rPr>
              <a:t>)</a:t>
            </a:r>
            <a:br>
              <a:rPr lang="en-US" sz="1200" dirty="0">
                <a:latin typeface="Consolas"/>
              </a:rPr>
            </a:br>
            <a:r>
              <a:rPr lang="en-US" sz="1200" err="1">
                <a:solidFill>
                  <a:srgbClr val="A9B7C6"/>
                </a:solidFill>
                <a:latin typeface="Consolas"/>
              </a:rPr>
              <a:t>val</a:t>
            </a:r>
            <a:r>
              <a:rPr lang="en-US" sz="1200" dirty="0">
                <a:solidFill>
                  <a:srgbClr val="A9B7C6"/>
                </a:solidFill>
                <a:latin typeface="Consolas"/>
              </a:rPr>
              <a:t> </a:t>
            </a:r>
            <a:r>
              <a:rPr lang="en-US" sz="1200" err="1">
                <a:solidFill>
                  <a:srgbClr val="A9B7C6"/>
                </a:solidFill>
                <a:latin typeface="Consolas"/>
              </a:rPr>
              <a:t>assembledDF</a:t>
            </a:r>
            <a:r>
              <a:rPr lang="en-US" sz="1200" dirty="0">
                <a:solidFill>
                  <a:srgbClr val="A9B7C6"/>
                </a:solidFill>
                <a:latin typeface="Consolas"/>
              </a:rPr>
              <a:t> = </a:t>
            </a:r>
            <a:r>
              <a:rPr lang="en-US" sz="1200" err="1">
                <a:solidFill>
                  <a:srgbClr val="A9B7C6"/>
                </a:solidFill>
                <a:latin typeface="Consolas"/>
              </a:rPr>
              <a:t>assembler.transform</a:t>
            </a:r>
            <a:r>
              <a:rPr lang="en-US" sz="1200" dirty="0">
                <a:solidFill>
                  <a:srgbClr val="A9B7C6"/>
                </a:solidFill>
                <a:latin typeface="Consolas"/>
              </a:rPr>
              <a:t>(</a:t>
            </a:r>
            <a:r>
              <a:rPr lang="en-US" sz="1200" err="1">
                <a:solidFill>
                  <a:srgbClr val="A9B7C6"/>
                </a:solidFill>
                <a:latin typeface="Consolas"/>
              </a:rPr>
              <a:t>df</a:t>
            </a:r>
            <a:r>
              <a:rPr lang="en-US" sz="1200" dirty="0">
                <a:solidFill>
                  <a:srgbClr val="A9B7C6"/>
                </a:solidFill>
                <a:latin typeface="Consolas"/>
              </a:rPr>
              <a:t>).select(</a:t>
            </a:r>
            <a:r>
              <a:rPr lang="en-US" sz="1200" dirty="0">
                <a:solidFill>
                  <a:srgbClr val="6A8759"/>
                </a:solidFill>
                <a:latin typeface="Consolas"/>
              </a:rPr>
              <a:t>"features"</a:t>
            </a:r>
            <a:r>
              <a:rPr lang="en-US" sz="1200" dirty="0">
                <a:solidFill>
                  <a:srgbClr val="CC7832"/>
                </a:solidFill>
                <a:latin typeface="Consolas"/>
              </a:rPr>
              <a:t>, </a:t>
            </a:r>
            <a:r>
              <a:rPr lang="en-US" sz="1200" dirty="0">
                <a:solidFill>
                  <a:srgbClr val="6A8759"/>
                </a:solidFill>
                <a:latin typeface="Consolas"/>
              </a:rPr>
              <a:t>"Close"</a:t>
            </a:r>
            <a:r>
              <a:rPr lang="en-US" sz="1200" dirty="0">
                <a:solidFill>
                  <a:srgbClr val="A9B7C6"/>
                </a:solidFill>
                <a:latin typeface="Consolas"/>
              </a:rPr>
              <a:t>)</a:t>
            </a:r>
            <a:br>
              <a:rPr lang="en-US" sz="1200" dirty="0">
                <a:latin typeface="Consolas"/>
              </a:rPr>
            </a:br>
            <a:br>
              <a:rPr lang="en-US" sz="1200" dirty="0">
                <a:latin typeface="Consolas"/>
              </a:rPr>
            </a:br>
            <a:r>
              <a:rPr lang="en-US" sz="1200" err="1">
                <a:solidFill>
                  <a:srgbClr val="A9B7C6"/>
                </a:solidFill>
                <a:latin typeface="Consolas"/>
              </a:rPr>
              <a:t>val</a:t>
            </a:r>
            <a:r>
              <a:rPr lang="en-US" sz="1200" dirty="0">
                <a:solidFill>
                  <a:srgbClr val="A9B7C6"/>
                </a:solidFill>
                <a:latin typeface="Consolas"/>
              </a:rPr>
              <a:t> </a:t>
            </a:r>
            <a:r>
              <a:rPr lang="en-US" sz="1200" i="1" dirty="0">
                <a:solidFill>
                  <a:srgbClr val="A9B7C6"/>
                </a:solidFill>
                <a:latin typeface="Consolas"/>
              </a:rPr>
              <a:t>Array</a:t>
            </a:r>
            <a:r>
              <a:rPr lang="en-US" sz="1200" dirty="0">
                <a:solidFill>
                  <a:srgbClr val="A9B7C6"/>
                </a:solidFill>
                <a:latin typeface="Consolas"/>
              </a:rPr>
              <a:t>(</a:t>
            </a:r>
            <a:r>
              <a:rPr lang="en-US" sz="1200" err="1">
                <a:solidFill>
                  <a:srgbClr val="A9B7C6"/>
                </a:solidFill>
                <a:latin typeface="Consolas"/>
              </a:rPr>
              <a:t>trainingData</a:t>
            </a:r>
            <a:r>
              <a:rPr lang="en-US" sz="1200" dirty="0">
                <a:solidFill>
                  <a:srgbClr val="CC7832"/>
                </a:solidFill>
                <a:latin typeface="Consolas"/>
              </a:rPr>
              <a:t>, </a:t>
            </a:r>
            <a:r>
              <a:rPr lang="en-US" sz="1200" err="1">
                <a:solidFill>
                  <a:srgbClr val="A9B7C6"/>
                </a:solidFill>
                <a:latin typeface="Consolas"/>
              </a:rPr>
              <a:t>testData</a:t>
            </a:r>
            <a:r>
              <a:rPr lang="en-US" sz="1200" dirty="0">
                <a:solidFill>
                  <a:srgbClr val="A9B7C6"/>
                </a:solidFill>
                <a:latin typeface="Consolas"/>
              </a:rPr>
              <a:t>) = </a:t>
            </a:r>
            <a:r>
              <a:rPr lang="en-US" sz="1200" err="1">
                <a:solidFill>
                  <a:srgbClr val="A9B7C6"/>
                </a:solidFill>
                <a:latin typeface="Consolas"/>
              </a:rPr>
              <a:t>assembledDF.randomSplit</a:t>
            </a:r>
            <a:r>
              <a:rPr lang="en-US" sz="1200" dirty="0">
                <a:solidFill>
                  <a:srgbClr val="A9B7C6"/>
                </a:solidFill>
                <a:latin typeface="Consolas"/>
              </a:rPr>
              <a:t>(</a:t>
            </a:r>
            <a:r>
              <a:rPr lang="en-US" sz="1200" i="1" dirty="0">
                <a:solidFill>
                  <a:srgbClr val="A9B7C6"/>
                </a:solidFill>
                <a:latin typeface="Consolas"/>
              </a:rPr>
              <a:t>Array</a:t>
            </a:r>
            <a:r>
              <a:rPr lang="en-US" sz="1200" dirty="0">
                <a:solidFill>
                  <a:srgbClr val="A9B7C6"/>
                </a:solidFill>
                <a:latin typeface="Consolas"/>
              </a:rPr>
              <a:t>(</a:t>
            </a:r>
            <a:r>
              <a:rPr lang="en-US" sz="1200" dirty="0">
                <a:solidFill>
                  <a:srgbClr val="6897BB"/>
                </a:solidFill>
                <a:latin typeface="Consolas"/>
              </a:rPr>
              <a:t>0.8</a:t>
            </a:r>
            <a:r>
              <a:rPr lang="en-US" sz="1200" dirty="0">
                <a:solidFill>
                  <a:srgbClr val="CC7832"/>
                </a:solidFill>
                <a:latin typeface="Consolas"/>
              </a:rPr>
              <a:t>, </a:t>
            </a:r>
            <a:r>
              <a:rPr lang="en-US" sz="1200" dirty="0">
                <a:solidFill>
                  <a:srgbClr val="6897BB"/>
                </a:solidFill>
                <a:latin typeface="Consolas"/>
              </a:rPr>
              <a:t>0.2</a:t>
            </a:r>
            <a:r>
              <a:rPr lang="en-US" sz="1200" dirty="0">
                <a:solidFill>
                  <a:srgbClr val="A9B7C6"/>
                </a:solidFill>
                <a:latin typeface="Consolas"/>
              </a:rPr>
              <a:t>)</a:t>
            </a:r>
            <a:r>
              <a:rPr lang="en-US" sz="1200" dirty="0">
                <a:solidFill>
                  <a:srgbClr val="CC7832"/>
                </a:solidFill>
                <a:latin typeface="Consolas"/>
              </a:rPr>
              <a:t>, </a:t>
            </a:r>
            <a:r>
              <a:rPr lang="en-US" sz="1200" dirty="0">
                <a:solidFill>
                  <a:srgbClr val="A9B7C6"/>
                </a:solidFill>
                <a:latin typeface="Consolas"/>
              </a:rPr>
              <a:t>seed = </a:t>
            </a:r>
            <a:r>
              <a:rPr lang="en-US" sz="1200" dirty="0">
                <a:solidFill>
                  <a:srgbClr val="6897BB"/>
                </a:solidFill>
                <a:latin typeface="Consolas"/>
              </a:rPr>
              <a:t>1234</a:t>
            </a:r>
            <a:r>
              <a:rPr lang="en-US" sz="1200" dirty="0">
                <a:solidFill>
                  <a:srgbClr val="A9B7C6"/>
                </a:solidFill>
                <a:latin typeface="Consolas"/>
              </a:rPr>
              <a:t>)</a:t>
            </a:r>
            <a:br>
              <a:rPr lang="en-US" sz="1200" dirty="0">
                <a:latin typeface="Consolas"/>
              </a:rPr>
            </a:br>
            <a:br>
              <a:rPr lang="en-US" sz="1200" dirty="0">
                <a:latin typeface="Consolas"/>
              </a:rPr>
            </a:br>
            <a:r>
              <a:rPr lang="en-US" sz="1200" err="1">
                <a:solidFill>
                  <a:srgbClr val="A9B7C6"/>
                </a:solidFill>
                <a:latin typeface="Consolas"/>
              </a:rPr>
              <a:t>val</a:t>
            </a:r>
            <a:r>
              <a:rPr lang="en-US" sz="1200" dirty="0">
                <a:solidFill>
                  <a:srgbClr val="A9B7C6"/>
                </a:solidFill>
                <a:latin typeface="Consolas"/>
              </a:rPr>
              <a:t> </a:t>
            </a:r>
            <a:r>
              <a:rPr lang="en-US" sz="1200" err="1">
                <a:solidFill>
                  <a:srgbClr val="A9B7C6"/>
                </a:solidFill>
                <a:latin typeface="Consolas"/>
              </a:rPr>
              <a:t>lr</a:t>
            </a:r>
            <a:r>
              <a:rPr lang="en-US" sz="1200" dirty="0">
                <a:solidFill>
                  <a:srgbClr val="A9B7C6"/>
                </a:solidFill>
                <a:latin typeface="Consolas"/>
              </a:rPr>
              <a:t> = </a:t>
            </a:r>
            <a:r>
              <a:rPr lang="en-US" sz="1200" dirty="0">
                <a:solidFill>
                  <a:srgbClr val="CC7832"/>
                </a:solidFill>
                <a:latin typeface="Consolas"/>
              </a:rPr>
              <a:t>new </a:t>
            </a:r>
            <a:r>
              <a:rPr lang="en-US" sz="1200" err="1">
                <a:solidFill>
                  <a:srgbClr val="A9B7C6"/>
                </a:solidFill>
                <a:latin typeface="Consolas"/>
              </a:rPr>
              <a:t>LinearRegression</a:t>
            </a:r>
            <a:r>
              <a:rPr lang="en-US" sz="1200" dirty="0">
                <a:solidFill>
                  <a:srgbClr val="A9B7C6"/>
                </a:solidFill>
                <a:latin typeface="Consolas"/>
              </a:rPr>
              <a:t>().</a:t>
            </a:r>
            <a:r>
              <a:rPr lang="en-US" sz="1200" err="1">
                <a:solidFill>
                  <a:srgbClr val="A9B7C6"/>
                </a:solidFill>
                <a:latin typeface="Consolas"/>
              </a:rPr>
              <a:t>setLabelCol</a:t>
            </a:r>
            <a:r>
              <a:rPr lang="en-US" sz="1200" dirty="0">
                <a:solidFill>
                  <a:srgbClr val="A9B7C6"/>
                </a:solidFill>
                <a:latin typeface="Consolas"/>
              </a:rPr>
              <a:t>(</a:t>
            </a:r>
            <a:r>
              <a:rPr lang="en-US" sz="1200" dirty="0">
                <a:solidFill>
                  <a:srgbClr val="6A8759"/>
                </a:solidFill>
                <a:latin typeface="Consolas"/>
              </a:rPr>
              <a:t>"Close"</a:t>
            </a:r>
            <a:r>
              <a:rPr lang="en-US" sz="1200" dirty="0">
                <a:solidFill>
                  <a:srgbClr val="A9B7C6"/>
                </a:solidFill>
                <a:latin typeface="Consolas"/>
              </a:rPr>
              <a:t>).</a:t>
            </a:r>
            <a:r>
              <a:rPr lang="en-US" sz="1200" err="1">
                <a:solidFill>
                  <a:srgbClr val="A9B7C6"/>
                </a:solidFill>
                <a:latin typeface="Consolas"/>
              </a:rPr>
              <a:t>setFeaturesCol</a:t>
            </a:r>
            <a:r>
              <a:rPr lang="en-US" sz="1200" dirty="0">
                <a:solidFill>
                  <a:srgbClr val="A9B7C6"/>
                </a:solidFill>
                <a:latin typeface="Consolas"/>
              </a:rPr>
              <a:t>(</a:t>
            </a:r>
            <a:r>
              <a:rPr lang="en-US" sz="1200" dirty="0">
                <a:solidFill>
                  <a:srgbClr val="6A8759"/>
                </a:solidFill>
                <a:latin typeface="Consolas"/>
              </a:rPr>
              <a:t>"features"</a:t>
            </a:r>
            <a:r>
              <a:rPr lang="en-US" sz="1200" dirty="0">
                <a:solidFill>
                  <a:srgbClr val="A9B7C6"/>
                </a:solidFill>
                <a:latin typeface="Consolas"/>
              </a:rPr>
              <a:t>)</a:t>
            </a:r>
            <a:br>
              <a:rPr lang="en-US" sz="1200" dirty="0">
                <a:latin typeface="Consolas"/>
              </a:rPr>
            </a:br>
            <a:br>
              <a:rPr lang="en-US" sz="1200" dirty="0">
                <a:latin typeface="Consolas"/>
              </a:rPr>
            </a:br>
            <a:br>
              <a:rPr lang="en-US" sz="1200" dirty="0">
                <a:latin typeface="Consolas"/>
              </a:rPr>
            </a:br>
            <a:r>
              <a:rPr lang="en-US" sz="1200" err="1">
                <a:solidFill>
                  <a:srgbClr val="A9B7C6"/>
                </a:solidFill>
                <a:latin typeface="Consolas"/>
              </a:rPr>
              <a:t>val</a:t>
            </a:r>
            <a:r>
              <a:rPr lang="en-US" sz="1200" dirty="0">
                <a:solidFill>
                  <a:srgbClr val="A9B7C6"/>
                </a:solidFill>
                <a:latin typeface="Consolas"/>
              </a:rPr>
              <a:t> </a:t>
            </a:r>
            <a:r>
              <a:rPr lang="en-US" sz="1200" err="1">
                <a:solidFill>
                  <a:srgbClr val="A9B7C6"/>
                </a:solidFill>
                <a:latin typeface="Consolas"/>
              </a:rPr>
              <a:t>lrModel</a:t>
            </a:r>
            <a:r>
              <a:rPr lang="en-US" sz="1200" dirty="0">
                <a:solidFill>
                  <a:srgbClr val="A9B7C6"/>
                </a:solidFill>
                <a:latin typeface="Consolas"/>
              </a:rPr>
              <a:t> = </a:t>
            </a:r>
            <a:r>
              <a:rPr lang="en-US" sz="1200" err="1">
                <a:solidFill>
                  <a:srgbClr val="A9B7C6"/>
                </a:solidFill>
                <a:latin typeface="Consolas"/>
              </a:rPr>
              <a:t>lr.fit</a:t>
            </a:r>
            <a:r>
              <a:rPr lang="en-US" sz="1200" dirty="0">
                <a:solidFill>
                  <a:srgbClr val="A9B7C6"/>
                </a:solidFill>
                <a:latin typeface="Consolas"/>
              </a:rPr>
              <a:t>(</a:t>
            </a:r>
            <a:r>
              <a:rPr lang="en-US" sz="1200" err="1">
                <a:solidFill>
                  <a:srgbClr val="A9B7C6"/>
                </a:solidFill>
                <a:latin typeface="Consolas"/>
              </a:rPr>
              <a:t>trainingData</a:t>
            </a:r>
            <a:r>
              <a:rPr lang="en-US" sz="1200" dirty="0">
                <a:solidFill>
                  <a:srgbClr val="A9B7C6"/>
                </a:solidFill>
                <a:latin typeface="Consolas"/>
              </a:rPr>
              <a:t>)</a:t>
            </a:r>
            <a:br>
              <a:rPr lang="en-US" sz="1200" dirty="0">
                <a:latin typeface="Consolas"/>
              </a:rPr>
            </a:br>
            <a:br>
              <a:rPr lang="en-US" sz="1200" dirty="0">
                <a:latin typeface="Consolas"/>
              </a:rPr>
            </a:br>
            <a:r>
              <a:rPr lang="en-US" sz="1200" dirty="0">
                <a:solidFill>
                  <a:srgbClr val="A9B7C6"/>
                </a:solidFill>
                <a:latin typeface="Consolas"/>
              </a:rPr>
              <a:t>// Make predictions on the test data</a:t>
            </a:r>
            <a:br>
              <a:rPr lang="en-US" sz="1200" dirty="0">
                <a:latin typeface="Consolas"/>
              </a:rPr>
            </a:br>
            <a:r>
              <a:rPr lang="en-US" sz="1200" err="1">
                <a:solidFill>
                  <a:srgbClr val="A9B7C6"/>
                </a:solidFill>
                <a:latin typeface="Consolas"/>
              </a:rPr>
              <a:t>val</a:t>
            </a:r>
            <a:r>
              <a:rPr lang="en-US" sz="1200" dirty="0">
                <a:solidFill>
                  <a:srgbClr val="A9B7C6"/>
                </a:solidFill>
                <a:latin typeface="Consolas"/>
              </a:rPr>
              <a:t> predictions = </a:t>
            </a:r>
            <a:r>
              <a:rPr lang="en-US" sz="1200" err="1">
                <a:solidFill>
                  <a:srgbClr val="A9B7C6"/>
                </a:solidFill>
                <a:latin typeface="Consolas"/>
              </a:rPr>
              <a:t>lrModel.transform</a:t>
            </a:r>
            <a:r>
              <a:rPr lang="en-US" sz="1200" dirty="0">
                <a:solidFill>
                  <a:srgbClr val="A9B7C6"/>
                </a:solidFill>
                <a:latin typeface="Consolas"/>
              </a:rPr>
              <a:t>(</a:t>
            </a:r>
            <a:r>
              <a:rPr lang="en-US" sz="1200" err="1">
                <a:solidFill>
                  <a:srgbClr val="A9B7C6"/>
                </a:solidFill>
                <a:latin typeface="Consolas"/>
              </a:rPr>
              <a:t>testData</a:t>
            </a:r>
            <a:r>
              <a:rPr lang="en-US" sz="1200" dirty="0">
                <a:solidFill>
                  <a:srgbClr val="A9B7C6"/>
                </a:solidFill>
                <a:latin typeface="Consolas"/>
              </a:rPr>
              <a:t>)</a:t>
            </a:r>
            <a:br>
              <a:rPr lang="en-US" sz="1200" dirty="0">
                <a:latin typeface="Consolas"/>
              </a:rPr>
            </a:br>
            <a:r>
              <a:rPr lang="en-US" sz="1200" dirty="0">
                <a:solidFill>
                  <a:srgbClr val="A9B7C6"/>
                </a:solidFill>
                <a:latin typeface="Consolas"/>
              </a:rPr>
              <a:t>// Evaluate the performance of the model</a:t>
            </a:r>
            <a:br>
              <a:rPr lang="en-US" sz="1200" dirty="0">
                <a:latin typeface="Consolas"/>
              </a:rPr>
            </a:br>
            <a:r>
              <a:rPr lang="en-US" sz="1200" err="1">
                <a:solidFill>
                  <a:srgbClr val="A9B7C6"/>
                </a:solidFill>
                <a:latin typeface="Consolas"/>
              </a:rPr>
              <a:t>val</a:t>
            </a:r>
            <a:r>
              <a:rPr lang="en-US" sz="1200" dirty="0">
                <a:solidFill>
                  <a:srgbClr val="A9B7C6"/>
                </a:solidFill>
                <a:latin typeface="Consolas"/>
              </a:rPr>
              <a:t> evaluator = </a:t>
            </a:r>
            <a:r>
              <a:rPr lang="en-US" sz="1200" dirty="0">
                <a:solidFill>
                  <a:srgbClr val="CC7832"/>
                </a:solidFill>
                <a:latin typeface="Consolas"/>
              </a:rPr>
              <a:t>new </a:t>
            </a:r>
            <a:r>
              <a:rPr lang="en-US" sz="1200" err="1">
                <a:solidFill>
                  <a:srgbClr val="A9B7C6"/>
                </a:solidFill>
                <a:latin typeface="Consolas"/>
              </a:rPr>
              <a:t>RegressionEvaluator</a:t>
            </a:r>
            <a:r>
              <a:rPr lang="en-US" sz="1200" dirty="0">
                <a:solidFill>
                  <a:srgbClr val="A9B7C6"/>
                </a:solidFill>
                <a:latin typeface="Consolas"/>
              </a:rPr>
              <a:t>().</a:t>
            </a:r>
            <a:r>
              <a:rPr lang="en-US" sz="1200" err="1">
                <a:solidFill>
                  <a:srgbClr val="A9B7C6"/>
                </a:solidFill>
                <a:latin typeface="Consolas"/>
              </a:rPr>
              <a:t>setLabelCol</a:t>
            </a:r>
            <a:r>
              <a:rPr lang="en-US" sz="1200" dirty="0">
                <a:solidFill>
                  <a:srgbClr val="A9B7C6"/>
                </a:solidFill>
                <a:latin typeface="Consolas"/>
              </a:rPr>
              <a:t>(</a:t>
            </a:r>
            <a:r>
              <a:rPr lang="en-US" sz="1200" dirty="0">
                <a:solidFill>
                  <a:srgbClr val="6A8759"/>
                </a:solidFill>
                <a:latin typeface="Consolas"/>
              </a:rPr>
              <a:t>"Close"</a:t>
            </a:r>
            <a:r>
              <a:rPr lang="en-US" sz="1200" dirty="0">
                <a:solidFill>
                  <a:srgbClr val="A9B7C6"/>
                </a:solidFill>
                <a:latin typeface="Consolas"/>
              </a:rPr>
              <a:t>).</a:t>
            </a:r>
            <a:r>
              <a:rPr lang="en-US" sz="1200" err="1">
                <a:solidFill>
                  <a:srgbClr val="A9B7C6"/>
                </a:solidFill>
                <a:latin typeface="Consolas"/>
              </a:rPr>
              <a:t>setPredictionCol</a:t>
            </a:r>
            <a:r>
              <a:rPr lang="en-US" sz="1200" dirty="0">
                <a:solidFill>
                  <a:srgbClr val="A9B7C6"/>
                </a:solidFill>
                <a:latin typeface="Consolas"/>
              </a:rPr>
              <a:t>(</a:t>
            </a:r>
            <a:r>
              <a:rPr lang="en-US" sz="1200" dirty="0">
                <a:solidFill>
                  <a:srgbClr val="6A8759"/>
                </a:solidFill>
                <a:latin typeface="Consolas"/>
              </a:rPr>
              <a:t>"prediction"</a:t>
            </a:r>
            <a:r>
              <a:rPr lang="en-US" sz="1200" dirty="0">
                <a:solidFill>
                  <a:srgbClr val="A9B7C6"/>
                </a:solidFill>
                <a:latin typeface="Consolas"/>
              </a:rPr>
              <a:t>).</a:t>
            </a:r>
            <a:r>
              <a:rPr lang="en-US" sz="1200" err="1">
                <a:solidFill>
                  <a:srgbClr val="A9B7C6"/>
                </a:solidFill>
                <a:latin typeface="Consolas"/>
              </a:rPr>
              <a:t>setMetricName</a:t>
            </a:r>
            <a:r>
              <a:rPr lang="en-US" sz="1200" dirty="0">
                <a:solidFill>
                  <a:srgbClr val="A9B7C6"/>
                </a:solidFill>
                <a:latin typeface="Consolas"/>
              </a:rPr>
              <a:t>(</a:t>
            </a:r>
            <a:r>
              <a:rPr lang="en-US" sz="1200" dirty="0">
                <a:solidFill>
                  <a:srgbClr val="6A8759"/>
                </a:solidFill>
                <a:latin typeface="Consolas"/>
              </a:rPr>
              <a:t>"</a:t>
            </a:r>
            <a:r>
              <a:rPr lang="en-US" sz="1200" err="1">
                <a:solidFill>
                  <a:srgbClr val="6A8759"/>
                </a:solidFill>
                <a:latin typeface="Consolas"/>
              </a:rPr>
              <a:t>rmse</a:t>
            </a:r>
            <a:r>
              <a:rPr lang="en-US" sz="1200" dirty="0">
                <a:solidFill>
                  <a:srgbClr val="6A8759"/>
                </a:solidFill>
                <a:latin typeface="Consolas"/>
              </a:rPr>
              <a:t>"</a:t>
            </a:r>
            <a:r>
              <a:rPr lang="en-US" sz="1200" dirty="0">
                <a:solidFill>
                  <a:srgbClr val="A9B7C6"/>
                </a:solidFill>
                <a:latin typeface="Consolas"/>
              </a:rPr>
              <a:t>)</a:t>
            </a:r>
            <a:br>
              <a:rPr lang="en-US" sz="1200" dirty="0">
                <a:latin typeface="Consolas"/>
              </a:rPr>
            </a:br>
            <a:r>
              <a:rPr lang="en-US" sz="1200" err="1">
                <a:solidFill>
                  <a:srgbClr val="A9B7C6"/>
                </a:solidFill>
                <a:latin typeface="Consolas"/>
              </a:rPr>
              <a:t>val</a:t>
            </a:r>
            <a:r>
              <a:rPr lang="en-US" sz="1200" dirty="0">
                <a:solidFill>
                  <a:srgbClr val="A9B7C6"/>
                </a:solidFill>
                <a:latin typeface="Consolas"/>
              </a:rPr>
              <a:t> </a:t>
            </a:r>
            <a:r>
              <a:rPr lang="en-US" sz="1200" err="1">
                <a:solidFill>
                  <a:srgbClr val="A9B7C6"/>
                </a:solidFill>
                <a:latin typeface="Consolas"/>
              </a:rPr>
              <a:t>rmse</a:t>
            </a:r>
            <a:r>
              <a:rPr lang="en-US" sz="1200" dirty="0">
                <a:solidFill>
                  <a:srgbClr val="A9B7C6"/>
                </a:solidFill>
                <a:latin typeface="Consolas"/>
              </a:rPr>
              <a:t> = </a:t>
            </a:r>
            <a:r>
              <a:rPr lang="en-US" sz="1200" err="1">
                <a:solidFill>
                  <a:srgbClr val="A9B7C6"/>
                </a:solidFill>
                <a:latin typeface="Consolas"/>
              </a:rPr>
              <a:t>evaluator.evaluate</a:t>
            </a:r>
            <a:r>
              <a:rPr lang="en-US" sz="1200" dirty="0">
                <a:solidFill>
                  <a:srgbClr val="A9B7C6"/>
                </a:solidFill>
                <a:latin typeface="Consolas"/>
              </a:rPr>
              <a:t>(predictions)</a:t>
            </a:r>
            <a:br>
              <a:rPr lang="en-US" sz="1200" dirty="0">
                <a:latin typeface="Consolas"/>
              </a:rPr>
            </a:br>
            <a:r>
              <a:rPr lang="en-US" sz="1200" err="1">
                <a:solidFill>
                  <a:srgbClr val="A9B7C6"/>
                </a:solidFill>
                <a:latin typeface="Consolas"/>
              </a:rPr>
              <a:t>println</a:t>
            </a:r>
            <a:r>
              <a:rPr lang="en-US" sz="1200" dirty="0">
                <a:solidFill>
                  <a:srgbClr val="A9B7C6"/>
                </a:solidFill>
                <a:latin typeface="Consolas"/>
              </a:rPr>
              <a:t>(</a:t>
            </a:r>
            <a:r>
              <a:rPr lang="en-US" sz="1200" err="1">
                <a:solidFill>
                  <a:srgbClr val="6A8759"/>
                </a:solidFill>
                <a:latin typeface="Consolas"/>
              </a:rPr>
              <a:t>s"Root</a:t>
            </a:r>
            <a:r>
              <a:rPr lang="en-US" sz="1200" dirty="0">
                <a:solidFill>
                  <a:srgbClr val="6A8759"/>
                </a:solidFill>
                <a:latin typeface="Consolas"/>
              </a:rPr>
              <a:t> Mean Squared Error (RMSE) on test data = </a:t>
            </a:r>
            <a:r>
              <a:rPr lang="en-US" sz="1200" b="1" dirty="0">
                <a:solidFill>
                  <a:srgbClr val="00B8BB"/>
                </a:solidFill>
                <a:latin typeface="Consolas"/>
              </a:rPr>
              <a:t>$</a:t>
            </a:r>
            <a:r>
              <a:rPr lang="en-US" sz="1200" err="1">
                <a:solidFill>
                  <a:srgbClr val="A9B7C6"/>
                </a:solidFill>
                <a:latin typeface="Consolas"/>
              </a:rPr>
              <a:t>rmse</a:t>
            </a:r>
            <a:r>
              <a:rPr lang="en-US" sz="1200" dirty="0">
                <a:solidFill>
                  <a:srgbClr val="6A8759"/>
                </a:solidFill>
                <a:latin typeface="Consolas"/>
              </a:rPr>
              <a:t>"</a:t>
            </a:r>
            <a:r>
              <a:rPr lang="en-US" sz="1200" dirty="0">
                <a:solidFill>
                  <a:srgbClr val="A9B7C6"/>
                </a:solidFill>
                <a:latin typeface="Consolas"/>
              </a:rPr>
              <a:t>)</a:t>
            </a:r>
            <a:br>
              <a:rPr lang="en-US" sz="1200" dirty="0">
                <a:latin typeface="Consolas"/>
              </a:rPr>
            </a:br>
            <a:br>
              <a:rPr lang="en-US" sz="1200" dirty="0">
                <a:latin typeface="Consolas"/>
              </a:rPr>
            </a:br>
            <a:r>
              <a:rPr lang="en-US" sz="1200" dirty="0">
                <a:solidFill>
                  <a:srgbClr val="A9B7C6"/>
                </a:solidFill>
                <a:latin typeface="Consolas"/>
              </a:rPr>
              <a:t>// Show the predicted values</a:t>
            </a:r>
            <a:br>
              <a:rPr lang="en-US" sz="1200" dirty="0">
                <a:latin typeface="Consolas"/>
              </a:rPr>
            </a:br>
            <a:r>
              <a:rPr lang="en-US" sz="1200" err="1">
                <a:solidFill>
                  <a:srgbClr val="A9B7C6"/>
                </a:solidFill>
                <a:latin typeface="Consolas"/>
              </a:rPr>
              <a:t>predictions.select</a:t>
            </a:r>
            <a:r>
              <a:rPr lang="en-US" sz="1200" dirty="0">
                <a:solidFill>
                  <a:srgbClr val="A9B7C6"/>
                </a:solidFill>
                <a:latin typeface="Consolas"/>
              </a:rPr>
              <a:t>(</a:t>
            </a:r>
            <a:r>
              <a:rPr lang="en-US" sz="1200" dirty="0">
                <a:solidFill>
                  <a:srgbClr val="6A8759"/>
                </a:solidFill>
                <a:latin typeface="Consolas"/>
              </a:rPr>
              <a:t>"features"</a:t>
            </a:r>
            <a:r>
              <a:rPr lang="en-US" sz="1200" dirty="0">
                <a:solidFill>
                  <a:srgbClr val="CC7832"/>
                </a:solidFill>
                <a:latin typeface="Consolas"/>
              </a:rPr>
              <a:t>, </a:t>
            </a:r>
            <a:r>
              <a:rPr lang="en-US" sz="1200" dirty="0">
                <a:solidFill>
                  <a:srgbClr val="6A8759"/>
                </a:solidFill>
                <a:latin typeface="Consolas"/>
              </a:rPr>
              <a:t>"Close"</a:t>
            </a:r>
            <a:r>
              <a:rPr lang="en-US" sz="1200" dirty="0">
                <a:solidFill>
                  <a:srgbClr val="CC7832"/>
                </a:solidFill>
                <a:latin typeface="Consolas"/>
              </a:rPr>
              <a:t>, </a:t>
            </a:r>
            <a:r>
              <a:rPr lang="en-US" sz="1200" dirty="0">
                <a:solidFill>
                  <a:srgbClr val="6A8759"/>
                </a:solidFill>
                <a:latin typeface="Consolas"/>
              </a:rPr>
              <a:t>"prediction"</a:t>
            </a:r>
            <a:r>
              <a:rPr lang="en-US" sz="1200" dirty="0">
                <a:solidFill>
                  <a:srgbClr val="A9B7C6"/>
                </a:solidFill>
                <a:latin typeface="Consolas"/>
              </a:rPr>
              <a:t>).show()</a:t>
            </a:r>
            <a:endParaRPr lang="en-US" sz="1200" dirty="0"/>
          </a:p>
        </p:txBody>
      </p:sp>
      <p:sp>
        <p:nvSpPr>
          <p:cNvPr id="4" name="Slide Number Placeholder 3">
            <a:extLst>
              <a:ext uri="{FF2B5EF4-FFF2-40B4-BE49-F238E27FC236}">
                <a16:creationId xmlns:a16="http://schemas.microsoft.com/office/drawing/2014/main" id="{AEAAA9C6-A3B3-0D8D-7237-0CFC3A62516C}"/>
              </a:ext>
            </a:extLst>
          </p:cNvPr>
          <p:cNvSpPr>
            <a:spLocks noGrp="1"/>
          </p:cNvSpPr>
          <p:nvPr>
            <p:ph type="sldNum" sz="quarter" idx="12"/>
          </p:nvPr>
        </p:nvSpPr>
        <p:spPr/>
        <p:txBody>
          <a:bodyPr/>
          <a:lstStyle/>
          <a:p>
            <a:fld id="{B2DC25EE-239B-4C5F-AAD1-255A7D5F1EE2}" type="slidenum">
              <a:rPr lang="en-US" smtClean="0"/>
              <a:t>35</a:t>
            </a:fld>
            <a:endParaRPr lang="en-US"/>
          </a:p>
        </p:txBody>
      </p:sp>
    </p:spTree>
    <p:extLst>
      <p:ext uri="{BB962C8B-B14F-4D97-AF65-F5344CB8AC3E}">
        <p14:creationId xmlns:p14="http://schemas.microsoft.com/office/powerpoint/2010/main" val="156687289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5" name="Rectangle 14">
            <a:extLst>
              <a:ext uri="{FF2B5EF4-FFF2-40B4-BE49-F238E27FC236}">
                <a16:creationId xmlns:a16="http://schemas.microsoft.com/office/drawing/2014/main" id="{96646FC9-C66D-4EC7-8310-0DD4ACC49C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 name="Rectangle 16">
            <a:extLst>
              <a:ext uri="{FF2B5EF4-FFF2-40B4-BE49-F238E27FC236}">
                <a16:creationId xmlns:a16="http://schemas.microsoft.com/office/drawing/2014/main" id="{A3473CF9-37EB-43E7-89EF-D2D1C53D1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615" y="221673"/>
            <a:ext cx="8384770" cy="1332634"/>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BD81336-F90D-8831-0A04-1FF464A2BF08}"/>
              </a:ext>
            </a:extLst>
          </p:cNvPr>
          <p:cNvSpPr>
            <a:spLocks noGrp="1"/>
          </p:cNvSpPr>
          <p:nvPr>
            <p:ph type="title"/>
          </p:nvPr>
        </p:nvSpPr>
        <p:spPr>
          <a:xfrm>
            <a:off x="2103121" y="310343"/>
            <a:ext cx="7985759" cy="868823"/>
          </a:xfrm>
        </p:spPr>
        <p:txBody>
          <a:bodyPr vert="horz" lIns="91440" tIns="45720" rIns="91440" bIns="45720" rtlCol="0" anchor="ctr">
            <a:normAutofit/>
          </a:bodyPr>
          <a:lstStyle/>
          <a:p>
            <a:pPr algn="ctr"/>
            <a:r>
              <a:rPr lang="en-US"/>
              <a:t>Machine Learning Predictions</a:t>
            </a:r>
          </a:p>
        </p:txBody>
      </p:sp>
      <p:sp>
        <p:nvSpPr>
          <p:cNvPr id="19" name="Rectangle: Rounded Corners 18">
            <a:extLst>
              <a:ext uri="{FF2B5EF4-FFF2-40B4-BE49-F238E27FC236}">
                <a16:creationId xmlns:a16="http://schemas.microsoft.com/office/drawing/2014/main" id="{586B4EF9-43BA-4655-A6FF-1D8E21574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3110" y="1211407"/>
            <a:ext cx="7225780" cy="685800"/>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pic>
        <p:nvPicPr>
          <p:cNvPr id="5" name="Content Placeholder 4" descr="A screen shot of a computer program&#10;&#10;Description automatically generated">
            <a:extLst>
              <a:ext uri="{FF2B5EF4-FFF2-40B4-BE49-F238E27FC236}">
                <a16:creationId xmlns:a16="http://schemas.microsoft.com/office/drawing/2014/main" id="{A5B78471-1721-0D0D-1CC1-B675B30788B9}"/>
              </a:ext>
            </a:extLst>
          </p:cNvPr>
          <p:cNvPicPr>
            <a:picLocks noGrp="1" noChangeAspect="1"/>
          </p:cNvPicPr>
          <p:nvPr>
            <p:ph idx="1"/>
          </p:nvPr>
        </p:nvPicPr>
        <p:blipFill>
          <a:blip r:embed="rId2"/>
          <a:stretch>
            <a:fillRect/>
          </a:stretch>
        </p:blipFill>
        <p:spPr>
          <a:xfrm>
            <a:off x="866329" y="2139484"/>
            <a:ext cx="4634613" cy="4096512"/>
          </a:xfrm>
          <a:prstGeom prst="rect">
            <a:avLst/>
          </a:prstGeom>
        </p:spPr>
      </p:pic>
      <p:pic>
        <p:nvPicPr>
          <p:cNvPr id="6" name="Picture 5">
            <a:extLst>
              <a:ext uri="{FF2B5EF4-FFF2-40B4-BE49-F238E27FC236}">
                <a16:creationId xmlns:a16="http://schemas.microsoft.com/office/drawing/2014/main" id="{2A09075A-6A4D-AE79-BCD5-E50A4F6C563A}"/>
              </a:ext>
            </a:extLst>
          </p:cNvPr>
          <p:cNvPicPr>
            <a:picLocks noChangeAspect="1"/>
          </p:cNvPicPr>
          <p:nvPr/>
        </p:nvPicPr>
        <p:blipFill>
          <a:blip r:embed="rId3"/>
          <a:stretch>
            <a:fillRect/>
          </a:stretch>
        </p:blipFill>
        <p:spPr>
          <a:xfrm>
            <a:off x="6210302" y="2718756"/>
            <a:ext cx="5596128" cy="2937967"/>
          </a:xfrm>
          <a:prstGeom prst="rect">
            <a:avLst/>
          </a:prstGeom>
        </p:spPr>
      </p:pic>
      <p:sp>
        <p:nvSpPr>
          <p:cNvPr id="4" name="Slide Number Placeholder 3">
            <a:extLst>
              <a:ext uri="{FF2B5EF4-FFF2-40B4-BE49-F238E27FC236}">
                <a16:creationId xmlns:a16="http://schemas.microsoft.com/office/drawing/2014/main" id="{6508C0CF-B6DA-AC7C-5A97-58E1415CF241}"/>
              </a:ext>
            </a:extLst>
          </p:cNvPr>
          <p:cNvSpPr>
            <a:spLocks noGrp="1"/>
          </p:cNvSpPr>
          <p:nvPr>
            <p:ph type="sldNum" sz="quarter" idx="12"/>
          </p:nvPr>
        </p:nvSpPr>
        <p:spPr>
          <a:xfrm>
            <a:off x="8869680" y="6356350"/>
            <a:ext cx="2743200" cy="365125"/>
          </a:xfrm>
        </p:spPr>
        <p:txBody>
          <a:bodyPr vert="horz" lIns="91440" tIns="45720" rIns="91440" bIns="45720" rtlCol="0" anchor="ctr">
            <a:normAutofit/>
          </a:bodyPr>
          <a:lstStyle/>
          <a:p>
            <a:pPr>
              <a:spcAft>
                <a:spcPts val="600"/>
              </a:spcAft>
            </a:pPr>
            <a:fld id="{B2DC25EE-239B-4C5F-AAD1-255A7D5F1EE2}" type="slidenum">
              <a:rPr lang="en-US">
                <a:solidFill>
                  <a:schemeClr val="tx2">
                    <a:lumMod val="50000"/>
                    <a:lumOff val="50000"/>
                  </a:schemeClr>
                </a:solidFill>
              </a:rPr>
              <a:pPr>
                <a:spcAft>
                  <a:spcPts val="600"/>
                </a:spcAft>
              </a:pPr>
              <a:t>36</a:t>
            </a:fld>
            <a:endParaRPr lang="en-US">
              <a:solidFill>
                <a:schemeClr val="tx2">
                  <a:lumMod val="50000"/>
                  <a:lumOff val="50000"/>
                </a:schemeClr>
              </a:solidFill>
            </a:endParaRPr>
          </a:p>
        </p:txBody>
      </p:sp>
    </p:spTree>
    <p:extLst>
      <p:ext uri="{BB962C8B-B14F-4D97-AF65-F5344CB8AC3E}">
        <p14:creationId xmlns:p14="http://schemas.microsoft.com/office/powerpoint/2010/main" val="148300178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C799903-48D5-4A31-A1A2-541072D977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Freeform: Shape 10">
            <a:extLst>
              <a:ext uri="{FF2B5EF4-FFF2-40B4-BE49-F238E27FC236}">
                <a16:creationId xmlns:a16="http://schemas.microsoft.com/office/drawing/2014/main" id="{8EFFF109-FC58-4FD3-BE05-9775A1310F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Freeform: Shape 12">
            <a:extLst>
              <a:ext uri="{FF2B5EF4-FFF2-40B4-BE49-F238E27FC236}">
                <a16:creationId xmlns:a16="http://schemas.microsoft.com/office/drawing/2014/main" id="{E1B96AD6-92A9-4273-A62B-96A1C3E0BA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3A0A3A1-7522-858B-3BC6-C63FA370ABCE}"/>
              </a:ext>
            </a:extLst>
          </p:cNvPr>
          <p:cNvSpPr>
            <a:spLocks noGrp="1"/>
          </p:cNvSpPr>
          <p:nvPr>
            <p:ph type="title"/>
          </p:nvPr>
        </p:nvSpPr>
        <p:spPr>
          <a:xfrm>
            <a:off x="621792" y="1161288"/>
            <a:ext cx="3602736" cy="4526280"/>
          </a:xfrm>
        </p:spPr>
        <p:txBody>
          <a:bodyPr>
            <a:normAutofit/>
          </a:bodyPr>
          <a:lstStyle/>
          <a:p>
            <a:r>
              <a:rPr lang="en-US" dirty="0"/>
              <a:t>GUI</a:t>
            </a:r>
          </a:p>
        </p:txBody>
      </p:sp>
      <p:sp>
        <p:nvSpPr>
          <p:cNvPr id="15" name="Rectangle 14">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102049"/>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9B2C5248-789D-DE40-DD2B-277E1A623DC4}"/>
              </a:ext>
            </a:extLst>
          </p:cNvPr>
          <p:cNvSpPr>
            <a:spLocks noGrp="1"/>
          </p:cNvSpPr>
          <p:nvPr>
            <p:ph idx="1"/>
          </p:nvPr>
        </p:nvSpPr>
        <p:spPr>
          <a:xfrm>
            <a:off x="5434149" y="932688"/>
            <a:ext cx="5916603" cy="4992624"/>
          </a:xfrm>
        </p:spPr>
        <p:txBody>
          <a:bodyPr lIns="109728" tIns="109728" rIns="109728" bIns="91440" anchor="ctr">
            <a:normAutofit/>
          </a:bodyPr>
          <a:lstStyle/>
          <a:p>
            <a:pPr marL="0" indent="0">
              <a:lnSpc>
                <a:spcPct val="100000"/>
              </a:lnSpc>
              <a:buNone/>
            </a:pPr>
            <a:r>
              <a:rPr lang="en-US" sz="2000" dirty="0"/>
              <a:t>The user-friendly interface provides an intuitive platform for stakeholders to:</a:t>
            </a:r>
          </a:p>
          <a:p>
            <a:pPr>
              <a:lnSpc>
                <a:spcPct val="100000"/>
              </a:lnSpc>
            </a:pPr>
            <a:r>
              <a:rPr lang="en-US" sz="2000"/>
              <a:t>Explore Analyses: Navigate through various analyses performed on the Nifty FMCG Index dataset.</a:t>
            </a:r>
          </a:p>
          <a:p>
            <a:pPr>
              <a:lnSpc>
                <a:spcPct val="100000"/>
              </a:lnSpc>
            </a:pPr>
            <a:r>
              <a:rPr lang="en-US" sz="2000" dirty="0"/>
              <a:t>Visualize Trends: Access graphical representations of market trends, sentiment, and machine learning predictions.</a:t>
            </a:r>
          </a:p>
          <a:p>
            <a:pPr>
              <a:lnSpc>
                <a:spcPct val="100000"/>
              </a:lnSpc>
            </a:pPr>
            <a:r>
              <a:rPr lang="en-US" sz="2000"/>
              <a:t>Customize Views: Tailor the display to specific areas of interest, enhancing the user experience.</a:t>
            </a:r>
          </a:p>
          <a:p>
            <a:pPr>
              <a:lnSpc>
                <a:spcPct val="100000"/>
              </a:lnSpc>
            </a:pPr>
            <a:r>
              <a:rPr lang="en-US" sz="2000"/>
              <a:t>Display Database</a:t>
            </a:r>
          </a:p>
          <a:p>
            <a:pPr>
              <a:lnSpc>
                <a:spcPct val="100000"/>
              </a:lnSpc>
            </a:pPr>
            <a:endParaRPr lang="en-US" sz="2000"/>
          </a:p>
        </p:txBody>
      </p:sp>
      <p:sp>
        <p:nvSpPr>
          <p:cNvPr id="4" name="Slide Number Placeholder 3">
            <a:extLst>
              <a:ext uri="{FF2B5EF4-FFF2-40B4-BE49-F238E27FC236}">
                <a16:creationId xmlns:a16="http://schemas.microsoft.com/office/drawing/2014/main" id="{FC27020C-5348-10E5-E701-E3BC6E722B01}"/>
              </a:ext>
            </a:extLst>
          </p:cNvPr>
          <p:cNvSpPr>
            <a:spLocks noGrp="1"/>
          </p:cNvSpPr>
          <p:nvPr>
            <p:ph type="sldNum" sz="quarter" idx="12"/>
          </p:nvPr>
        </p:nvSpPr>
        <p:spPr>
          <a:xfrm>
            <a:off x="10351362" y="6356350"/>
            <a:ext cx="1002437" cy="365125"/>
          </a:xfrm>
        </p:spPr>
        <p:txBody>
          <a:bodyPr>
            <a:normAutofit/>
          </a:bodyPr>
          <a:lstStyle/>
          <a:p>
            <a:pPr>
              <a:lnSpc>
                <a:spcPct val="90000"/>
              </a:lnSpc>
              <a:spcAft>
                <a:spcPts val="600"/>
              </a:spcAft>
            </a:pPr>
            <a:fld id="{B2DC25EE-239B-4C5F-AAD1-255A7D5F1EE2}" type="slidenum">
              <a:rPr lang="en-US" sz="1100" smtClean="0"/>
              <a:pPr>
                <a:lnSpc>
                  <a:spcPct val="90000"/>
                </a:lnSpc>
                <a:spcAft>
                  <a:spcPts val="600"/>
                </a:spcAft>
              </a:pPr>
              <a:t>37</a:t>
            </a:fld>
            <a:endParaRPr lang="en-US" sz="1100"/>
          </a:p>
        </p:txBody>
      </p:sp>
    </p:spTree>
    <p:extLst>
      <p:ext uri="{BB962C8B-B14F-4D97-AF65-F5344CB8AC3E}">
        <p14:creationId xmlns:p14="http://schemas.microsoft.com/office/powerpoint/2010/main" val="77590450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47E17-F7DC-9D69-1878-A7591897DF3A}"/>
              </a:ext>
            </a:extLst>
          </p:cNvPr>
          <p:cNvSpPr>
            <a:spLocks noGrp="1"/>
          </p:cNvSpPr>
          <p:nvPr>
            <p:ph type="title"/>
          </p:nvPr>
        </p:nvSpPr>
        <p:spPr/>
        <p:txBody>
          <a:bodyPr/>
          <a:lstStyle/>
          <a:p>
            <a:r>
              <a:rPr lang="en-US" dirty="0"/>
              <a:t>Future Work</a:t>
            </a:r>
            <a:endParaRPr lang="en-US"/>
          </a:p>
          <a:p>
            <a:endParaRPr lang="en-US" dirty="0"/>
          </a:p>
        </p:txBody>
      </p:sp>
      <p:sp>
        <p:nvSpPr>
          <p:cNvPr id="3" name="Content Placeholder 2">
            <a:extLst>
              <a:ext uri="{FF2B5EF4-FFF2-40B4-BE49-F238E27FC236}">
                <a16:creationId xmlns:a16="http://schemas.microsoft.com/office/drawing/2014/main" id="{5DAC4383-7E7F-3D4F-C4BB-46C80DC1C3F3}"/>
              </a:ext>
            </a:extLst>
          </p:cNvPr>
          <p:cNvSpPr>
            <a:spLocks noGrp="1"/>
          </p:cNvSpPr>
          <p:nvPr>
            <p:ph idx="1"/>
          </p:nvPr>
        </p:nvSpPr>
        <p:spPr/>
        <p:txBody>
          <a:bodyPr lIns="109728" tIns="109728" rIns="109728" bIns="91440" anchor="t"/>
          <a:lstStyle/>
          <a:p>
            <a:r>
              <a:rPr lang="en-US" dirty="0">
                <a:ea typeface="+mn-lt"/>
                <a:cs typeface="+mn-lt"/>
              </a:rPr>
              <a:t>Incorporating External Data Sources</a:t>
            </a:r>
          </a:p>
          <a:p>
            <a:r>
              <a:rPr lang="en-US" dirty="0">
                <a:ea typeface="+mn-lt"/>
                <a:cs typeface="+mn-lt"/>
              </a:rPr>
              <a:t>Advanced Machine Learning Models</a:t>
            </a:r>
          </a:p>
          <a:p>
            <a:r>
              <a:rPr lang="en-US" dirty="0">
                <a:ea typeface="+mn-lt"/>
                <a:cs typeface="+mn-lt"/>
              </a:rPr>
              <a:t>Real-time Data Processing</a:t>
            </a:r>
            <a:endParaRPr lang="en-US" dirty="0"/>
          </a:p>
        </p:txBody>
      </p:sp>
      <p:sp>
        <p:nvSpPr>
          <p:cNvPr id="4" name="Slide Number Placeholder 3">
            <a:extLst>
              <a:ext uri="{FF2B5EF4-FFF2-40B4-BE49-F238E27FC236}">
                <a16:creationId xmlns:a16="http://schemas.microsoft.com/office/drawing/2014/main" id="{1BC21662-DC48-A2D0-BF32-672AFFF27C59}"/>
              </a:ext>
            </a:extLst>
          </p:cNvPr>
          <p:cNvSpPr>
            <a:spLocks noGrp="1"/>
          </p:cNvSpPr>
          <p:nvPr>
            <p:ph type="sldNum" sz="quarter" idx="12"/>
          </p:nvPr>
        </p:nvSpPr>
        <p:spPr/>
        <p:txBody>
          <a:bodyPr/>
          <a:lstStyle/>
          <a:p>
            <a:fld id="{B2DC25EE-239B-4C5F-AAD1-255A7D5F1EE2}" type="slidenum">
              <a:rPr lang="en-US" smtClean="0"/>
              <a:t>38</a:t>
            </a:fld>
            <a:endParaRPr lang="en-US"/>
          </a:p>
        </p:txBody>
      </p:sp>
    </p:spTree>
    <p:extLst>
      <p:ext uri="{BB962C8B-B14F-4D97-AF65-F5344CB8AC3E}">
        <p14:creationId xmlns:p14="http://schemas.microsoft.com/office/powerpoint/2010/main" val="34236081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1C799903-48D5-4A31-A1A2-541072D977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3" name="Freeform: Shape 32">
            <a:extLst>
              <a:ext uri="{FF2B5EF4-FFF2-40B4-BE49-F238E27FC236}">
                <a16:creationId xmlns:a16="http://schemas.microsoft.com/office/drawing/2014/main" id="{8EFFF109-FC58-4FD3-BE05-9775A1310F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5" name="Freeform: Shape 34">
            <a:extLst>
              <a:ext uri="{FF2B5EF4-FFF2-40B4-BE49-F238E27FC236}">
                <a16:creationId xmlns:a16="http://schemas.microsoft.com/office/drawing/2014/main" id="{E1B96AD6-92A9-4273-A62B-96A1C3E0BA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1EAD868-697A-C776-ABD9-2AA5538AB838}"/>
              </a:ext>
            </a:extLst>
          </p:cNvPr>
          <p:cNvSpPr>
            <a:spLocks noGrp="1"/>
          </p:cNvSpPr>
          <p:nvPr>
            <p:ph type="title"/>
          </p:nvPr>
        </p:nvSpPr>
        <p:spPr>
          <a:xfrm>
            <a:off x="621792" y="1161288"/>
            <a:ext cx="3602736" cy="4526280"/>
          </a:xfrm>
        </p:spPr>
        <p:txBody>
          <a:bodyPr>
            <a:normAutofit/>
          </a:bodyPr>
          <a:lstStyle/>
          <a:p>
            <a:br>
              <a:rPr lang="en-US" dirty="0"/>
            </a:br>
            <a:r>
              <a:rPr lang="en-US"/>
              <a:t>Conclusion</a:t>
            </a:r>
          </a:p>
        </p:txBody>
      </p:sp>
      <p:sp>
        <p:nvSpPr>
          <p:cNvPr id="37" name="Rectangle 36">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102049"/>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Content Placeholder 2">
            <a:extLst>
              <a:ext uri="{FF2B5EF4-FFF2-40B4-BE49-F238E27FC236}">
                <a16:creationId xmlns:a16="http://schemas.microsoft.com/office/drawing/2014/main" id="{C610D2DF-9C70-592C-6A5C-0CE3531C798D}"/>
              </a:ext>
            </a:extLst>
          </p:cNvPr>
          <p:cNvSpPr>
            <a:spLocks noGrp="1"/>
          </p:cNvSpPr>
          <p:nvPr>
            <p:ph idx="1"/>
          </p:nvPr>
        </p:nvSpPr>
        <p:spPr>
          <a:xfrm>
            <a:off x="5434149" y="932688"/>
            <a:ext cx="5916603" cy="4992624"/>
          </a:xfrm>
        </p:spPr>
        <p:txBody>
          <a:bodyPr lIns="109728" tIns="109728" rIns="109728" bIns="91440" anchor="ctr">
            <a:normAutofit/>
          </a:bodyPr>
          <a:lstStyle/>
          <a:p>
            <a:pPr>
              <a:lnSpc>
                <a:spcPct val="100000"/>
              </a:lnSpc>
            </a:pPr>
            <a:r>
              <a:rPr lang="en-US" sz="1600" dirty="0"/>
              <a:t>In conclusion, our project successfully harnessed the power of big data technologies to analyze the Nifty FMCG Index dataset. Through meticulous data integration, preprocessing, and exploratory analysis, we uncovered valuable insights into market trends and sentiment.</a:t>
            </a:r>
          </a:p>
          <a:p>
            <a:pPr>
              <a:lnSpc>
                <a:spcPct val="100000"/>
              </a:lnSpc>
            </a:pPr>
            <a:r>
              <a:rPr lang="en-US" sz="1600" dirty="0">
                <a:ea typeface="+mn-lt"/>
                <a:cs typeface="+mn-lt"/>
              </a:rPr>
              <a:t>The machine learning predictions using linear regression provided a predictive lens into future market behavior.</a:t>
            </a:r>
          </a:p>
          <a:p>
            <a:pPr>
              <a:lnSpc>
                <a:spcPct val="100000"/>
              </a:lnSpc>
            </a:pPr>
            <a:r>
              <a:rPr lang="en-US" sz="1600" dirty="0">
                <a:ea typeface="+mn-lt"/>
                <a:cs typeface="+mn-lt"/>
              </a:rPr>
              <a:t>The GUI development enhances accessibility, allowing stakeholders to interact seamlessly with the analyzed data.</a:t>
            </a:r>
            <a:endParaRPr lang="en-US" sz="1600" dirty="0"/>
          </a:p>
          <a:p>
            <a:pPr>
              <a:lnSpc>
                <a:spcPct val="100000"/>
              </a:lnSpc>
            </a:pPr>
            <a:r>
              <a:rPr lang="en-US" sz="1600" dirty="0">
                <a:ea typeface="+mn-lt"/>
                <a:cs typeface="+mn-lt"/>
              </a:rPr>
              <a:t>In achieving our goals, we contribute to a deeper understanding of the FMCG sector, empowering decision-makers with informed insights. The project stands as a testament to the convergence of data science and finance, offering a robust framework for future endeavors.</a:t>
            </a:r>
            <a:endParaRPr lang="en-US" sz="1600" dirty="0"/>
          </a:p>
          <a:p>
            <a:pPr>
              <a:lnSpc>
                <a:spcPct val="100000"/>
              </a:lnSpc>
            </a:pPr>
            <a:endParaRPr lang="en-US" sz="1600"/>
          </a:p>
        </p:txBody>
      </p:sp>
      <p:sp>
        <p:nvSpPr>
          <p:cNvPr id="4" name="Slide Number Placeholder 3">
            <a:extLst>
              <a:ext uri="{FF2B5EF4-FFF2-40B4-BE49-F238E27FC236}">
                <a16:creationId xmlns:a16="http://schemas.microsoft.com/office/drawing/2014/main" id="{7C9F888B-6545-98FB-9396-B11FA83C64F2}"/>
              </a:ext>
            </a:extLst>
          </p:cNvPr>
          <p:cNvSpPr>
            <a:spLocks noGrp="1"/>
          </p:cNvSpPr>
          <p:nvPr>
            <p:ph type="sldNum" sz="quarter" idx="12"/>
          </p:nvPr>
        </p:nvSpPr>
        <p:spPr>
          <a:xfrm>
            <a:off x="10351362" y="6356350"/>
            <a:ext cx="1002437" cy="365125"/>
          </a:xfrm>
        </p:spPr>
        <p:txBody>
          <a:bodyPr>
            <a:normAutofit/>
          </a:bodyPr>
          <a:lstStyle/>
          <a:p>
            <a:pPr>
              <a:lnSpc>
                <a:spcPct val="90000"/>
              </a:lnSpc>
              <a:spcAft>
                <a:spcPts val="600"/>
              </a:spcAft>
            </a:pPr>
            <a:fld id="{B2DC25EE-239B-4C5F-AAD1-255A7D5F1EE2}" type="slidenum">
              <a:rPr lang="en-US" sz="1100" smtClean="0"/>
              <a:pPr>
                <a:lnSpc>
                  <a:spcPct val="90000"/>
                </a:lnSpc>
                <a:spcAft>
                  <a:spcPts val="600"/>
                </a:spcAft>
              </a:pPr>
              <a:t>39</a:t>
            </a:fld>
            <a:endParaRPr lang="en-US" sz="1100"/>
          </a:p>
        </p:txBody>
      </p:sp>
    </p:spTree>
    <p:extLst>
      <p:ext uri="{BB962C8B-B14F-4D97-AF65-F5344CB8AC3E}">
        <p14:creationId xmlns:p14="http://schemas.microsoft.com/office/powerpoint/2010/main" val="2861202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CBB2B1F0-0DD6-4744-9A46-7A344FB48E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BB002E3-2D2D-5C0D-BF9A-8DA04581A58A}"/>
              </a:ext>
            </a:extLst>
          </p:cNvPr>
          <p:cNvSpPr>
            <a:spLocks noGrp="1"/>
          </p:cNvSpPr>
          <p:nvPr>
            <p:ph type="title"/>
          </p:nvPr>
        </p:nvSpPr>
        <p:spPr>
          <a:xfrm>
            <a:off x="841248" y="426720"/>
            <a:ext cx="10506456" cy="1919141"/>
          </a:xfrm>
        </p:spPr>
        <p:txBody>
          <a:bodyPr anchor="b">
            <a:normAutofit/>
          </a:bodyPr>
          <a:lstStyle/>
          <a:p>
            <a:r>
              <a:rPr lang="en-US" sz="6000">
                <a:ea typeface="+mj-lt"/>
                <a:cs typeface="+mj-lt"/>
              </a:rPr>
              <a:t>Introduction</a:t>
            </a:r>
            <a:endParaRPr lang="en-US" sz="6000"/>
          </a:p>
        </p:txBody>
      </p:sp>
      <p:sp>
        <p:nvSpPr>
          <p:cNvPr id="23" name="Rectangle 22">
            <a:extLst>
              <a:ext uri="{FF2B5EF4-FFF2-40B4-BE49-F238E27FC236}">
                <a16:creationId xmlns:a16="http://schemas.microsoft.com/office/drawing/2014/main" id="{7A0B5DEA-ADF6-4BA5-9307-147F0A4685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8680" y="2898648"/>
            <a:ext cx="1050645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 name="Rectangle 24">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2783982"/>
            <a:ext cx="1873457" cy="1371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A437D5FB-461B-F6BC-AC8E-FAAFFDEFAC5C}"/>
              </a:ext>
            </a:extLst>
          </p:cNvPr>
          <p:cNvSpPr>
            <a:spLocks noGrp="1"/>
          </p:cNvSpPr>
          <p:nvPr>
            <p:ph idx="1"/>
          </p:nvPr>
        </p:nvSpPr>
        <p:spPr>
          <a:xfrm>
            <a:off x="841248" y="3337269"/>
            <a:ext cx="10509504" cy="2905686"/>
          </a:xfrm>
        </p:spPr>
        <p:txBody>
          <a:bodyPr lIns="109728" tIns="109728" rIns="109728" bIns="91440">
            <a:normAutofit/>
          </a:bodyPr>
          <a:lstStyle/>
          <a:p>
            <a:pPr marL="342900" indent="-342900">
              <a:buFont typeface="Arial,Sans-Serif" panose="020B0604020202020204" pitchFamily="34" charset="0"/>
            </a:pPr>
            <a:r>
              <a:rPr lang="en-US" sz="2000" dirty="0">
                <a:latin typeface="Arial"/>
                <a:cs typeface="Arial"/>
              </a:rPr>
              <a:t>Sectoral Index</a:t>
            </a:r>
          </a:p>
          <a:p>
            <a:pPr marL="342900" indent="-342900">
              <a:buFont typeface="Arial,Sans-Serif" panose="020B0604020202020204" pitchFamily="34" charset="0"/>
            </a:pPr>
            <a:r>
              <a:rPr lang="en-US" sz="2000" dirty="0">
                <a:latin typeface="Arial"/>
                <a:cs typeface="Arial"/>
              </a:rPr>
              <a:t>Fast-Moving Consumer Goods (FMCG) industry</a:t>
            </a:r>
          </a:p>
          <a:p>
            <a:pPr marL="342900" indent="-342900">
              <a:buFont typeface="Arial,Sans-Serif" panose="020B0604020202020204" pitchFamily="34" charset="0"/>
            </a:pPr>
            <a:r>
              <a:rPr lang="en-US" sz="2000" dirty="0">
                <a:latin typeface="Arial"/>
                <a:cs typeface="Arial"/>
              </a:rPr>
              <a:t>It serves as a benchmark for assessing the performance of FMCG companies, a crucial sector known for the production and distribution of essential consumer goods.</a:t>
            </a:r>
          </a:p>
          <a:p>
            <a:pPr marL="342900" indent="-342900">
              <a:buFont typeface="Arial,Sans-Serif" panose="020B0604020202020204" pitchFamily="34" charset="0"/>
            </a:pPr>
            <a:r>
              <a:rPr lang="en-US" sz="2000" dirty="0">
                <a:latin typeface="Arial"/>
                <a:cs typeface="Arial"/>
              </a:rPr>
              <a:t>Reflects the overall health and trends within the FMCG sector.</a:t>
            </a:r>
            <a:endParaRPr lang="en-US" sz="2000"/>
          </a:p>
          <a:p>
            <a:endParaRPr lang="en-US" sz="2000"/>
          </a:p>
          <a:p>
            <a:endParaRPr lang="en-US" sz="2000"/>
          </a:p>
        </p:txBody>
      </p:sp>
      <p:sp>
        <p:nvSpPr>
          <p:cNvPr id="5" name="Slide Number Placeholder 4">
            <a:extLst>
              <a:ext uri="{FF2B5EF4-FFF2-40B4-BE49-F238E27FC236}">
                <a16:creationId xmlns:a16="http://schemas.microsoft.com/office/drawing/2014/main" id="{6CB4323A-6D2D-CDD2-A6A3-BA3C2DFE31B7}"/>
              </a:ext>
            </a:extLst>
          </p:cNvPr>
          <p:cNvSpPr>
            <a:spLocks noGrp="1"/>
          </p:cNvSpPr>
          <p:nvPr>
            <p:ph type="sldNum" sz="quarter" idx="12"/>
          </p:nvPr>
        </p:nvSpPr>
        <p:spPr>
          <a:xfrm>
            <a:off x="8873254" y="6356350"/>
            <a:ext cx="2477498" cy="365125"/>
          </a:xfrm>
        </p:spPr>
        <p:txBody>
          <a:bodyPr>
            <a:normAutofit/>
          </a:bodyPr>
          <a:lstStyle/>
          <a:p>
            <a:pPr>
              <a:lnSpc>
                <a:spcPct val="90000"/>
              </a:lnSpc>
              <a:spcAft>
                <a:spcPts val="600"/>
              </a:spcAft>
            </a:pPr>
            <a:fld id="{B2DC25EE-239B-4C5F-AAD1-255A7D5F1EE2}" type="slidenum">
              <a:rPr lang="en-US" sz="1100" dirty="0" smtClean="0"/>
              <a:pPr>
                <a:lnSpc>
                  <a:spcPct val="90000"/>
                </a:lnSpc>
                <a:spcAft>
                  <a:spcPts val="600"/>
                </a:spcAft>
              </a:pPr>
              <a:t>4</a:t>
            </a:fld>
            <a:endParaRPr lang="en-US" sz="1100" dirty="0"/>
          </a:p>
        </p:txBody>
      </p:sp>
    </p:spTree>
    <p:extLst>
      <p:ext uri="{BB962C8B-B14F-4D97-AF65-F5344CB8AC3E}">
        <p14:creationId xmlns:p14="http://schemas.microsoft.com/office/powerpoint/2010/main" val="14934937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15F26-65C2-550B-00F4-655574B03C17}"/>
              </a:ext>
            </a:extLst>
          </p:cNvPr>
          <p:cNvSpPr>
            <a:spLocks noGrp="1"/>
          </p:cNvSpPr>
          <p:nvPr>
            <p:ph type="title"/>
          </p:nvPr>
        </p:nvSpPr>
        <p:spPr/>
        <p:txBody>
          <a:bodyPr/>
          <a:lstStyle/>
          <a:p>
            <a:r>
              <a:rPr lang="en-US" dirty="0"/>
              <a:t>OVERVIEW</a:t>
            </a:r>
          </a:p>
        </p:txBody>
      </p:sp>
      <p:graphicFrame>
        <p:nvGraphicFramePr>
          <p:cNvPr id="7" name="Content Placeholder 2">
            <a:extLst>
              <a:ext uri="{FF2B5EF4-FFF2-40B4-BE49-F238E27FC236}">
                <a16:creationId xmlns:a16="http://schemas.microsoft.com/office/drawing/2014/main" id="{E56F39C4-21A7-7093-37C9-A9433F834EA9}"/>
              </a:ext>
            </a:extLst>
          </p:cNvPr>
          <p:cNvGraphicFramePr>
            <a:graphicFrameLocks noGrp="1"/>
          </p:cNvGraphicFramePr>
          <p:nvPr>
            <p:ph idx="1"/>
          </p:nvPr>
        </p:nvGraphicFramePr>
        <p:xfrm>
          <a:off x="919625" y="2369167"/>
          <a:ext cx="10168128" cy="36941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Slide Number Placeholder 4">
            <a:extLst>
              <a:ext uri="{FF2B5EF4-FFF2-40B4-BE49-F238E27FC236}">
                <a16:creationId xmlns:a16="http://schemas.microsoft.com/office/drawing/2014/main" id="{B1408949-D52B-5844-0B3B-746723619006}"/>
              </a:ext>
            </a:extLst>
          </p:cNvPr>
          <p:cNvSpPr>
            <a:spLocks noGrp="1"/>
          </p:cNvSpPr>
          <p:nvPr>
            <p:ph type="sldNum" sz="quarter" idx="12"/>
          </p:nvPr>
        </p:nvSpPr>
        <p:spPr/>
        <p:txBody>
          <a:bodyPr/>
          <a:lstStyle/>
          <a:p>
            <a:fld id="{B2DC25EE-239B-4C5F-AAD1-255A7D5F1EE2}" type="slidenum">
              <a:rPr lang="en-US" dirty="0" smtClean="0"/>
              <a:t>5</a:t>
            </a:fld>
            <a:endParaRPr lang="en-US" dirty="0"/>
          </a:p>
        </p:txBody>
      </p:sp>
    </p:spTree>
    <p:extLst>
      <p:ext uri="{BB962C8B-B14F-4D97-AF65-F5344CB8AC3E}">
        <p14:creationId xmlns:p14="http://schemas.microsoft.com/office/powerpoint/2010/main" val="4353984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F6452-D8B5-F2D0-6643-34FC0138EC20}"/>
              </a:ext>
            </a:extLst>
          </p:cNvPr>
          <p:cNvSpPr>
            <a:spLocks noGrp="1"/>
          </p:cNvSpPr>
          <p:nvPr>
            <p:ph type="title"/>
          </p:nvPr>
        </p:nvSpPr>
        <p:spPr/>
        <p:txBody>
          <a:bodyPr/>
          <a:lstStyle/>
          <a:p>
            <a:r>
              <a:rPr lang="en-US">
                <a:ea typeface="+mj-lt"/>
                <a:cs typeface="+mj-lt"/>
              </a:rPr>
              <a:t>OVERVIEW (CONTD)</a:t>
            </a:r>
            <a:endParaRPr lang="en-US"/>
          </a:p>
        </p:txBody>
      </p:sp>
      <p:graphicFrame>
        <p:nvGraphicFramePr>
          <p:cNvPr id="6" name="Content Placeholder 2">
            <a:extLst>
              <a:ext uri="{FF2B5EF4-FFF2-40B4-BE49-F238E27FC236}">
                <a16:creationId xmlns:a16="http://schemas.microsoft.com/office/drawing/2014/main" id="{E3FE0B39-9AE9-4612-724C-468B9330B6B2}"/>
              </a:ext>
            </a:extLst>
          </p:cNvPr>
          <p:cNvGraphicFramePr>
            <a:graphicFrameLocks noGrp="1"/>
          </p:cNvGraphicFramePr>
          <p:nvPr>
            <p:ph idx="1"/>
          </p:nvPr>
        </p:nvGraphicFramePr>
        <p:xfrm>
          <a:off x="1115568" y="2478024"/>
          <a:ext cx="10168128" cy="36941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a:extLst>
              <a:ext uri="{FF2B5EF4-FFF2-40B4-BE49-F238E27FC236}">
                <a16:creationId xmlns:a16="http://schemas.microsoft.com/office/drawing/2014/main" id="{6DC00096-3CB6-3F91-7DCA-FF9464713CF8}"/>
              </a:ext>
            </a:extLst>
          </p:cNvPr>
          <p:cNvSpPr>
            <a:spLocks noGrp="1"/>
          </p:cNvSpPr>
          <p:nvPr>
            <p:ph type="sldNum" sz="quarter" idx="12"/>
          </p:nvPr>
        </p:nvSpPr>
        <p:spPr/>
        <p:txBody>
          <a:bodyPr/>
          <a:lstStyle/>
          <a:p>
            <a:fld id="{B2DC25EE-239B-4C5F-AAD1-255A7D5F1EE2}" type="slidenum">
              <a:rPr lang="en-US" dirty="0" smtClean="0"/>
              <a:t>6</a:t>
            </a:fld>
            <a:endParaRPr lang="en-US" dirty="0"/>
          </a:p>
        </p:txBody>
      </p:sp>
    </p:spTree>
    <p:extLst>
      <p:ext uri="{BB962C8B-B14F-4D97-AF65-F5344CB8AC3E}">
        <p14:creationId xmlns:p14="http://schemas.microsoft.com/office/powerpoint/2010/main" val="10066758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2C9A9DA9-7DC8-488B-A882-123947B0F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7" name="Rectangle 36">
            <a:extLst>
              <a:ext uri="{FF2B5EF4-FFF2-40B4-BE49-F238E27FC236}">
                <a16:creationId xmlns:a16="http://schemas.microsoft.com/office/drawing/2014/main" id="{57F6BDD4-E066-4008-8011-6CC31AEB4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5" y="633619"/>
            <a:ext cx="6838569" cy="5495925"/>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EBEA2E0-C026-743C-6119-F3A997871C4F}"/>
              </a:ext>
            </a:extLst>
          </p:cNvPr>
          <p:cNvSpPr>
            <a:spLocks noGrp="1"/>
          </p:cNvSpPr>
          <p:nvPr>
            <p:ph type="title"/>
          </p:nvPr>
        </p:nvSpPr>
        <p:spPr>
          <a:xfrm>
            <a:off x="841246" y="978619"/>
            <a:ext cx="5991244" cy="1106424"/>
          </a:xfrm>
        </p:spPr>
        <p:txBody>
          <a:bodyPr>
            <a:normAutofit/>
          </a:bodyPr>
          <a:lstStyle/>
          <a:p>
            <a:r>
              <a:rPr lang="en-US" sz="3200"/>
              <a:t>Dataset overview</a:t>
            </a:r>
          </a:p>
        </p:txBody>
      </p:sp>
      <p:sp>
        <p:nvSpPr>
          <p:cNvPr id="39" name="Rectangle 38">
            <a:extLst>
              <a:ext uri="{FF2B5EF4-FFF2-40B4-BE49-F238E27FC236}">
                <a16:creationId xmlns:a16="http://schemas.microsoft.com/office/drawing/2014/main" id="{2711A8FB-68FC-45FC-B01E-38F809E2D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7" y="1171300"/>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1" name="Rectangle 40">
            <a:extLst>
              <a:ext uri="{FF2B5EF4-FFF2-40B4-BE49-F238E27FC236}">
                <a16:creationId xmlns:a16="http://schemas.microsoft.com/office/drawing/2014/main" id="{2A865FE3-5FC9-4049-87CF-30019C46C0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8" y="2093976"/>
            <a:ext cx="5846683"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BD8BB452-0932-EF3D-BB35-D9B01BE2CE2E}"/>
              </a:ext>
            </a:extLst>
          </p:cNvPr>
          <p:cNvSpPr>
            <a:spLocks noGrp="1"/>
          </p:cNvSpPr>
          <p:nvPr>
            <p:ph idx="1"/>
          </p:nvPr>
        </p:nvSpPr>
        <p:spPr>
          <a:xfrm>
            <a:off x="841248" y="2252870"/>
            <a:ext cx="5993892" cy="3560251"/>
          </a:xfrm>
        </p:spPr>
        <p:txBody>
          <a:bodyPr lIns="109728" tIns="109728" rIns="109728" bIns="91440" anchor="t">
            <a:noAutofit/>
          </a:bodyPr>
          <a:lstStyle/>
          <a:p>
            <a:pPr marL="0" indent="0">
              <a:lnSpc>
                <a:spcPct val="100000"/>
              </a:lnSpc>
              <a:buNone/>
            </a:pPr>
            <a:r>
              <a:rPr lang="en-US" sz="1200" dirty="0">
                <a:ea typeface="+mn-lt"/>
                <a:cs typeface="+mn-lt"/>
              </a:rPr>
              <a:t>The Nifty FMCG Index dataset serves as the foundation for our project, offering a comprehensive snapshot of the Fast-Moving Consumer Goods (FMCG) sector on the National Stock Exchange of India (NSE). Understanding the dataset is crucial for deriving meaningful insights into market dynamics.</a:t>
            </a:r>
          </a:p>
          <a:p>
            <a:pPr marL="0" indent="0">
              <a:lnSpc>
                <a:spcPct val="100000"/>
              </a:lnSpc>
              <a:buNone/>
            </a:pPr>
            <a:r>
              <a:rPr lang="en-US" sz="1200" b="1" dirty="0">
                <a:ea typeface="+mn-lt"/>
                <a:cs typeface="+mn-lt"/>
              </a:rPr>
              <a:t>Key Features:</a:t>
            </a:r>
            <a:endParaRPr lang="en-US" sz="1200"/>
          </a:p>
          <a:p>
            <a:pPr>
              <a:lnSpc>
                <a:spcPct val="100000"/>
              </a:lnSpc>
            </a:pPr>
            <a:r>
              <a:rPr lang="en-US" sz="1200" dirty="0">
                <a:ea typeface="+mn-lt"/>
                <a:cs typeface="+mn-lt"/>
              </a:rPr>
              <a:t>Date: Timestamp indicating the trading date of the stock data.</a:t>
            </a:r>
            <a:endParaRPr lang="en-US" sz="1200"/>
          </a:p>
          <a:p>
            <a:pPr>
              <a:lnSpc>
                <a:spcPct val="100000"/>
              </a:lnSpc>
            </a:pPr>
            <a:r>
              <a:rPr lang="en-US" sz="1200" dirty="0">
                <a:ea typeface="+mn-lt"/>
                <a:cs typeface="+mn-lt"/>
              </a:rPr>
              <a:t>Open: Opening price of the FMCG index on a given trading day.</a:t>
            </a:r>
            <a:endParaRPr lang="en-US" sz="1200"/>
          </a:p>
          <a:p>
            <a:pPr>
              <a:lnSpc>
                <a:spcPct val="100000"/>
              </a:lnSpc>
            </a:pPr>
            <a:r>
              <a:rPr lang="en-US" sz="1200" dirty="0">
                <a:ea typeface="+mn-lt"/>
                <a:cs typeface="+mn-lt"/>
              </a:rPr>
              <a:t>High: Highest recorded price during the trading day.</a:t>
            </a:r>
            <a:endParaRPr lang="en-US" sz="1200"/>
          </a:p>
          <a:p>
            <a:pPr>
              <a:lnSpc>
                <a:spcPct val="100000"/>
              </a:lnSpc>
            </a:pPr>
            <a:r>
              <a:rPr lang="en-US" sz="1200" dirty="0">
                <a:ea typeface="+mn-lt"/>
                <a:cs typeface="+mn-lt"/>
              </a:rPr>
              <a:t>Low: Lowest recorded price during the trading day.</a:t>
            </a:r>
            <a:endParaRPr lang="en-US" sz="1200"/>
          </a:p>
          <a:p>
            <a:pPr>
              <a:lnSpc>
                <a:spcPct val="100000"/>
              </a:lnSpc>
            </a:pPr>
            <a:r>
              <a:rPr lang="en-US" sz="1200" dirty="0">
                <a:ea typeface="+mn-lt"/>
                <a:cs typeface="+mn-lt"/>
              </a:rPr>
              <a:t>Close: Closing price of the FMCG index on a given trading day.</a:t>
            </a:r>
            <a:endParaRPr lang="en-US" sz="1200"/>
          </a:p>
          <a:p>
            <a:pPr>
              <a:lnSpc>
                <a:spcPct val="100000"/>
              </a:lnSpc>
            </a:pPr>
            <a:r>
              <a:rPr lang="en-US" sz="1200" dirty="0">
                <a:ea typeface="+mn-lt"/>
                <a:cs typeface="+mn-lt"/>
              </a:rPr>
              <a:t>Volume: The total number of shares traded on a specific date.</a:t>
            </a:r>
            <a:endParaRPr lang="en-US" sz="1400" dirty="0"/>
          </a:p>
          <a:p>
            <a:pPr>
              <a:lnSpc>
                <a:spcPct val="100000"/>
              </a:lnSpc>
            </a:pPr>
            <a:endParaRPr lang="en-US" sz="1100"/>
          </a:p>
        </p:txBody>
      </p:sp>
      <p:pic>
        <p:nvPicPr>
          <p:cNvPr id="5" name="Picture 4" descr="A graph of a stock market&#10;&#10;Description automatically generated">
            <a:extLst>
              <a:ext uri="{FF2B5EF4-FFF2-40B4-BE49-F238E27FC236}">
                <a16:creationId xmlns:a16="http://schemas.microsoft.com/office/drawing/2014/main" id="{0A93BA9F-0817-FA22-8698-338C64687E0B}"/>
              </a:ext>
            </a:extLst>
          </p:cNvPr>
          <p:cNvPicPr>
            <a:picLocks noChangeAspect="1"/>
          </p:cNvPicPr>
          <p:nvPr/>
        </p:nvPicPr>
        <p:blipFill>
          <a:blip r:embed="rId2"/>
          <a:stretch>
            <a:fillRect/>
          </a:stretch>
        </p:blipFill>
        <p:spPr>
          <a:xfrm>
            <a:off x="7679814" y="2139167"/>
            <a:ext cx="4097657" cy="2479082"/>
          </a:xfrm>
          <a:prstGeom prst="rect">
            <a:avLst/>
          </a:prstGeom>
        </p:spPr>
      </p:pic>
      <p:sp>
        <p:nvSpPr>
          <p:cNvPr id="6" name="Footer Placeholder 5">
            <a:extLst>
              <a:ext uri="{FF2B5EF4-FFF2-40B4-BE49-F238E27FC236}">
                <a16:creationId xmlns:a16="http://schemas.microsoft.com/office/drawing/2014/main" id="{1A0888EF-6D9B-C3B0-3E86-F3C538C0F409}"/>
              </a:ext>
            </a:extLst>
          </p:cNvPr>
          <p:cNvSpPr>
            <a:spLocks noGrp="1"/>
          </p:cNvSpPr>
          <p:nvPr>
            <p:ph type="ftr" sz="quarter" idx="11"/>
          </p:nvPr>
        </p:nvSpPr>
        <p:spPr>
          <a:xfrm>
            <a:off x="7990114" y="6389007"/>
            <a:ext cx="4114800" cy="365125"/>
          </a:xfrm>
        </p:spPr>
        <p:txBody>
          <a:bodyPr/>
          <a:lstStyle/>
          <a:p>
            <a:r>
              <a:rPr lang="en-US"/>
              <a:t>https://finance.yahoo.com/quote/%5ECNXFMCG?p=%5ECNXFMCG</a:t>
            </a:r>
          </a:p>
        </p:txBody>
      </p:sp>
    </p:spTree>
    <p:extLst>
      <p:ext uri="{BB962C8B-B14F-4D97-AF65-F5344CB8AC3E}">
        <p14:creationId xmlns:p14="http://schemas.microsoft.com/office/powerpoint/2010/main" val="9788613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C9A9DA9-7DC8-488B-A882-123947B0F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ectangle 8">
            <a:extLst>
              <a:ext uri="{FF2B5EF4-FFF2-40B4-BE49-F238E27FC236}">
                <a16:creationId xmlns:a16="http://schemas.microsoft.com/office/drawing/2014/main" id="{57F6BDD4-E066-4008-8011-6CC31AEB4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5" y="633619"/>
            <a:ext cx="6838569" cy="5495925"/>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A6B0078-5B9F-99C7-A28A-3D674CC8EE99}"/>
              </a:ext>
            </a:extLst>
          </p:cNvPr>
          <p:cNvSpPr>
            <a:spLocks noGrp="1"/>
          </p:cNvSpPr>
          <p:nvPr>
            <p:ph type="title"/>
          </p:nvPr>
        </p:nvSpPr>
        <p:spPr>
          <a:xfrm>
            <a:off x="841246" y="978619"/>
            <a:ext cx="5991244" cy="1106424"/>
          </a:xfrm>
        </p:spPr>
        <p:txBody>
          <a:bodyPr>
            <a:normAutofit/>
          </a:bodyPr>
          <a:lstStyle/>
          <a:p>
            <a:r>
              <a:rPr lang="en-US" sz="3200" dirty="0"/>
              <a:t>Data Integration</a:t>
            </a:r>
          </a:p>
        </p:txBody>
      </p:sp>
      <p:sp>
        <p:nvSpPr>
          <p:cNvPr id="10" name="Rectangle 9">
            <a:extLst>
              <a:ext uri="{FF2B5EF4-FFF2-40B4-BE49-F238E27FC236}">
                <a16:creationId xmlns:a16="http://schemas.microsoft.com/office/drawing/2014/main" id="{2711A8FB-68FC-45FC-B01E-38F809E2D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7" y="1171300"/>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2A865FE3-5FC9-4049-87CF-30019C46C0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8" y="2093976"/>
            <a:ext cx="5846683"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175E2B44-0080-F658-0C57-E56844B5EC3C}"/>
              </a:ext>
            </a:extLst>
          </p:cNvPr>
          <p:cNvSpPr>
            <a:spLocks noGrp="1"/>
          </p:cNvSpPr>
          <p:nvPr>
            <p:ph idx="1"/>
          </p:nvPr>
        </p:nvSpPr>
        <p:spPr>
          <a:xfrm>
            <a:off x="841248" y="2252870"/>
            <a:ext cx="5993892" cy="3560251"/>
          </a:xfrm>
        </p:spPr>
        <p:txBody>
          <a:bodyPr lIns="109728" tIns="109728" rIns="109728" bIns="91440">
            <a:normAutofit/>
          </a:bodyPr>
          <a:lstStyle/>
          <a:p>
            <a:pPr marL="0" indent="0">
              <a:lnSpc>
                <a:spcPct val="100000"/>
              </a:lnSpc>
              <a:buNone/>
            </a:pPr>
            <a:r>
              <a:rPr lang="en-US" sz="1300" dirty="0">
                <a:ea typeface="+mn-lt"/>
                <a:cs typeface="+mn-lt"/>
              </a:rPr>
              <a:t>In the initial phase of our project, we successfully loaded the Nifty FMCG Index dataset into a MySQL database. This strategic move provides a robust foundation for efficient storage and retrieval, enabling seamless integration with big data processing tools like Apache Spark.</a:t>
            </a:r>
            <a:endParaRPr lang="en-US" sz="1300" dirty="0"/>
          </a:p>
          <a:p>
            <a:pPr marL="0" indent="0">
              <a:lnSpc>
                <a:spcPct val="100000"/>
              </a:lnSpc>
              <a:buNone/>
            </a:pPr>
            <a:endParaRPr lang="en-US" sz="1300">
              <a:ea typeface="+mn-lt"/>
              <a:cs typeface="+mn-lt"/>
            </a:endParaRPr>
          </a:p>
          <a:p>
            <a:pPr marL="0" indent="0">
              <a:lnSpc>
                <a:spcPct val="100000"/>
              </a:lnSpc>
              <a:buNone/>
            </a:pPr>
            <a:r>
              <a:rPr lang="en-US" sz="1300" dirty="0">
                <a:ea typeface="+mn-lt"/>
                <a:cs typeface="+mn-lt"/>
              </a:rPr>
              <a:t>Database Setup: </a:t>
            </a:r>
          </a:p>
          <a:p>
            <a:pPr>
              <a:lnSpc>
                <a:spcPct val="100000"/>
              </a:lnSpc>
            </a:pPr>
            <a:r>
              <a:rPr lang="en-US" sz="1300" dirty="0">
                <a:ea typeface="+mn-lt"/>
                <a:cs typeface="+mn-lt"/>
              </a:rPr>
              <a:t>Created a MySQL database named "project" for data storage.</a:t>
            </a:r>
          </a:p>
          <a:p>
            <a:pPr>
              <a:lnSpc>
                <a:spcPct val="100000"/>
              </a:lnSpc>
            </a:pPr>
            <a:r>
              <a:rPr lang="en-US" sz="1300">
                <a:ea typeface="+mn-lt"/>
                <a:cs typeface="+mn-lt"/>
              </a:rPr>
              <a:t>Table Creation: Defined a table named "stock_data" to accommodate the dataset's structure.</a:t>
            </a:r>
            <a:endParaRPr lang="en-US" sz="1300"/>
          </a:p>
          <a:p>
            <a:pPr>
              <a:lnSpc>
                <a:spcPct val="100000"/>
              </a:lnSpc>
            </a:pPr>
            <a:r>
              <a:rPr lang="en-US" sz="1300" dirty="0">
                <a:ea typeface="+mn-lt"/>
                <a:cs typeface="+mn-lt"/>
              </a:rPr>
              <a:t>Loading Data: Utilized MySQL commands or tools to import the dataset into the designated table.</a:t>
            </a:r>
            <a:endParaRPr lang="en-US" sz="1300" dirty="0"/>
          </a:p>
          <a:p>
            <a:pPr>
              <a:lnSpc>
                <a:spcPct val="100000"/>
              </a:lnSpc>
            </a:pPr>
            <a:endParaRPr lang="en-US" sz="1300"/>
          </a:p>
        </p:txBody>
      </p:sp>
      <p:pic>
        <p:nvPicPr>
          <p:cNvPr id="6" name="Picture 5" descr="A screenshot of a computer screen&#10;&#10;Description automatically generated">
            <a:extLst>
              <a:ext uri="{FF2B5EF4-FFF2-40B4-BE49-F238E27FC236}">
                <a16:creationId xmlns:a16="http://schemas.microsoft.com/office/drawing/2014/main" id="{61DAE474-1B15-2BAF-C67F-F59FED914176}"/>
              </a:ext>
            </a:extLst>
          </p:cNvPr>
          <p:cNvPicPr>
            <a:picLocks noChangeAspect="1"/>
          </p:cNvPicPr>
          <p:nvPr/>
        </p:nvPicPr>
        <p:blipFill>
          <a:blip r:embed="rId2"/>
          <a:stretch>
            <a:fillRect/>
          </a:stretch>
        </p:blipFill>
        <p:spPr>
          <a:xfrm>
            <a:off x="7679814" y="2297951"/>
            <a:ext cx="4097657" cy="2161513"/>
          </a:xfrm>
          <a:prstGeom prst="rect">
            <a:avLst/>
          </a:prstGeom>
        </p:spPr>
      </p:pic>
      <p:sp>
        <p:nvSpPr>
          <p:cNvPr id="4" name="Slide Number Placeholder 3">
            <a:extLst>
              <a:ext uri="{FF2B5EF4-FFF2-40B4-BE49-F238E27FC236}">
                <a16:creationId xmlns:a16="http://schemas.microsoft.com/office/drawing/2014/main" id="{B1EBBE74-BC0F-747A-7406-BD4CF92F1C3C}"/>
              </a:ext>
            </a:extLst>
          </p:cNvPr>
          <p:cNvSpPr>
            <a:spLocks noGrp="1"/>
          </p:cNvSpPr>
          <p:nvPr>
            <p:ph type="sldNum" sz="quarter" idx="12"/>
          </p:nvPr>
        </p:nvSpPr>
        <p:spPr>
          <a:xfrm>
            <a:off x="8613648" y="6356350"/>
            <a:ext cx="2743200" cy="365125"/>
          </a:xfrm>
        </p:spPr>
        <p:txBody>
          <a:bodyPr>
            <a:normAutofit/>
          </a:bodyPr>
          <a:lstStyle/>
          <a:p>
            <a:pPr>
              <a:lnSpc>
                <a:spcPct val="90000"/>
              </a:lnSpc>
              <a:spcAft>
                <a:spcPts val="600"/>
              </a:spcAft>
            </a:pPr>
            <a:fld id="{B2DC25EE-239B-4C5F-AAD1-255A7D5F1EE2}" type="slidenum">
              <a:rPr lang="en-US" sz="1100">
                <a:solidFill>
                  <a:schemeClr val="tx2">
                    <a:lumMod val="50000"/>
                    <a:lumOff val="50000"/>
                  </a:schemeClr>
                </a:solidFill>
              </a:rPr>
              <a:pPr>
                <a:lnSpc>
                  <a:spcPct val="90000"/>
                </a:lnSpc>
                <a:spcAft>
                  <a:spcPts val="600"/>
                </a:spcAft>
              </a:pPr>
              <a:t>8</a:t>
            </a:fld>
            <a:endParaRPr lang="en-US" sz="1100">
              <a:solidFill>
                <a:schemeClr val="tx2">
                  <a:lumMod val="50000"/>
                  <a:lumOff val="50000"/>
                </a:schemeClr>
              </a:solidFill>
            </a:endParaRPr>
          </a:p>
        </p:txBody>
      </p:sp>
    </p:spTree>
    <p:extLst>
      <p:ext uri="{BB962C8B-B14F-4D97-AF65-F5344CB8AC3E}">
        <p14:creationId xmlns:p14="http://schemas.microsoft.com/office/powerpoint/2010/main" val="731702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52B99F1-B2DC-437E-A8A1-A57F2F29F8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55F8BA08-3E38-4B70-B93A-74F08E0922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684398"/>
            <a:ext cx="11167447" cy="520604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4B152E7-DE6D-DFB0-05FA-DACF19C36AD6}"/>
              </a:ext>
            </a:extLst>
          </p:cNvPr>
          <p:cNvSpPr>
            <a:spLocks noGrp="1"/>
          </p:cNvSpPr>
          <p:nvPr>
            <p:ph type="title"/>
          </p:nvPr>
        </p:nvSpPr>
        <p:spPr>
          <a:xfrm>
            <a:off x="1045029" y="1092857"/>
            <a:ext cx="3669704" cy="4389120"/>
          </a:xfrm>
        </p:spPr>
        <p:txBody>
          <a:bodyPr>
            <a:normAutofit/>
          </a:bodyPr>
          <a:lstStyle/>
          <a:p>
            <a:r>
              <a:rPr lang="en-US" dirty="0"/>
              <a:t>Integration with Spark using JDBC</a:t>
            </a:r>
          </a:p>
          <a:p>
            <a:endParaRPr lang="en-US" dirty="0"/>
          </a:p>
        </p:txBody>
      </p:sp>
      <p:sp>
        <p:nvSpPr>
          <p:cNvPr id="13" name="Rectangle 12">
            <a:extLst>
              <a:ext uri="{FF2B5EF4-FFF2-40B4-BE49-F238E27FC236}">
                <a16:creationId xmlns:a16="http://schemas.microsoft.com/office/drawing/2014/main" id="{357F1B33-79AB-4A71-8CEC-4546D709B8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2935374"/>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0E7230BE-40FF-1656-7F49-F4D48D0301C5}"/>
              </a:ext>
            </a:extLst>
          </p:cNvPr>
          <p:cNvSpPr>
            <a:spLocks noGrp="1"/>
          </p:cNvSpPr>
          <p:nvPr>
            <p:ph idx="1"/>
          </p:nvPr>
        </p:nvSpPr>
        <p:spPr>
          <a:xfrm>
            <a:off x="5572679" y="1092857"/>
            <a:ext cx="5670087" cy="4389120"/>
          </a:xfrm>
        </p:spPr>
        <p:txBody>
          <a:bodyPr lIns="109728" tIns="109728" rIns="109728" bIns="91440" anchor="ctr">
            <a:normAutofit/>
          </a:bodyPr>
          <a:lstStyle/>
          <a:p>
            <a:pPr marL="0" indent="0">
              <a:lnSpc>
                <a:spcPct val="100000"/>
              </a:lnSpc>
              <a:buNone/>
            </a:pPr>
            <a:r>
              <a:rPr lang="en-US" sz="1400" dirty="0">
                <a:ea typeface="+mn-lt"/>
                <a:cs typeface="+mn-lt"/>
              </a:rPr>
              <a:t>To harness the power of distributed data processing, we seamlessly integrated the MySQL dataset with Apache Spark using Java Database Connectivity (JDBC). This integration enables Spark to leverage the dataset for scalable and parallelized analysis.</a:t>
            </a:r>
            <a:endParaRPr lang="en-US" sz="1400" dirty="0"/>
          </a:p>
          <a:p>
            <a:pPr>
              <a:lnSpc>
                <a:spcPct val="100000"/>
              </a:lnSpc>
            </a:pPr>
            <a:endParaRPr lang="en-US" sz="1400" dirty="0"/>
          </a:p>
          <a:p>
            <a:pPr marL="0" indent="0">
              <a:lnSpc>
                <a:spcPct val="100000"/>
              </a:lnSpc>
              <a:buNone/>
            </a:pPr>
            <a:r>
              <a:rPr lang="en-US" sz="1400" err="1">
                <a:solidFill>
                  <a:srgbClr val="CC7832"/>
                </a:solidFill>
                <a:latin typeface="Consolas"/>
              </a:rPr>
              <a:t>val</a:t>
            </a:r>
            <a:r>
              <a:rPr lang="en-US" sz="1400" dirty="0">
                <a:solidFill>
                  <a:srgbClr val="CC7832"/>
                </a:solidFill>
                <a:latin typeface="Consolas"/>
              </a:rPr>
              <a:t> </a:t>
            </a:r>
            <a:r>
              <a:rPr lang="en-US" sz="1400" dirty="0">
                <a:solidFill>
                  <a:srgbClr val="A9B7C6"/>
                </a:solidFill>
                <a:latin typeface="Consolas"/>
              </a:rPr>
              <a:t>spark = </a:t>
            </a:r>
            <a:r>
              <a:rPr lang="en-US" sz="1400" err="1">
                <a:solidFill>
                  <a:srgbClr val="A9B7C6"/>
                </a:solidFill>
                <a:latin typeface="Consolas"/>
              </a:rPr>
              <a:t>SparkSession.</a:t>
            </a:r>
            <a:r>
              <a:rPr lang="en-US" sz="1400" i="1" err="1">
                <a:solidFill>
                  <a:srgbClr val="A9B7C6"/>
                </a:solidFill>
                <a:latin typeface="Consolas"/>
              </a:rPr>
              <a:t>builder</a:t>
            </a:r>
            <a:r>
              <a:rPr lang="en-US" sz="1400" dirty="0">
                <a:solidFill>
                  <a:srgbClr val="A9B7C6"/>
                </a:solidFill>
                <a:latin typeface="Consolas"/>
              </a:rPr>
              <a:t>()</a:t>
            </a:r>
            <a:br>
              <a:rPr lang="en-US" sz="1400" dirty="0">
                <a:latin typeface="Consolas"/>
              </a:rPr>
            </a:br>
            <a:r>
              <a:rPr lang="en-US" sz="1400" dirty="0">
                <a:solidFill>
                  <a:srgbClr val="A9B7C6"/>
                </a:solidFill>
                <a:latin typeface="Consolas"/>
              </a:rPr>
              <a:t>  .</a:t>
            </a:r>
            <a:r>
              <a:rPr lang="en-US" sz="1400" err="1">
                <a:solidFill>
                  <a:srgbClr val="A9B7C6"/>
                </a:solidFill>
                <a:latin typeface="Consolas"/>
              </a:rPr>
              <a:t>appName</a:t>
            </a:r>
            <a:r>
              <a:rPr lang="en-US" sz="1400" dirty="0">
                <a:solidFill>
                  <a:srgbClr val="A9B7C6"/>
                </a:solidFill>
                <a:latin typeface="Consolas"/>
              </a:rPr>
              <a:t>(</a:t>
            </a:r>
            <a:r>
              <a:rPr lang="en-US" sz="1400" dirty="0">
                <a:solidFill>
                  <a:srgbClr val="6A8759"/>
                </a:solidFill>
                <a:latin typeface="Consolas"/>
              </a:rPr>
              <a:t>"JDBC Spark Example"</a:t>
            </a:r>
            <a:r>
              <a:rPr lang="en-US" sz="1400" dirty="0">
                <a:solidFill>
                  <a:srgbClr val="A9B7C6"/>
                </a:solidFill>
                <a:latin typeface="Consolas"/>
              </a:rPr>
              <a:t>)</a:t>
            </a:r>
            <a:br>
              <a:rPr lang="en-US" sz="1400" dirty="0">
                <a:latin typeface="Consolas"/>
              </a:rPr>
            </a:br>
            <a:r>
              <a:rPr lang="en-US" sz="1400" dirty="0">
                <a:solidFill>
                  <a:srgbClr val="A9B7C6"/>
                </a:solidFill>
                <a:latin typeface="Consolas"/>
              </a:rPr>
              <a:t>  .config(</a:t>
            </a:r>
            <a:r>
              <a:rPr lang="en-US" sz="1400" dirty="0">
                <a:solidFill>
                  <a:srgbClr val="6A8759"/>
                </a:solidFill>
                <a:latin typeface="Consolas"/>
              </a:rPr>
              <a:t>"</a:t>
            </a:r>
            <a:r>
              <a:rPr lang="en-US" sz="1400" err="1">
                <a:solidFill>
                  <a:srgbClr val="6A8759"/>
                </a:solidFill>
                <a:latin typeface="Consolas"/>
              </a:rPr>
              <a:t>spark.master</a:t>
            </a:r>
            <a:r>
              <a:rPr lang="en-US" sz="1400" dirty="0">
                <a:solidFill>
                  <a:srgbClr val="6A8759"/>
                </a:solidFill>
                <a:latin typeface="Consolas"/>
              </a:rPr>
              <a:t>"</a:t>
            </a:r>
            <a:r>
              <a:rPr lang="en-US" sz="1400" dirty="0">
                <a:solidFill>
                  <a:srgbClr val="CC7832"/>
                </a:solidFill>
                <a:latin typeface="Consolas"/>
              </a:rPr>
              <a:t>, </a:t>
            </a:r>
            <a:r>
              <a:rPr lang="en-US" sz="1400" dirty="0">
                <a:solidFill>
                  <a:srgbClr val="6A8759"/>
                </a:solidFill>
                <a:latin typeface="Consolas"/>
              </a:rPr>
              <a:t>"local"</a:t>
            </a:r>
            <a:r>
              <a:rPr lang="en-US" sz="1400" dirty="0">
                <a:solidFill>
                  <a:srgbClr val="A9B7C6"/>
                </a:solidFill>
                <a:latin typeface="Consolas"/>
              </a:rPr>
              <a:t>)</a:t>
            </a:r>
            <a:br>
              <a:rPr lang="en-US" sz="1400" dirty="0">
                <a:latin typeface="Consolas"/>
              </a:rPr>
            </a:br>
            <a:r>
              <a:rPr lang="en-US" sz="1400" dirty="0">
                <a:solidFill>
                  <a:srgbClr val="A9B7C6"/>
                </a:solidFill>
                <a:latin typeface="Consolas"/>
              </a:rPr>
              <a:t>  .</a:t>
            </a:r>
            <a:r>
              <a:rPr lang="en-US" sz="1400" err="1">
                <a:solidFill>
                  <a:srgbClr val="A9B7C6"/>
                </a:solidFill>
                <a:latin typeface="Consolas"/>
              </a:rPr>
              <a:t>getOrCreate</a:t>
            </a:r>
            <a:r>
              <a:rPr lang="en-US" sz="1400" dirty="0">
                <a:solidFill>
                  <a:srgbClr val="A9B7C6"/>
                </a:solidFill>
                <a:latin typeface="Consolas"/>
              </a:rPr>
              <a:t>()</a:t>
            </a:r>
            <a:br>
              <a:rPr lang="en-US" sz="1400" dirty="0">
                <a:latin typeface="Consolas"/>
              </a:rPr>
            </a:br>
            <a:br>
              <a:rPr lang="en-US" sz="1400" dirty="0">
                <a:latin typeface="Consolas"/>
              </a:rPr>
            </a:br>
            <a:r>
              <a:rPr lang="en-US" sz="1400" dirty="0">
                <a:solidFill>
                  <a:srgbClr val="A9B7C6"/>
                </a:solidFill>
                <a:latin typeface="Consolas"/>
              </a:rPr>
              <a:t>// Database connection properties</a:t>
            </a:r>
            <a:br>
              <a:rPr lang="en-US" sz="1400" dirty="0">
                <a:latin typeface="Consolas"/>
              </a:rPr>
            </a:br>
            <a:r>
              <a:rPr lang="en-US" sz="1400" err="1">
                <a:solidFill>
                  <a:srgbClr val="A9B7C6"/>
                </a:solidFill>
                <a:latin typeface="Consolas"/>
              </a:rPr>
              <a:t>val</a:t>
            </a:r>
            <a:r>
              <a:rPr lang="en-US" sz="1400" dirty="0">
                <a:solidFill>
                  <a:srgbClr val="A9B7C6"/>
                </a:solidFill>
                <a:latin typeface="Consolas"/>
              </a:rPr>
              <a:t> </a:t>
            </a:r>
            <a:r>
              <a:rPr lang="en-US" sz="1400" err="1">
                <a:solidFill>
                  <a:srgbClr val="A9B7C6"/>
                </a:solidFill>
                <a:latin typeface="Consolas"/>
              </a:rPr>
              <a:t>url</a:t>
            </a:r>
            <a:r>
              <a:rPr lang="en-US" sz="1400" dirty="0">
                <a:solidFill>
                  <a:srgbClr val="A9B7C6"/>
                </a:solidFill>
                <a:latin typeface="Consolas"/>
              </a:rPr>
              <a:t> = </a:t>
            </a:r>
            <a:r>
              <a:rPr lang="en-US" sz="1400" dirty="0">
                <a:solidFill>
                  <a:srgbClr val="6A8759"/>
                </a:solidFill>
                <a:latin typeface="Consolas"/>
              </a:rPr>
              <a:t>"</a:t>
            </a:r>
            <a:r>
              <a:rPr lang="en-US" sz="1400" err="1">
                <a:solidFill>
                  <a:srgbClr val="6A8759"/>
                </a:solidFill>
                <a:latin typeface="Consolas"/>
              </a:rPr>
              <a:t>jdbc:mysql</a:t>
            </a:r>
            <a:r>
              <a:rPr lang="en-US" sz="1400" dirty="0">
                <a:solidFill>
                  <a:srgbClr val="6A8759"/>
                </a:solidFill>
                <a:latin typeface="Consolas"/>
              </a:rPr>
              <a:t>://localhost:3306/project"</a:t>
            </a:r>
            <a:br>
              <a:rPr lang="en-US" sz="1400" dirty="0">
                <a:latin typeface="Consolas"/>
              </a:rPr>
            </a:br>
            <a:r>
              <a:rPr lang="en-US" sz="1400" err="1">
                <a:solidFill>
                  <a:srgbClr val="6A8759"/>
                </a:solidFill>
                <a:latin typeface="Consolas"/>
              </a:rPr>
              <a:t>val</a:t>
            </a:r>
            <a:r>
              <a:rPr lang="en-US" sz="1400" dirty="0">
                <a:solidFill>
                  <a:srgbClr val="6A8759"/>
                </a:solidFill>
                <a:latin typeface="Consolas"/>
              </a:rPr>
              <a:t> </a:t>
            </a:r>
            <a:r>
              <a:rPr lang="en-US" sz="1400" dirty="0">
                <a:solidFill>
                  <a:srgbClr val="A9B7C6"/>
                </a:solidFill>
                <a:latin typeface="Consolas"/>
              </a:rPr>
              <a:t>properties = </a:t>
            </a:r>
            <a:r>
              <a:rPr lang="en-US" sz="1400" dirty="0">
                <a:solidFill>
                  <a:srgbClr val="CC7832"/>
                </a:solidFill>
                <a:latin typeface="Consolas"/>
              </a:rPr>
              <a:t>new </a:t>
            </a:r>
            <a:r>
              <a:rPr lang="en-US" sz="1400" err="1">
                <a:solidFill>
                  <a:srgbClr val="A9B7C6"/>
                </a:solidFill>
                <a:latin typeface="Consolas"/>
              </a:rPr>
              <a:t>java.util.Properties</a:t>
            </a:r>
            <a:r>
              <a:rPr lang="en-US" sz="1400" dirty="0">
                <a:solidFill>
                  <a:srgbClr val="A9B7C6"/>
                </a:solidFill>
                <a:latin typeface="Consolas"/>
              </a:rPr>
              <a:t>()</a:t>
            </a:r>
            <a:br>
              <a:rPr lang="en-US" sz="1400" dirty="0">
                <a:latin typeface="Consolas"/>
              </a:rPr>
            </a:br>
            <a:r>
              <a:rPr lang="en-US" sz="1400" err="1">
                <a:solidFill>
                  <a:srgbClr val="A9B7C6"/>
                </a:solidFill>
                <a:latin typeface="Consolas"/>
              </a:rPr>
              <a:t>properties.setProperty</a:t>
            </a:r>
            <a:r>
              <a:rPr lang="en-US" sz="1400" dirty="0">
                <a:solidFill>
                  <a:srgbClr val="A9B7C6"/>
                </a:solidFill>
                <a:latin typeface="Consolas"/>
              </a:rPr>
              <a:t>(</a:t>
            </a:r>
            <a:r>
              <a:rPr lang="en-US" sz="1400" dirty="0">
                <a:solidFill>
                  <a:srgbClr val="6A8759"/>
                </a:solidFill>
                <a:latin typeface="Consolas"/>
              </a:rPr>
              <a:t>"user"</a:t>
            </a:r>
            <a:r>
              <a:rPr lang="en-US" sz="1400" dirty="0">
                <a:solidFill>
                  <a:srgbClr val="CC7832"/>
                </a:solidFill>
                <a:latin typeface="Consolas"/>
              </a:rPr>
              <a:t>, </a:t>
            </a:r>
            <a:r>
              <a:rPr lang="en-US" sz="1400" dirty="0">
                <a:solidFill>
                  <a:srgbClr val="6A8759"/>
                </a:solidFill>
                <a:latin typeface="Consolas"/>
              </a:rPr>
              <a:t>"root"</a:t>
            </a:r>
            <a:r>
              <a:rPr lang="en-US" sz="1400" dirty="0">
                <a:solidFill>
                  <a:srgbClr val="A9B7C6"/>
                </a:solidFill>
                <a:latin typeface="Consolas"/>
              </a:rPr>
              <a:t>)</a:t>
            </a:r>
            <a:br>
              <a:rPr lang="en-US" sz="1400" dirty="0">
                <a:latin typeface="Consolas"/>
              </a:rPr>
            </a:br>
            <a:r>
              <a:rPr lang="en-US" sz="1400" err="1">
                <a:solidFill>
                  <a:srgbClr val="A9B7C6"/>
                </a:solidFill>
                <a:latin typeface="Consolas"/>
              </a:rPr>
              <a:t>properties.setProperty</a:t>
            </a:r>
            <a:r>
              <a:rPr lang="en-US" sz="1400" dirty="0">
                <a:solidFill>
                  <a:srgbClr val="A9B7C6"/>
                </a:solidFill>
                <a:latin typeface="Consolas"/>
              </a:rPr>
              <a:t>(</a:t>
            </a:r>
            <a:r>
              <a:rPr lang="en-US" sz="1400" dirty="0">
                <a:solidFill>
                  <a:srgbClr val="6A8759"/>
                </a:solidFill>
                <a:latin typeface="Consolas"/>
              </a:rPr>
              <a:t>"password"</a:t>
            </a:r>
            <a:r>
              <a:rPr lang="en-US" sz="1400" dirty="0">
                <a:solidFill>
                  <a:srgbClr val="CC7832"/>
                </a:solidFill>
                <a:latin typeface="Consolas"/>
              </a:rPr>
              <a:t>, </a:t>
            </a:r>
            <a:r>
              <a:rPr lang="en-US" sz="1400" dirty="0">
                <a:solidFill>
                  <a:srgbClr val="6A8759"/>
                </a:solidFill>
                <a:latin typeface="Consolas"/>
              </a:rPr>
              <a:t>"jaidev@2003"</a:t>
            </a:r>
            <a:r>
              <a:rPr lang="en-US" sz="1400" dirty="0">
                <a:solidFill>
                  <a:srgbClr val="A9B7C6"/>
                </a:solidFill>
                <a:latin typeface="Consolas"/>
              </a:rPr>
              <a:t>)</a:t>
            </a:r>
            <a:endParaRPr lang="en-US" sz="1400" dirty="0"/>
          </a:p>
        </p:txBody>
      </p:sp>
      <p:sp>
        <p:nvSpPr>
          <p:cNvPr id="4" name="Slide Number Placeholder 3">
            <a:extLst>
              <a:ext uri="{FF2B5EF4-FFF2-40B4-BE49-F238E27FC236}">
                <a16:creationId xmlns:a16="http://schemas.microsoft.com/office/drawing/2014/main" id="{D73FAE39-E78A-FDDE-4943-A6269D0A6DD4}"/>
              </a:ext>
            </a:extLst>
          </p:cNvPr>
          <p:cNvSpPr>
            <a:spLocks noGrp="1"/>
          </p:cNvSpPr>
          <p:nvPr>
            <p:ph type="sldNum" sz="quarter" idx="12"/>
          </p:nvPr>
        </p:nvSpPr>
        <p:spPr>
          <a:xfrm>
            <a:off x="8540496" y="6356350"/>
            <a:ext cx="2743200" cy="365125"/>
          </a:xfrm>
        </p:spPr>
        <p:txBody>
          <a:bodyPr>
            <a:normAutofit/>
          </a:bodyPr>
          <a:lstStyle/>
          <a:p>
            <a:pPr>
              <a:lnSpc>
                <a:spcPct val="90000"/>
              </a:lnSpc>
              <a:spcAft>
                <a:spcPts val="600"/>
              </a:spcAft>
            </a:pPr>
            <a:fld id="{B2DC25EE-239B-4C5F-AAD1-255A7D5F1EE2}" type="slidenum">
              <a:rPr lang="en-US" sz="1100" smtClean="0"/>
              <a:pPr>
                <a:lnSpc>
                  <a:spcPct val="90000"/>
                </a:lnSpc>
                <a:spcAft>
                  <a:spcPts val="600"/>
                </a:spcAft>
              </a:pPr>
              <a:t>9</a:t>
            </a:fld>
            <a:endParaRPr lang="en-US" sz="1100"/>
          </a:p>
        </p:txBody>
      </p:sp>
    </p:spTree>
    <p:extLst>
      <p:ext uri="{BB962C8B-B14F-4D97-AF65-F5344CB8AC3E}">
        <p14:creationId xmlns:p14="http://schemas.microsoft.com/office/powerpoint/2010/main" val="1614004373"/>
      </p:ext>
    </p:extLst>
  </p:cSld>
  <p:clrMapOvr>
    <a:masterClrMapping/>
  </p:clrMapOvr>
</p:sld>
</file>

<file path=ppt/theme/theme1.xml><?xml version="1.0" encoding="utf-8"?>
<a:theme xmlns:a="http://schemas.openxmlformats.org/drawingml/2006/main" name="GestaltVTI">
  <a:themeElements>
    <a:clrScheme name="Custom 86">
      <a:dk1>
        <a:srgbClr val="000000"/>
      </a:dk1>
      <a:lt1>
        <a:sysClr val="window" lastClr="FFFFFF"/>
      </a:lt1>
      <a:dk2>
        <a:srgbClr val="262626"/>
      </a:dk2>
      <a:lt2>
        <a:srgbClr val="F7F7F7"/>
      </a:lt2>
      <a:accent1>
        <a:srgbClr val="EBA000"/>
      </a:accent1>
      <a:accent2>
        <a:srgbClr val="00BAC8"/>
      </a:accent2>
      <a:accent3>
        <a:srgbClr val="E64823"/>
      </a:accent3>
      <a:accent4>
        <a:srgbClr val="4D5AFF"/>
      </a:accent4>
      <a:accent5>
        <a:srgbClr val="FE5D21"/>
      </a:accent5>
      <a:accent6>
        <a:srgbClr val="00C777"/>
      </a:accent6>
      <a:hlink>
        <a:srgbClr val="2998E3"/>
      </a:hlink>
      <a:folHlink>
        <a:srgbClr val="939393"/>
      </a:folHlink>
    </a:clrScheme>
    <a:fontScheme name="Bierstadt">
      <a:majorFont>
        <a:latin typeface="Bierstadt"/>
        <a:ea typeface=""/>
        <a:cs typeface=""/>
      </a:majorFont>
      <a:minorFont>
        <a:latin typeface="Bierstad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staltVTI" id="{4F87C71D-53D1-4B71-BF97-FD0EA4B25665}" vid="{A110AFC4-8D8A-4C02-8885-7BA370B379B5}"/>
    </a:ext>
  </a:extLst>
</a:theme>
</file>

<file path=ppt/theme/theme2.xml><?xml version="1.0" encoding="utf-8"?>
<a:theme xmlns:a="http://schemas.openxmlformats.org/drawingml/2006/main" name="AccentBoxVTI">
  <a:themeElements>
    <a:clrScheme name="AnalogousFromDarkSeedLeftStep">
      <a:dk1>
        <a:srgbClr val="000000"/>
      </a:dk1>
      <a:lt1>
        <a:srgbClr val="FFFFFF"/>
      </a:lt1>
      <a:dk2>
        <a:srgbClr val="1E1835"/>
      </a:dk2>
      <a:lt2>
        <a:srgbClr val="F0F3F3"/>
      </a:lt2>
      <a:accent1>
        <a:srgbClr val="E72942"/>
      </a:accent1>
      <a:accent2>
        <a:srgbClr val="D5177F"/>
      </a:accent2>
      <a:accent3>
        <a:srgbClr val="E729E0"/>
      </a:accent3>
      <a:accent4>
        <a:srgbClr val="8C17D5"/>
      </a:accent4>
      <a:accent5>
        <a:srgbClr val="4F29E7"/>
      </a:accent5>
      <a:accent6>
        <a:srgbClr val="1740D5"/>
      </a:accent6>
      <a:hlink>
        <a:srgbClr val="7A4FC4"/>
      </a:hlink>
      <a:folHlink>
        <a:srgbClr val="7F7F7F"/>
      </a:folHlink>
    </a:clrScheme>
    <a:fontScheme name="Avenir">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39</Slides>
  <Notes>0</Notes>
  <HiddenSlides>0</HiddenSlides>
  <MMClips>0</MMClips>
  <ScaleCrop>false</ScaleCrop>
  <HeadingPairs>
    <vt:vector size="4" baseType="variant">
      <vt:variant>
        <vt:lpstr>Theme</vt:lpstr>
      </vt:variant>
      <vt:variant>
        <vt:i4>2</vt:i4>
      </vt:variant>
      <vt:variant>
        <vt:lpstr>Slide Titles</vt:lpstr>
      </vt:variant>
      <vt:variant>
        <vt:i4>39</vt:i4>
      </vt:variant>
    </vt:vector>
  </HeadingPairs>
  <TitlesOfParts>
    <vt:vector size="41" baseType="lpstr">
      <vt:lpstr>GestaltVTI</vt:lpstr>
      <vt:lpstr>AccentBoxVTI</vt:lpstr>
      <vt:lpstr>BIG DATA MANAGEMENT</vt:lpstr>
      <vt:lpstr>TEAM MEMBERS</vt:lpstr>
      <vt:lpstr>FMCG INDEX ANALYSIS </vt:lpstr>
      <vt:lpstr>Introduction</vt:lpstr>
      <vt:lpstr>OVERVIEW</vt:lpstr>
      <vt:lpstr>OVERVIEW (CONTD)</vt:lpstr>
      <vt:lpstr>Dataset overview</vt:lpstr>
      <vt:lpstr>Data Integration</vt:lpstr>
      <vt:lpstr>Integration with Spark using JDBC </vt:lpstr>
      <vt:lpstr>Data Preprocessing </vt:lpstr>
      <vt:lpstr>Percentage Change in Closing Price</vt:lpstr>
      <vt:lpstr>Percentage Change in Closing Price</vt:lpstr>
      <vt:lpstr>Market Sentiment Analysis</vt:lpstr>
      <vt:lpstr>Market Sentiment Analysis</vt:lpstr>
      <vt:lpstr>Relative Strength Index (RSI)</vt:lpstr>
      <vt:lpstr>Relative Strength Index (RSI)</vt:lpstr>
      <vt:lpstr>Percentage Change in Sales</vt:lpstr>
      <vt:lpstr>Percentage Change in Sales</vt:lpstr>
      <vt:lpstr>Monthly Price Momentum</vt:lpstr>
      <vt:lpstr>Monthly Price Momentum</vt:lpstr>
      <vt:lpstr>Rolling Standard Deviation of Closing Price</vt:lpstr>
      <vt:lpstr>Rolling Standard Deviation of Closing Price</vt:lpstr>
      <vt:lpstr>Price and Volume Correlation</vt:lpstr>
      <vt:lpstr>Price and Volume Correlation</vt:lpstr>
      <vt:lpstr>Cumulative returns</vt:lpstr>
      <vt:lpstr>Cumulative returns</vt:lpstr>
      <vt:lpstr>Price Gap Analysis</vt:lpstr>
      <vt:lpstr>Price Gap Analysis</vt:lpstr>
      <vt:lpstr>Moving Average Analysis</vt:lpstr>
      <vt:lpstr>Moving Average Analysis</vt:lpstr>
      <vt:lpstr>High-Low Range Analysis</vt:lpstr>
      <vt:lpstr>High-Low Range Analysis</vt:lpstr>
      <vt:lpstr>Trading Volume Trends</vt:lpstr>
      <vt:lpstr>Trading Volume Trends</vt:lpstr>
      <vt:lpstr>Machine Learning Predictions </vt:lpstr>
      <vt:lpstr>Machine Learning Predictions</vt:lpstr>
      <vt:lpstr>GUI</vt:lpstr>
      <vt:lpstr>Future Work </vt:lpstr>
      <vt:lpstr> 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417</cp:revision>
  <dcterms:created xsi:type="dcterms:W3CDTF">2023-12-19T12:53:02Z</dcterms:created>
  <dcterms:modified xsi:type="dcterms:W3CDTF">2023-12-19T17:59:55Z</dcterms:modified>
</cp:coreProperties>
</file>