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9EF9F-D84B-2EE5-EEC2-46CE6B01F0D4}" v="2" dt="2021-11-13T11:04:44.318"/>
    <p1510:client id="{7F6ACF70-7395-6C7E-324B-1CD073E6C9B4}" v="4" dt="2021-11-13T10:40:18.114"/>
    <p1510:client id="{AFEADFF3-B6AC-43BD-AECD-B25AB462AC5B}" v="67" dt="2021-11-13T07:31:09.590"/>
    <p1510:client id="{C70CCD19-9090-44B3-8CEA-217769A972B5}" v="1191" dt="2021-11-13T04:57:49.705"/>
    <p1510:client id="{DFA582A0-34CC-4351-BE92-E482B656633B}" v="28" dt="2021-11-13T09:12:12.086"/>
    <p1510:client id="{F534DD7D-D679-4F1A-80D2-C13A8341FE39}" v="182" dt="2021-11-13T07:29:04.252"/>
    <p1510:client id="{F84FDB1B-91B0-4225-97DA-26B91C22785B}" v="309" dt="2021-11-13T07:02:15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dev - [AIEB.1024213]" userId="S::aieb.1024213@cb.students.amrita.edu::8f515dbd-838b-4550-a5d0-b33dc9fca80e" providerId="AD" clId="Web-{04D9EF9F-D84B-2EE5-EEC2-46CE6B01F0D4}"/>
    <pc:docChg chg="addSld delSld modSld">
      <pc:chgData name="Jaidev - [AIEB.1024213]" userId="S::aieb.1024213@cb.students.amrita.edu::8f515dbd-838b-4550-a5d0-b33dc9fca80e" providerId="AD" clId="Web-{04D9EF9F-D84B-2EE5-EEC2-46CE6B01F0D4}" dt="2021-11-13T11:04:44.318" v="6"/>
      <pc:docMkLst>
        <pc:docMk/>
      </pc:docMkLst>
      <pc:sldChg chg="delSp modSp mod setBg">
        <pc:chgData name="Jaidev - [AIEB.1024213]" userId="S::aieb.1024213@cb.students.amrita.edu::8f515dbd-838b-4550-a5d0-b33dc9fca80e" providerId="AD" clId="Web-{04D9EF9F-D84B-2EE5-EEC2-46CE6B01F0D4}" dt="2021-11-13T11:01:31.347" v="4" actId="20577"/>
        <pc:sldMkLst>
          <pc:docMk/>
          <pc:sldMk cId="3517462680" sldId="278"/>
        </pc:sldMkLst>
        <pc:spChg chg="del">
          <ac:chgData name="Jaidev - [AIEB.1024213]" userId="S::aieb.1024213@cb.students.amrita.edu::8f515dbd-838b-4550-a5d0-b33dc9fca80e" providerId="AD" clId="Web-{04D9EF9F-D84B-2EE5-EEC2-46CE6B01F0D4}" dt="2021-11-13T11:00:54.894" v="0"/>
          <ac:spMkLst>
            <pc:docMk/>
            <pc:sldMk cId="3517462680" sldId="278"/>
            <ac:spMk id="10" creationId="{CF62D2A7-8207-488C-9F46-316BA81A16C8}"/>
          </ac:spMkLst>
        </pc:spChg>
        <pc:graphicFrameChg chg="mod modGraphic">
          <ac:chgData name="Jaidev - [AIEB.1024213]" userId="S::aieb.1024213@cb.students.amrita.edu::8f515dbd-838b-4550-a5d0-b33dc9fca80e" providerId="AD" clId="Web-{04D9EF9F-D84B-2EE5-EEC2-46CE6B01F0D4}" dt="2021-11-13T11:01:31.347" v="4" actId="20577"/>
          <ac:graphicFrameMkLst>
            <pc:docMk/>
            <pc:sldMk cId="3517462680" sldId="278"/>
            <ac:graphicFrameMk id="5" creationId="{3FA39B6A-92C8-4F14-9C8A-CF5A20561AF3}"/>
          </ac:graphicFrameMkLst>
        </pc:graphicFrameChg>
        <pc:picChg chg="mod">
          <ac:chgData name="Jaidev - [AIEB.1024213]" userId="S::aieb.1024213@cb.students.amrita.edu::8f515dbd-838b-4550-a5d0-b33dc9fca80e" providerId="AD" clId="Web-{04D9EF9F-D84B-2EE5-EEC2-46CE6B01F0D4}" dt="2021-11-13T11:00:54.894" v="0"/>
          <ac:picMkLst>
            <pc:docMk/>
            <pc:sldMk cId="3517462680" sldId="278"/>
            <ac:picMk id="6" creationId="{77739820-709D-48B8-AE45-E194FB3B0D27}"/>
          </ac:picMkLst>
        </pc:picChg>
      </pc:sldChg>
      <pc:sldChg chg="new del">
        <pc:chgData name="Jaidev - [AIEB.1024213]" userId="S::aieb.1024213@cb.students.amrita.edu::8f515dbd-838b-4550-a5d0-b33dc9fca80e" providerId="AD" clId="Web-{04D9EF9F-D84B-2EE5-EEC2-46CE6B01F0D4}" dt="2021-11-13T11:04:44.318" v="6"/>
        <pc:sldMkLst>
          <pc:docMk/>
          <pc:sldMk cId="1828753616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4EA83-FC61-4F50-9D9B-4CEDC639EA1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FC24D4-724A-4CD2-A4D3-1934C1C07118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Group No: 7</a:t>
          </a:r>
          <a:r>
            <a:rPr lang="en-US" dirty="0"/>
            <a:t> </a:t>
          </a:r>
        </a:p>
      </dgm:t>
    </dgm:pt>
    <dgm:pt modelId="{5EC34A5F-BAC8-4893-BE3A-7FDC3EDED9CB}" type="parTrans" cxnId="{53E14227-674E-435B-B893-AA76DD4C0984}">
      <dgm:prSet/>
      <dgm:spPr/>
      <dgm:t>
        <a:bodyPr/>
        <a:lstStyle/>
        <a:p>
          <a:endParaRPr lang="en-US"/>
        </a:p>
      </dgm:t>
    </dgm:pt>
    <dgm:pt modelId="{CB5617EB-74B2-4A7F-A6AB-D506E7011D6A}" type="sibTrans" cxnId="{53E14227-674E-435B-B893-AA76DD4C0984}">
      <dgm:prSet/>
      <dgm:spPr/>
      <dgm:t>
        <a:bodyPr/>
        <a:lstStyle/>
        <a:p>
          <a:endParaRPr lang="en-US"/>
        </a:p>
      </dgm:t>
    </dgm:pt>
    <dgm:pt modelId="{FD2B48F3-03E0-4E02-B347-4E5A315DE46A}">
      <dgm:prSet/>
      <dgm:spPr/>
      <dgm:t>
        <a:bodyPr/>
        <a:lstStyle/>
        <a:p>
          <a:r>
            <a:rPr lang="en-US" dirty="0"/>
            <a:t>19AIE –102</a:t>
          </a:r>
        </a:p>
      </dgm:t>
    </dgm:pt>
    <dgm:pt modelId="{1C50256B-83D6-42C3-AA80-EF8B248E3242}" type="parTrans" cxnId="{A5E351A9-CE71-46CB-9091-CEA4C1E4A8D3}">
      <dgm:prSet/>
      <dgm:spPr/>
      <dgm:t>
        <a:bodyPr/>
        <a:lstStyle/>
        <a:p>
          <a:endParaRPr lang="en-US"/>
        </a:p>
      </dgm:t>
    </dgm:pt>
    <dgm:pt modelId="{F10F4D27-3F02-4127-8F35-1BFA06A8F205}" type="sibTrans" cxnId="{A5E351A9-CE71-46CB-9091-CEA4C1E4A8D3}">
      <dgm:prSet/>
      <dgm:spPr/>
      <dgm:t>
        <a:bodyPr/>
        <a:lstStyle/>
        <a:p>
          <a:endParaRPr lang="en-US"/>
        </a:p>
      </dgm:t>
    </dgm:pt>
    <dgm:pt modelId="{4FADA852-AC68-4783-9EFE-700B3D8F37A2}">
      <dgm:prSet/>
      <dgm:spPr/>
      <dgm:t>
        <a:bodyPr/>
        <a:lstStyle/>
        <a:p>
          <a:r>
            <a:rPr lang="en-US" dirty="0"/>
            <a:t>DIGITAL MANUFACTURING </a:t>
          </a:r>
        </a:p>
      </dgm:t>
    </dgm:pt>
    <dgm:pt modelId="{8158FEE1-4D33-424B-B8D9-A16B7A96548C}" type="parTrans" cxnId="{33487EA7-039A-4D1B-87C1-C30C37C486CE}">
      <dgm:prSet/>
      <dgm:spPr/>
      <dgm:t>
        <a:bodyPr/>
        <a:lstStyle/>
        <a:p>
          <a:endParaRPr lang="en-US"/>
        </a:p>
      </dgm:t>
    </dgm:pt>
    <dgm:pt modelId="{96436935-4BA5-4C1D-AC4A-9C89F9CA3086}" type="sibTrans" cxnId="{33487EA7-039A-4D1B-87C1-C30C37C486CE}">
      <dgm:prSet/>
      <dgm:spPr/>
      <dgm:t>
        <a:bodyPr/>
        <a:lstStyle/>
        <a:p>
          <a:endParaRPr lang="en-US"/>
        </a:p>
      </dgm:t>
    </dgm:pt>
    <dgm:pt modelId="{9B766DD2-F716-48FF-AF78-263ED7888C22}">
      <dgm:prSet/>
      <dgm:spPr/>
      <dgm:t>
        <a:bodyPr/>
        <a:lstStyle/>
        <a:p>
          <a:r>
            <a:rPr lang="en-US" dirty="0"/>
            <a:t>(GROUP PRESENTATION-2)</a:t>
          </a:r>
        </a:p>
      </dgm:t>
    </dgm:pt>
    <dgm:pt modelId="{E861410F-A8CF-4BF2-AE88-2BA7853F4107}" type="parTrans" cxnId="{20B9BAEC-1AFB-43FC-ADCD-5845F13FCF06}">
      <dgm:prSet/>
      <dgm:spPr/>
      <dgm:t>
        <a:bodyPr/>
        <a:lstStyle/>
        <a:p>
          <a:endParaRPr lang="en-US"/>
        </a:p>
      </dgm:t>
    </dgm:pt>
    <dgm:pt modelId="{0480DDC9-9509-476B-82A4-788933B2FA9A}" type="sibTrans" cxnId="{20B9BAEC-1AFB-43FC-ADCD-5845F13FCF06}">
      <dgm:prSet/>
      <dgm:spPr/>
      <dgm:t>
        <a:bodyPr/>
        <a:lstStyle/>
        <a:p>
          <a:endParaRPr lang="en-US"/>
        </a:p>
      </dgm:t>
    </dgm:pt>
    <dgm:pt modelId="{892DFF92-356B-48C6-B457-72558F8AB49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Batch : B</a:t>
          </a:r>
        </a:p>
      </dgm:t>
    </dgm:pt>
    <dgm:pt modelId="{7E50905C-B2C7-45EB-8E5B-AE2134450E05}" type="parTrans" cxnId="{EF3F2FF5-8870-4159-A244-E945DA4CE4E0}">
      <dgm:prSet/>
      <dgm:spPr/>
    </dgm:pt>
    <dgm:pt modelId="{7AA5AE89-1BBF-47E8-9AAF-E07682AED068}" type="sibTrans" cxnId="{EF3F2FF5-8870-4159-A244-E945DA4CE4E0}">
      <dgm:prSet/>
      <dgm:spPr/>
      <dgm:t>
        <a:bodyPr/>
        <a:lstStyle/>
        <a:p>
          <a:endParaRPr lang="en-US"/>
        </a:p>
      </dgm:t>
    </dgm:pt>
    <dgm:pt modelId="{8E1D2D49-5409-498E-B63F-2C385C2742FE}" type="pres">
      <dgm:prSet presAssocID="{1174EA83-FC61-4F50-9D9B-4CEDC639EA15}" presName="vert0" presStyleCnt="0">
        <dgm:presLayoutVars>
          <dgm:dir/>
          <dgm:animOne val="branch"/>
          <dgm:animLvl val="lvl"/>
        </dgm:presLayoutVars>
      </dgm:prSet>
      <dgm:spPr/>
    </dgm:pt>
    <dgm:pt modelId="{FBE209AD-61A8-47BB-A54D-EE8062066EDA}" type="pres">
      <dgm:prSet presAssocID="{22FC24D4-724A-4CD2-A4D3-1934C1C07118}" presName="thickLine" presStyleLbl="alignNode1" presStyleIdx="0" presStyleCnt="5"/>
      <dgm:spPr/>
    </dgm:pt>
    <dgm:pt modelId="{00EDF2B3-E264-408D-AB8D-1AF7E50B94A1}" type="pres">
      <dgm:prSet presAssocID="{22FC24D4-724A-4CD2-A4D3-1934C1C07118}" presName="horz1" presStyleCnt="0"/>
      <dgm:spPr/>
    </dgm:pt>
    <dgm:pt modelId="{1D9FBDF3-1E38-4574-9924-7A1D7C7A8596}" type="pres">
      <dgm:prSet presAssocID="{22FC24D4-724A-4CD2-A4D3-1934C1C07118}" presName="tx1" presStyleLbl="revTx" presStyleIdx="0" presStyleCnt="5"/>
      <dgm:spPr/>
    </dgm:pt>
    <dgm:pt modelId="{165082C7-3585-4F32-AD97-3B2AA4400239}" type="pres">
      <dgm:prSet presAssocID="{22FC24D4-724A-4CD2-A4D3-1934C1C07118}" presName="vert1" presStyleCnt="0"/>
      <dgm:spPr/>
    </dgm:pt>
    <dgm:pt modelId="{6FE125A7-EF0D-4CD0-9B42-120DB1E49926}" type="pres">
      <dgm:prSet presAssocID="{892DFF92-356B-48C6-B457-72558F8AB496}" presName="thickLine" presStyleLbl="alignNode1" presStyleIdx="1" presStyleCnt="5"/>
      <dgm:spPr/>
    </dgm:pt>
    <dgm:pt modelId="{DBF2795D-3417-48A1-AFD6-1BE5581FCCA6}" type="pres">
      <dgm:prSet presAssocID="{892DFF92-356B-48C6-B457-72558F8AB496}" presName="horz1" presStyleCnt="0"/>
      <dgm:spPr/>
    </dgm:pt>
    <dgm:pt modelId="{F00B7137-0874-4740-9B42-9045B97D63D3}" type="pres">
      <dgm:prSet presAssocID="{892DFF92-356B-48C6-B457-72558F8AB496}" presName="tx1" presStyleLbl="revTx" presStyleIdx="1" presStyleCnt="5"/>
      <dgm:spPr/>
    </dgm:pt>
    <dgm:pt modelId="{80DA07BB-4148-4F81-AEBC-D0F4CB6BD194}" type="pres">
      <dgm:prSet presAssocID="{892DFF92-356B-48C6-B457-72558F8AB496}" presName="vert1" presStyleCnt="0"/>
      <dgm:spPr/>
    </dgm:pt>
    <dgm:pt modelId="{97A81F42-A529-408D-9495-7B84C4BAF53C}" type="pres">
      <dgm:prSet presAssocID="{FD2B48F3-03E0-4E02-B347-4E5A315DE46A}" presName="thickLine" presStyleLbl="alignNode1" presStyleIdx="2" presStyleCnt="5"/>
      <dgm:spPr/>
    </dgm:pt>
    <dgm:pt modelId="{2E0A56DE-51F1-4AC4-9803-F583E0BB38AA}" type="pres">
      <dgm:prSet presAssocID="{FD2B48F3-03E0-4E02-B347-4E5A315DE46A}" presName="horz1" presStyleCnt="0"/>
      <dgm:spPr/>
    </dgm:pt>
    <dgm:pt modelId="{3C555F28-6425-4A32-9FFD-5CE90ABE7142}" type="pres">
      <dgm:prSet presAssocID="{FD2B48F3-03E0-4E02-B347-4E5A315DE46A}" presName="tx1" presStyleLbl="revTx" presStyleIdx="2" presStyleCnt="5"/>
      <dgm:spPr/>
    </dgm:pt>
    <dgm:pt modelId="{77E764DA-8228-44B5-B0C0-F99868A657F7}" type="pres">
      <dgm:prSet presAssocID="{FD2B48F3-03E0-4E02-B347-4E5A315DE46A}" presName="vert1" presStyleCnt="0"/>
      <dgm:spPr/>
    </dgm:pt>
    <dgm:pt modelId="{2E224CA0-3856-427B-B7D4-13B987904957}" type="pres">
      <dgm:prSet presAssocID="{4FADA852-AC68-4783-9EFE-700B3D8F37A2}" presName="thickLine" presStyleLbl="alignNode1" presStyleIdx="3" presStyleCnt="5"/>
      <dgm:spPr/>
    </dgm:pt>
    <dgm:pt modelId="{1E7AC808-34DA-4B2D-8AF6-596D19C6FBD9}" type="pres">
      <dgm:prSet presAssocID="{4FADA852-AC68-4783-9EFE-700B3D8F37A2}" presName="horz1" presStyleCnt="0"/>
      <dgm:spPr/>
    </dgm:pt>
    <dgm:pt modelId="{2288D99F-5512-429C-B463-FF8CD5E5AA40}" type="pres">
      <dgm:prSet presAssocID="{4FADA852-AC68-4783-9EFE-700B3D8F37A2}" presName="tx1" presStyleLbl="revTx" presStyleIdx="3" presStyleCnt="5"/>
      <dgm:spPr/>
    </dgm:pt>
    <dgm:pt modelId="{F261B87A-6323-4B95-B8BF-2C109AC1FCE0}" type="pres">
      <dgm:prSet presAssocID="{4FADA852-AC68-4783-9EFE-700B3D8F37A2}" presName="vert1" presStyleCnt="0"/>
      <dgm:spPr/>
    </dgm:pt>
    <dgm:pt modelId="{D5DA49A6-BA56-4EAB-9B9B-4986C023FE36}" type="pres">
      <dgm:prSet presAssocID="{9B766DD2-F716-48FF-AF78-263ED7888C22}" presName="thickLine" presStyleLbl="alignNode1" presStyleIdx="4" presStyleCnt="5"/>
      <dgm:spPr/>
    </dgm:pt>
    <dgm:pt modelId="{DD17E4C6-A473-4FC4-B298-17D82C50DBCA}" type="pres">
      <dgm:prSet presAssocID="{9B766DD2-F716-48FF-AF78-263ED7888C22}" presName="horz1" presStyleCnt="0"/>
      <dgm:spPr/>
    </dgm:pt>
    <dgm:pt modelId="{B2AC7D42-6742-4720-B443-4C424E663FC7}" type="pres">
      <dgm:prSet presAssocID="{9B766DD2-F716-48FF-AF78-263ED7888C22}" presName="tx1" presStyleLbl="revTx" presStyleIdx="4" presStyleCnt="5"/>
      <dgm:spPr/>
    </dgm:pt>
    <dgm:pt modelId="{6C89F18D-6AF1-44A6-9F73-F6E96A22388E}" type="pres">
      <dgm:prSet presAssocID="{9B766DD2-F716-48FF-AF78-263ED7888C22}" presName="vert1" presStyleCnt="0"/>
      <dgm:spPr/>
    </dgm:pt>
  </dgm:ptLst>
  <dgm:cxnLst>
    <dgm:cxn modelId="{340A3F06-22E0-44E0-A184-34E817C889D7}" type="presOf" srcId="{1174EA83-FC61-4F50-9D9B-4CEDC639EA15}" destId="{8E1D2D49-5409-498E-B63F-2C385C2742FE}" srcOrd="0" destOrd="0" presId="urn:microsoft.com/office/officeart/2008/layout/LinedList"/>
    <dgm:cxn modelId="{53E14227-674E-435B-B893-AA76DD4C0984}" srcId="{1174EA83-FC61-4F50-9D9B-4CEDC639EA15}" destId="{22FC24D4-724A-4CD2-A4D3-1934C1C07118}" srcOrd="0" destOrd="0" parTransId="{5EC34A5F-BAC8-4893-BE3A-7FDC3EDED9CB}" sibTransId="{CB5617EB-74B2-4A7F-A6AB-D506E7011D6A}"/>
    <dgm:cxn modelId="{EC971F39-D3BB-4961-91DC-8AB32589130D}" type="presOf" srcId="{892DFF92-356B-48C6-B457-72558F8AB496}" destId="{F00B7137-0874-4740-9B42-9045B97D63D3}" srcOrd="0" destOrd="0" presId="urn:microsoft.com/office/officeart/2008/layout/LinedList"/>
    <dgm:cxn modelId="{74D3AC71-749C-4342-8BEE-B6D2CF863DBA}" type="presOf" srcId="{4FADA852-AC68-4783-9EFE-700B3D8F37A2}" destId="{2288D99F-5512-429C-B463-FF8CD5E5AA40}" srcOrd="0" destOrd="0" presId="urn:microsoft.com/office/officeart/2008/layout/LinedList"/>
    <dgm:cxn modelId="{AA486755-0B02-49E0-B3A9-E48214E7F374}" type="presOf" srcId="{9B766DD2-F716-48FF-AF78-263ED7888C22}" destId="{B2AC7D42-6742-4720-B443-4C424E663FC7}" srcOrd="0" destOrd="0" presId="urn:microsoft.com/office/officeart/2008/layout/LinedList"/>
    <dgm:cxn modelId="{32952983-3BCB-416B-B9EC-069969208C1F}" type="presOf" srcId="{22FC24D4-724A-4CD2-A4D3-1934C1C07118}" destId="{1D9FBDF3-1E38-4574-9924-7A1D7C7A8596}" srcOrd="0" destOrd="0" presId="urn:microsoft.com/office/officeart/2008/layout/LinedList"/>
    <dgm:cxn modelId="{33487EA7-039A-4D1B-87C1-C30C37C486CE}" srcId="{1174EA83-FC61-4F50-9D9B-4CEDC639EA15}" destId="{4FADA852-AC68-4783-9EFE-700B3D8F37A2}" srcOrd="3" destOrd="0" parTransId="{8158FEE1-4D33-424B-B8D9-A16B7A96548C}" sibTransId="{96436935-4BA5-4C1D-AC4A-9C89F9CA3086}"/>
    <dgm:cxn modelId="{A5E351A9-CE71-46CB-9091-CEA4C1E4A8D3}" srcId="{1174EA83-FC61-4F50-9D9B-4CEDC639EA15}" destId="{FD2B48F3-03E0-4E02-B347-4E5A315DE46A}" srcOrd="2" destOrd="0" parTransId="{1C50256B-83D6-42C3-AA80-EF8B248E3242}" sibTransId="{F10F4D27-3F02-4127-8F35-1BFA06A8F205}"/>
    <dgm:cxn modelId="{1F61E9C8-9AC6-402F-A3C8-784625213B16}" type="presOf" srcId="{FD2B48F3-03E0-4E02-B347-4E5A315DE46A}" destId="{3C555F28-6425-4A32-9FFD-5CE90ABE7142}" srcOrd="0" destOrd="0" presId="urn:microsoft.com/office/officeart/2008/layout/LinedList"/>
    <dgm:cxn modelId="{20B9BAEC-1AFB-43FC-ADCD-5845F13FCF06}" srcId="{1174EA83-FC61-4F50-9D9B-4CEDC639EA15}" destId="{9B766DD2-F716-48FF-AF78-263ED7888C22}" srcOrd="4" destOrd="0" parTransId="{E861410F-A8CF-4BF2-AE88-2BA7853F4107}" sibTransId="{0480DDC9-9509-476B-82A4-788933B2FA9A}"/>
    <dgm:cxn modelId="{EF3F2FF5-8870-4159-A244-E945DA4CE4E0}" srcId="{1174EA83-FC61-4F50-9D9B-4CEDC639EA15}" destId="{892DFF92-356B-48C6-B457-72558F8AB496}" srcOrd="1" destOrd="0" parTransId="{7E50905C-B2C7-45EB-8E5B-AE2134450E05}" sibTransId="{7AA5AE89-1BBF-47E8-9AAF-E07682AED068}"/>
    <dgm:cxn modelId="{3845FB15-CCF4-469A-B043-6A4E720CAF00}" type="presParOf" srcId="{8E1D2D49-5409-498E-B63F-2C385C2742FE}" destId="{FBE209AD-61A8-47BB-A54D-EE8062066EDA}" srcOrd="0" destOrd="0" presId="urn:microsoft.com/office/officeart/2008/layout/LinedList"/>
    <dgm:cxn modelId="{65FF23F2-687D-4E40-9AC1-E4FB9D1F0612}" type="presParOf" srcId="{8E1D2D49-5409-498E-B63F-2C385C2742FE}" destId="{00EDF2B3-E264-408D-AB8D-1AF7E50B94A1}" srcOrd="1" destOrd="0" presId="urn:microsoft.com/office/officeart/2008/layout/LinedList"/>
    <dgm:cxn modelId="{D568B23C-BE62-44E4-9F4B-D1F1B9C94B43}" type="presParOf" srcId="{00EDF2B3-E264-408D-AB8D-1AF7E50B94A1}" destId="{1D9FBDF3-1E38-4574-9924-7A1D7C7A8596}" srcOrd="0" destOrd="0" presId="urn:microsoft.com/office/officeart/2008/layout/LinedList"/>
    <dgm:cxn modelId="{50C1623A-B276-47B1-9EB8-B9CF98DEEECF}" type="presParOf" srcId="{00EDF2B3-E264-408D-AB8D-1AF7E50B94A1}" destId="{165082C7-3585-4F32-AD97-3B2AA4400239}" srcOrd="1" destOrd="0" presId="urn:microsoft.com/office/officeart/2008/layout/LinedList"/>
    <dgm:cxn modelId="{F261FB19-2168-4582-A4E9-82EA2ADEC249}" type="presParOf" srcId="{8E1D2D49-5409-498E-B63F-2C385C2742FE}" destId="{6FE125A7-EF0D-4CD0-9B42-120DB1E49926}" srcOrd="2" destOrd="0" presId="urn:microsoft.com/office/officeart/2008/layout/LinedList"/>
    <dgm:cxn modelId="{772D41F2-DBED-4AA5-B702-E6CF27368BDE}" type="presParOf" srcId="{8E1D2D49-5409-498E-B63F-2C385C2742FE}" destId="{DBF2795D-3417-48A1-AFD6-1BE5581FCCA6}" srcOrd="3" destOrd="0" presId="urn:microsoft.com/office/officeart/2008/layout/LinedList"/>
    <dgm:cxn modelId="{36CFA7D6-6598-48BF-A679-61B98DCA1E9C}" type="presParOf" srcId="{DBF2795D-3417-48A1-AFD6-1BE5581FCCA6}" destId="{F00B7137-0874-4740-9B42-9045B97D63D3}" srcOrd="0" destOrd="0" presId="urn:microsoft.com/office/officeart/2008/layout/LinedList"/>
    <dgm:cxn modelId="{787D6C4E-C7EE-4A4D-AC32-791B647C3631}" type="presParOf" srcId="{DBF2795D-3417-48A1-AFD6-1BE5581FCCA6}" destId="{80DA07BB-4148-4F81-AEBC-D0F4CB6BD194}" srcOrd="1" destOrd="0" presId="urn:microsoft.com/office/officeart/2008/layout/LinedList"/>
    <dgm:cxn modelId="{74572AC6-E177-43C7-9198-661D5BEDB7CC}" type="presParOf" srcId="{8E1D2D49-5409-498E-B63F-2C385C2742FE}" destId="{97A81F42-A529-408D-9495-7B84C4BAF53C}" srcOrd="4" destOrd="0" presId="urn:microsoft.com/office/officeart/2008/layout/LinedList"/>
    <dgm:cxn modelId="{2FE98866-1B64-43CE-932D-007C8D5DE72C}" type="presParOf" srcId="{8E1D2D49-5409-498E-B63F-2C385C2742FE}" destId="{2E0A56DE-51F1-4AC4-9803-F583E0BB38AA}" srcOrd="5" destOrd="0" presId="urn:microsoft.com/office/officeart/2008/layout/LinedList"/>
    <dgm:cxn modelId="{7D9F4385-5D25-49F0-ADCF-886A1145ACB4}" type="presParOf" srcId="{2E0A56DE-51F1-4AC4-9803-F583E0BB38AA}" destId="{3C555F28-6425-4A32-9FFD-5CE90ABE7142}" srcOrd="0" destOrd="0" presId="urn:microsoft.com/office/officeart/2008/layout/LinedList"/>
    <dgm:cxn modelId="{4931C543-2053-4A93-9383-486B8386B594}" type="presParOf" srcId="{2E0A56DE-51F1-4AC4-9803-F583E0BB38AA}" destId="{77E764DA-8228-44B5-B0C0-F99868A657F7}" srcOrd="1" destOrd="0" presId="urn:microsoft.com/office/officeart/2008/layout/LinedList"/>
    <dgm:cxn modelId="{4672189E-9A15-4599-84DF-8C8ECADEF3D3}" type="presParOf" srcId="{8E1D2D49-5409-498E-B63F-2C385C2742FE}" destId="{2E224CA0-3856-427B-B7D4-13B987904957}" srcOrd="6" destOrd="0" presId="urn:microsoft.com/office/officeart/2008/layout/LinedList"/>
    <dgm:cxn modelId="{F34C4D66-AA5C-4925-868E-A72F79527EB3}" type="presParOf" srcId="{8E1D2D49-5409-498E-B63F-2C385C2742FE}" destId="{1E7AC808-34DA-4B2D-8AF6-596D19C6FBD9}" srcOrd="7" destOrd="0" presId="urn:microsoft.com/office/officeart/2008/layout/LinedList"/>
    <dgm:cxn modelId="{95B4DE33-639E-4E53-9CC6-BDCD18ECACCA}" type="presParOf" srcId="{1E7AC808-34DA-4B2D-8AF6-596D19C6FBD9}" destId="{2288D99F-5512-429C-B463-FF8CD5E5AA40}" srcOrd="0" destOrd="0" presId="urn:microsoft.com/office/officeart/2008/layout/LinedList"/>
    <dgm:cxn modelId="{03A6DDFE-6BA9-40E3-BCC3-4EEDEC095F24}" type="presParOf" srcId="{1E7AC808-34DA-4B2D-8AF6-596D19C6FBD9}" destId="{F261B87A-6323-4B95-B8BF-2C109AC1FCE0}" srcOrd="1" destOrd="0" presId="urn:microsoft.com/office/officeart/2008/layout/LinedList"/>
    <dgm:cxn modelId="{E05CB70F-C14A-4F28-B575-77B76D6EB130}" type="presParOf" srcId="{8E1D2D49-5409-498E-B63F-2C385C2742FE}" destId="{D5DA49A6-BA56-4EAB-9B9B-4986C023FE36}" srcOrd="8" destOrd="0" presId="urn:microsoft.com/office/officeart/2008/layout/LinedList"/>
    <dgm:cxn modelId="{B1F4190B-580E-4489-BBE1-FF5D4F31E107}" type="presParOf" srcId="{8E1D2D49-5409-498E-B63F-2C385C2742FE}" destId="{DD17E4C6-A473-4FC4-B298-17D82C50DBCA}" srcOrd="9" destOrd="0" presId="urn:microsoft.com/office/officeart/2008/layout/LinedList"/>
    <dgm:cxn modelId="{CC4879B1-351D-4ABE-9C23-48BE1EAD3D00}" type="presParOf" srcId="{DD17E4C6-A473-4FC4-B298-17D82C50DBCA}" destId="{B2AC7D42-6742-4720-B443-4C424E663FC7}" srcOrd="0" destOrd="0" presId="urn:microsoft.com/office/officeart/2008/layout/LinedList"/>
    <dgm:cxn modelId="{98BB9A9D-A2ED-4ECA-B902-E6EE9B74C20E}" type="presParOf" srcId="{DD17E4C6-A473-4FC4-B298-17D82C50DBCA}" destId="{6C89F18D-6AF1-44A6-9F73-F6E96A2238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4180-E95B-4075-ACF7-4983BF86A8EC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725FD7E-DD0F-41D3-9DDE-AD1834CC405C}">
      <dgm:prSet/>
      <dgm:spPr/>
      <dgm:t>
        <a:bodyPr/>
        <a:lstStyle/>
        <a:p>
          <a:r>
            <a:rPr lang="en-US" b="1" u="sng" dirty="0"/>
            <a:t>GROUP MEMBERS</a:t>
          </a:r>
          <a:r>
            <a:rPr lang="en-US" b="1" dirty="0"/>
            <a:t> :</a:t>
          </a:r>
          <a:endParaRPr lang="en-US" dirty="0"/>
        </a:p>
      </dgm:t>
    </dgm:pt>
    <dgm:pt modelId="{D210948B-1F9F-492F-B98E-57DBE1246299}" type="parTrans" cxnId="{8507AE8E-0B81-4DF3-9615-113923B74ACE}">
      <dgm:prSet/>
      <dgm:spPr/>
      <dgm:t>
        <a:bodyPr/>
        <a:lstStyle/>
        <a:p>
          <a:endParaRPr lang="en-US"/>
        </a:p>
      </dgm:t>
    </dgm:pt>
    <dgm:pt modelId="{DBD5BC0D-4E3D-41C2-9E11-A44A750044CE}" type="sibTrans" cxnId="{8507AE8E-0B81-4DF3-9615-113923B74ACE}">
      <dgm:prSet/>
      <dgm:spPr/>
      <dgm:t>
        <a:bodyPr/>
        <a:lstStyle/>
        <a:p>
          <a:endParaRPr lang="en-US"/>
        </a:p>
      </dgm:t>
    </dgm:pt>
    <dgm:pt modelId="{891EE1B2-2494-4F24-841E-44D4FFE34E7D}">
      <dgm:prSet/>
      <dgm:spPr/>
      <dgm:t>
        <a:bodyPr/>
        <a:lstStyle/>
        <a:p>
          <a:r>
            <a:rPr lang="en-US" b="1" dirty="0"/>
            <a:t>1) J.SAI CHANDANA-(aieb.1008660)</a:t>
          </a:r>
          <a:endParaRPr lang="en-US" dirty="0"/>
        </a:p>
      </dgm:t>
    </dgm:pt>
    <dgm:pt modelId="{527E4D2D-F69C-4F70-8D26-61718CFCDC8A}" type="parTrans" cxnId="{35980577-CD9E-4FD0-8DEC-7A5D07D2B816}">
      <dgm:prSet/>
      <dgm:spPr/>
      <dgm:t>
        <a:bodyPr/>
        <a:lstStyle/>
        <a:p>
          <a:endParaRPr lang="en-US"/>
        </a:p>
      </dgm:t>
    </dgm:pt>
    <dgm:pt modelId="{A436F89A-D26D-4F29-B083-0E8849625D22}" type="sibTrans" cxnId="{35980577-CD9E-4FD0-8DEC-7A5D07D2B816}">
      <dgm:prSet/>
      <dgm:spPr/>
      <dgm:t>
        <a:bodyPr/>
        <a:lstStyle/>
        <a:p>
          <a:endParaRPr lang="en-US"/>
        </a:p>
      </dgm:t>
    </dgm:pt>
    <dgm:pt modelId="{A4473252-72D8-4C84-9FB2-C78D30665D28}">
      <dgm:prSet/>
      <dgm:spPr/>
      <dgm:t>
        <a:bodyPr/>
        <a:lstStyle/>
        <a:p>
          <a:r>
            <a:rPr lang="en-US" b="1" dirty="0"/>
            <a:t>2) JAIDEV-(aieb1024213)</a:t>
          </a:r>
          <a:endParaRPr lang="en-US" dirty="0"/>
        </a:p>
      </dgm:t>
    </dgm:pt>
    <dgm:pt modelId="{B5E73C81-5C1A-40AE-B79E-758AF705EF66}" type="parTrans" cxnId="{1913394A-B5D7-403A-8B77-D733F393E94F}">
      <dgm:prSet/>
      <dgm:spPr/>
      <dgm:t>
        <a:bodyPr/>
        <a:lstStyle/>
        <a:p>
          <a:endParaRPr lang="en-US"/>
        </a:p>
      </dgm:t>
    </dgm:pt>
    <dgm:pt modelId="{25250FAE-2454-4BED-A18D-235FC8212DFF}" type="sibTrans" cxnId="{1913394A-B5D7-403A-8B77-D733F393E94F}">
      <dgm:prSet/>
      <dgm:spPr/>
      <dgm:t>
        <a:bodyPr/>
        <a:lstStyle/>
        <a:p>
          <a:endParaRPr lang="en-US"/>
        </a:p>
      </dgm:t>
    </dgm:pt>
    <dgm:pt modelId="{CD763E35-D413-43E5-AA34-F37A31A68C7F}">
      <dgm:prSet/>
      <dgm:spPr/>
      <dgm:t>
        <a:bodyPr/>
        <a:lstStyle/>
        <a:p>
          <a:r>
            <a:rPr lang="en-US" b="1" dirty="0"/>
            <a:t>3)T.CHARISHMA CHOWDARY-(aieb.1018623</a:t>
          </a:r>
          <a:endParaRPr lang="en-US" dirty="0"/>
        </a:p>
      </dgm:t>
    </dgm:pt>
    <dgm:pt modelId="{548AACA5-BB35-45F8-A337-BEADB8E2D778}" type="parTrans" cxnId="{BFFD5F49-39D6-4C4E-B5AA-6433E09FB6B5}">
      <dgm:prSet/>
      <dgm:spPr/>
      <dgm:t>
        <a:bodyPr/>
        <a:lstStyle/>
        <a:p>
          <a:endParaRPr lang="en-US"/>
        </a:p>
      </dgm:t>
    </dgm:pt>
    <dgm:pt modelId="{CE92B0A8-EE48-4709-9D44-CC39CF53D987}" type="sibTrans" cxnId="{BFFD5F49-39D6-4C4E-B5AA-6433E09FB6B5}">
      <dgm:prSet/>
      <dgm:spPr/>
      <dgm:t>
        <a:bodyPr/>
        <a:lstStyle/>
        <a:p>
          <a:endParaRPr lang="en-US"/>
        </a:p>
      </dgm:t>
    </dgm:pt>
    <dgm:pt modelId="{63A5BA18-5A34-4BD3-B745-CD15FA5B4876}">
      <dgm:prSet/>
      <dgm:spPr/>
      <dgm:t>
        <a:bodyPr/>
        <a:lstStyle/>
        <a:p>
          <a:pPr rtl="0"/>
          <a:r>
            <a:rPr lang="en-US" b="1" dirty="0"/>
            <a:t>4</a:t>
          </a:r>
          <a:r>
            <a:rPr lang="en-US" b="1" dirty="0">
              <a:latin typeface="Calibri Light" panose="020F0302020204030204"/>
            </a:rPr>
            <a:t>) M.</a:t>
          </a:r>
          <a:r>
            <a:rPr lang="en-US" b="1" dirty="0"/>
            <a:t>PRANISH KUMAR-(aieb.1025392)</a:t>
          </a:r>
          <a:endParaRPr lang="en-US" dirty="0"/>
        </a:p>
      </dgm:t>
    </dgm:pt>
    <dgm:pt modelId="{1AFBB239-ECC9-42CA-AB7B-56C429A79411}" type="parTrans" cxnId="{3ECCB914-CDA1-45BB-AC7B-F796D17BD710}">
      <dgm:prSet/>
      <dgm:spPr/>
      <dgm:t>
        <a:bodyPr/>
        <a:lstStyle/>
        <a:p>
          <a:endParaRPr lang="en-US"/>
        </a:p>
      </dgm:t>
    </dgm:pt>
    <dgm:pt modelId="{2DFF7B5C-450E-445C-A13E-3AD1463AE30D}" type="sibTrans" cxnId="{3ECCB914-CDA1-45BB-AC7B-F796D17BD710}">
      <dgm:prSet/>
      <dgm:spPr/>
      <dgm:t>
        <a:bodyPr/>
        <a:lstStyle/>
        <a:p>
          <a:endParaRPr lang="en-US"/>
        </a:p>
      </dgm:t>
    </dgm:pt>
    <dgm:pt modelId="{298E6808-3794-472B-8CB5-4A136675106F}" type="pres">
      <dgm:prSet presAssocID="{49A14180-E95B-4075-ACF7-4983BF86A8EC}" presName="vert0" presStyleCnt="0">
        <dgm:presLayoutVars>
          <dgm:dir/>
          <dgm:animOne val="branch"/>
          <dgm:animLvl val="lvl"/>
        </dgm:presLayoutVars>
      </dgm:prSet>
      <dgm:spPr/>
    </dgm:pt>
    <dgm:pt modelId="{DEED7BB6-7503-4384-A725-EDF4303EFE41}" type="pres">
      <dgm:prSet presAssocID="{7725FD7E-DD0F-41D3-9DDE-AD1834CC405C}" presName="thickLine" presStyleLbl="alignNode1" presStyleIdx="0" presStyleCnt="5"/>
      <dgm:spPr/>
    </dgm:pt>
    <dgm:pt modelId="{1E9C7BE7-D51B-4928-BF94-3F7CE90CE24C}" type="pres">
      <dgm:prSet presAssocID="{7725FD7E-DD0F-41D3-9DDE-AD1834CC405C}" presName="horz1" presStyleCnt="0"/>
      <dgm:spPr/>
    </dgm:pt>
    <dgm:pt modelId="{B05E419F-B7A2-4F5E-8162-329A2C037056}" type="pres">
      <dgm:prSet presAssocID="{7725FD7E-DD0F-41D3-9DDE-AD1834CC405C}" presName="tx1" presStyleLbl="revTx" presStyleIdx="0" presStyleCnt="5"/>
      <dgm:spPr/>
    </dgm:pt>
    <dgm:pt modelId="{18E1D254-63A6-4B14-82E7-E0F911491C07}" type="pres">
      <dgm:prSet presAssocID="{7725FD7E-DD0F-41D3-9DDE-AD1834CC405C}" presName="vert1" presStyleCnt="0"/>
      <dgm:spPr/>
    </dgm:pt>
    <dgm:pt modelId="{D8E0A9B0-1DBB-48D8-8B2B-975BE2F80A16}" type="pres">
      <dgm:prSet presAssocID="{891EE1B2-2494-4F24-841E-44D4FFE34E7D}" presName="thickLine" presStyleLbl="alignNode1" presStyleIdx="1" presStyleCnt="5"/>
      <dgm:spPr/>
    </dgm:pt>
    <dgm:pt modelId="{6FE7D0B7-953D-4604-919A-0F6BF4616D55}" type="pres">
      <dgm:prSet presAssocID="{891EE1B2-2494-4F24-841E-44D4FFE34E7D}" presName="horz1" presStyleCnt="0"/>
      <dgm:spPr/>
    </dgm:pt>
    <dgm:pt modelId="{77A47E39-8494-48B3-8A54-E99FA902F17E}" type="pres">
      <dgm:prSet presAssocID="{891EE1B2-2494-4F24-841E-44D4FFE34E7D}" presName="tx1" presStyleLbl="revTx" presStyleIdx="1" presStyleCnt="5"/>
      <dgm:spPr/>
    </dgm:pt>
    <dgm:pt modelId="{A9DA315E-E904-4DBA-8864-3BEAD3B6413C}" type="pres">
      <dgm:prSet presAssocID="{891EE1B2-2494-4F24-841E-44D4FFE34E7D}" presName="vert1" presStyleCnt="0"/>
      <dgm:spPr/>
    </dgm:pt>
    <dgm:pt modelId="{2546759D-5353-4D86-B712-68817B9460B8}" type="pres">
      <dgm:prSet presAssocID="{A4473252-72D8-4C84-9FB2-C78D30665D28}" presName="thickLine" presStyleLbl="alignNode1" presStyleIdx="2" presStyleCnt="5"/>
      <dgm:spPr/>
    </dgm:pt>
    <dgm:pt modelId="{652A9C22-4311-42B9-ADBA-C1F0F1B1DAD2}" type="pres">
      <dgm:prSet presAssocID="{A4473252-72D8-4C84-9FB2-C78D30665D28}" presName="horz1" presStyleCnt="0"/>
      <dgm:spPr/>
    </dgm:pt>
    <dgm:pt modelId="{29EFC95A-62EF-4FAB-B8E9-4DD23BCFE1F8}" type="pres">
      <dgm:prSet presAssocID="{A4473252-72D8-4C84-9FB2-C78D30665D28}" presName="tx1" presStyleLbl="revTx" presStyleIdx="2" presStyleCnt="5"/>
      <dgm:spPr/>
    </dgm:pt>
    <dgm:pt modelId="{5A52228E-004E-4F91-B438-0C2792BA23EC}" type="pres">
      <dgm:prSet presAssocID="{A4473252-72D8-4C84-9FB2-C78D30665D28}" presName="vert1" presStyleCnt="0"/>
      <dgm:spPr/>
    </dgm:pt>
    <dgm:pt modelId="{CF8DE680-6C91-4609-A54A-8ECCDCA36BE9}" type="pres">
      <dgm:prSet presAssocID="{CD763E35-D413-43E5-AA34-F37A31A68C7F}" presName="thickLine" presStyleLbl="alignNode1" presStyleIdx="3" presStyleCnt="5"/>
      <dgm:spPr/>
    </dgm:pt>
    <dgm:pt modelId="{8F20D125-3319-474C-8844-A9FD19C00620}" type="pres">
      <dgm:prSet presAssocID="{CD763E35-D413-43E5-AA34-F37A31A68C7F}" presName="horz1" presStyleCnt="0"/>
      <dgm:spPr/>
    </dgm:pt>
    <dgm:pt modelId="{84AF5D3A-603B-4B36-A092-62D84E7FAA12}" type="pres">
      <dgm:prSet presAssocID="{CD763E35-D413-43E5-AA34-F37A31A68C7F}" presName="tx1" presStyleLbl="revTx" presStyleIdx="3" presStyleCnt="5"/>
      <dgm:spPr/>
    </dgm:pt>
    <dgm:pt modelId="{A3E27F30-3B4F-46EB-8B95-8EE8FF93BD04}" type="pres">
      <dgm:prSet presAssocID="{CD763E35-D413-43E5-AA34-F37A31A68C7F}" presName="vert1" presStyleCnt="0"/>
      <dgm:spPr/>
    </dgm:pt>
    <dgm:pt modelId="{3E183C71-4FB3-4C08-804A-3096991045CE}" type="pres">
      <dgm:prSet presAssocID="{63A5BA18-5A34-4BD3-B745-CD15FA5B4876}" presName="thickLine" presStyleLbl="alignNode1" presStyleIdx="4" presStyleCnt="5"/>
      <dgm:spPr/>
    </dgm:pt>
    <dgm:pt modelId="{7EB09D25-216D-47FA-B4FE-95F71E2B4437}" type="pres">
      <dgm:prSet presAssocID="{63A5BA18-5A34-4BD3-B745-CD15FA5B4876}" presName="horz1" presStyleCnt="0"/>
      <dgm:spPr/>
    </dgm:pt>
    <dgm:pt modelId="{E7B577C2-813D-4797-942E-E6A903E0999A}" type="pres">
      <dgm:prSet presAssocID="{63A5BA18-5A34-4BD3-B745-CD15FA5B4876}" presName="tx1" presStyleLbl="revTx" presStyleIdx="4" presStyleCnt="5"/>
      <dgm:spPr/>
    </dgm:pt>
    <dgm:pt modelId="{D66EFD8E-123B-4AAE-82A6-282726F9F7A9}" type="pres">
      <dgm:prSet presAssocID="{63A5BA18-5A34-4BD3-B745-CD15FA5B4876}" presName="vert1" presStyleCnt="0"/>
      <dgm:spPr/>
    </dgm:pt>
  </dgm:ptLst>
  <dgm:cxnLst>
    <dgm:cxn modelId="{3ECCB914-CDA1-45BB-AC7B-F796D17BD710}" srcId="{49A14180-E95B-4075-ACF7-4983BF86A8EC}" destId="{63A5BA18-5A34-4BD3-B745-CD15FA5B4876}" srcOrd="4" destOrd="0" parTransId="{1AFBB239-ECC9-42CA-AB7B-56C429A79411}" sibTransId="{2DFF7B5C-450E-445C-A13E-3AD1463AE30D}"/>
    <dgm:cxn modelId="{F5558336-D4D1-487F-9D0F-EF21A877C13A}" type="presOf" srcId="{CD763E35-D413-43E5-AA34-F37A31A68C7F}" destId="{84AF5D3A-603B-4B36-A092-62D84E7FAA12}" srcOrd="0" destOrd="0" presId="urn:microsoft.com/office/officeart/2008/layout/LinedList"/>
    <dgm:cxn modelId="{BFFD5F49-39D6-4C4E-B5AA-6433E09FB6B5}" srcId="{49A14180-E95B-4075-ACF7-4983BF86A8EC}" destId="{CD763E35-D413-43E5-AA34-F37A31A68C7F}" srcOrd="3" destOrd="0" parTransId="{548AACA5-BB35-45F8-A337-BEADB8E2D778}" sibTransId="{CE92B0A8-EE48-4709-9D44-CC39CF53D987}"/>
    <dgm:cxn modelId="{1913394A-B5D7-403A-8B77-D733F393E94F}" srcId="{49A14180-E95B-4075-ACF7-4983BF86A8EC}" destId="{A4473252-72D8-4C84-9FB2-C78D30665D28}" srcOrd="2" destOrd="0" parTransId="{B5E73C81-5C1A-40AE-B79E-758AF705EF66}" sibTransId="{25250FAE-2454-4BED-A18D-235FC8212DFF}"/>
    <dgm:cxn modelId="{0547C66B-2183-4999-AA8F-31FEEB757F2A}" type="presOf" srcId="{A4473252-72D8-4C84-9FB2-C78D30665D28}" destId="{29EFC95A-62EF-4FAB-B8E9-4DD23BCFE1F8}" srcOrd="0" destOrd="0" presId="urn:microsoft.com/office/officeart/2008/layout/LinedList"/>
    <dgm:cxn modelId="{D8AE974C-722B-4551-911D-2E0DB57CEC76}" type="presOf" srcId="{891EE1B2-2494-4F24-841E-44D4FFE34E7D}" destId="{77A47E39-8494-48B3-8A54-E99FA902F17E}" srcOrd="0" destOrd="0" presId="urn:microsoft.com/office/officeart/2008/layout/LinedList"/>
    <dgm:cxn modelId="{35980577-CD9E-4FD0-8DEC-7A5D07D2B816}" srcId="{49A14180-E95B-4075-ACF7-4983BF86A8EC}" destId="{891EE1B2-2494-4F24-841E-44D4FFE34E7D}" srcOrd="1" destOrd="0" parTransId="{527E4D2D-F69C-4F70-8D26-61718CFCDC8A}" sibTransId="{A436F89A-D26D-4F29-B083-0E8849625D22}"/>
    <dgm:cxn modelId="{3B63528D-99EA-4662-8B11-81580190CBED}" type="presOf" srcId="{63A5BA18-5A34-4BD3-B745-CD15FA5B4876}" destId="{E7B577C2-813D-4797-942E-E6A903E0999A}" srcOrd="0" destOrd="0" presId="urn:microsoft.com/office/officeart/2008/layout/LinedList"/>
    <dgm:cxn modelId="{927D3F8E-17CB-4A8F-9905-7C955438BCD1}" type="presOf" srcId="{7725FD7E-DD0F-41D3-9DDE-AD1834CC405C}" destId="{B05E419F-B7A2-4F5E-8162-329A2C037056}" srcOrd="0" destOrd="0" presId="urn:microsoft.com/office/officeart/2008/layout/LinedList"/>
    <dgm:cxn modelId="{8507AE8E-0B81-4DF3-9615-113923B74ACE}" srcId="{49A14180-E95B-4075-ACF7-4983BF86A8EC}" destId="{7725FD7E-DD0F-41D3-9DDE-AD1834CC405C}" srcOrd="0" destOrd="0" parTransId="{D210948B-1F9F-492F-B98E-57DBE1246299}" sibTransId="{DBD5BC0D-4E3D-41C2-9E11-A44A750044CE}"/>
    <dgm:cxn modelId="{4F043CC2-6091-4700-B6D6-AE95C44D0A23}" type="presOf" srcId="{49A14180-E95B-4075-ACF7-4983BF86A8EC}" destId="{298E6808-3794-472B-8CB5-4A136675106F}" srcOrd="0" destOrd="0" presId="urn:microsoft.com/office/officeart/2008/layout/LinedList"/>
    <dgm:cxn modelId="{7A27C1FE-AB5E-46B5-8710-2DB237990F41}" type="presParOf" srcId="{298E6808-3794-472B-8CB5-4A136675106F}" destId="{DEED7BB6-7503-4384-A725-EDF4303EFE41}" srcOrd="0" destOrd="0" presId="urn:microsoft.com/office/officeart/2008/layout/LinedList"/>
    <dgm:cxn modelId="{2A80AABD-0861-4521-A8B1-8C6E8DAD657F}" type="presParOf" srcId="{298E6808-3794-472B-8CB5-4A136675106F}" destId="{1E9C7BE7-D51B-4928-BF94-3F7CE90CE24C}" srcOrd="1" destOrd="0" presId="urn:microsoft.com/office/officeart/2008/layout/LinedList"/>
    <dgm:cxn modelId="{5F100945-F67D-4113-8F84-264890B34DDD}" type="presParOf" srcId="{1E9C7BE7-D51B-4928-BF94-3F7CE90CE24C}" destId="{B05E419F-B7A2-4F5E-8162-329A2C037056}" srcOrd="0" destOrd="0" presId="urn:microsoft.com/office/officeart/2008/layout/LinedList"/>
    <dgm:cxn modelId="{C14C1D7A-7FDA-4832-94A2-40D60DC9DD95}" type="presParOf" srcId="{1E9C7BE7-D51B-4928-BF94-3F7CE90CE24C}" destId="{18E1D254-63A6-4B14-82E7-E0F911491C07}" srcOrd="1" destOrd="0" presId="urn:microsoft.com/office/officeart/2008/layout/LinedList"/>
    <dgm:cxn modelId="{8C425999-D660-4C06-9ACF-98F69593D987}" type="presParOf" srcId="{298E6808-3794-472B-8CB5-4A136675106F}" destId="{D8E0A9B0-1DBB-48D8-8B2B-975BE2F80A16}" srcOrd="2" destOrd="0" presId="urn:microsoft.com/office/officeart/2008/layout/LinedList"/>
    <dgm:cxn modelId="{DE7A2EE9-9D12-497C-82F8-FD89E0E7B592}" type="presParOf" srcId="{298E6808-3794-472B-8CB5-4A136675106F}" destId="{6FE7D0B7-953D-4604-919A-0F6BF4616D55}" srcOrd="3" destOrd="0" presId="urn:microsoft.com/office/officeart/2008/layout/LinedList"/>
    <dgm:cxn modelId="{25ECD516-6E22-4270-94BE-C5CDBBE60C57}" type="presParOf" srcId="{6FE7D0B7-953D-4604-919A-0F6BF4616D55}" destId="{77A47E39-8494-48B3-8A54-E99FA902F17E}" srcOrd="0" destOrd="0" presId="urn:microsoft.com/office/officeart/2008/layout/LinedList"/>
    <dgm:cxn modelId="{10EA592F-A380-4363-9C36-D293B93404E9}" type="presParOf" srcId="{6FE7D0B7-953D-4604-919A-0F6BF4616D55}" destId="{A9DA315E-E904-4DBA-8864-3BEAD3B6413C}" srcOrd="1" destOrd="0" presId="urn:microsoft.com/office/officeart/2008/layout/LinedList"/>
    <dgm:cxn modelId="{2B914617-34C6-4AB9-8080-E875BA72F37F}" type="presParOf" srcId="{298E6808-3794-472B-8CB5-4A136675106F}" destId="{2546759D-5353-4D86-B712-68817B9460B8}" srcOrd="4" destOrd="0" presId="urn:microsoft.com/office/officeart/2008/layout/LinedList"/>
    <dgm:cxn modelId="{E902B78A-247F-404B-9C55-2D7DC8551B66}" type="presParOf" srcId="{298E6808-3794-472B-8CB5-4A136675106F}" destId="{652A9C22-4311-42B9-ADBA-C1F0F1B1DAD2}" srcOrd="5" destOrd="0" presId="urn:microsoft.com/office/officeart/2008/layout/LinedList"/>
    <dgm:cxn modelId="{A0EB30C3-BF0A-4AA4-BF8D-67E45ACA38A1}" type="presParOf" srcId="{652A9C22-4311-42B9-ADBA-C1F0F1B1DAD2}" destId="{29EFC95A-62EF-4FAB-B8E9-4DD23BCFE1F8}" srcOrd="0" destOrd="0" presId="urn:microsoft.com/office/officeart/2008/layout/LinedList"/>
    <dgm:cxn modelId="{D02D5A90-AD86-4A2B-8A03-C72FF0A9A7B8}" type="presParOf" srcId="{652A9C22-4311-42B9-ADBA-C1F0F1B1DAD2}" destId="{5A52228E-004E-4F91-B438-0C2792BA23EC}" srcOrd="1" destOrd="0" presId="urn:microsoft.com/office/officeart/2008/layout/LinedList"/>
    <dgm:cxn modelId="{0F75AF62-E1C7-4EA7-A0D9-0F8092225F1B}" type="presParOf" srcId="{298E6808-3794-472B-8CB5-4A136675106F}" destId="{CF8DE680-6C91-4609-A54A-8ECCDCA36BE9}" srcOrd="6" destOrd="0" presId="urn:microsoft.com/office/officeart/2008/layout/LinedList"/>
    <dgm:cxn modelId="{72B8F419-B3DF-44A0-B6A8-AD996B3EB2C9}" type="presParOf" srcId="{298E6808-3794-472B-8CB5-4A136675106F}" destId="{8F20D125-3319-474C-8844-A9FD19C00620}" srcOrd="7" destOrd="0" presId="urn:microsoft.com/office/officeart/2008/layout/LinedList"/>
    <dgm:cxn modelId="{DE56E890-82DD-4C9B-AEDF-4DCE4214BFDE}" type="presParOf" srcId="{8F20D125-3319-474C-8844-A9FD19C00620}" destId="{84AF5D3A-603B-4B36-A092-62D84E7FAA12}" srcOrd="0" destOrd="0" presId="urn:microsoft.com/office/officeart/2008/layout/LinedList"/>
    <dgm:cxn modelId="{C4AF6A8D-A3C6-4C71-B506-2D4CE349234C}" type="presParOf" srcId="{8F20D125-3319-474C-8844-A9FD19C00620}" destId="{A3E27F30-3B4F-46EB-8B95-8EE8FF93BD04}" srcOrd="1" destOrd="0" presId="urn:microsoft.com/office/officeart/2008/layout/LinedList"/>
    <dgm:cxn modelId="{886F59CE-454F-43CC-90DA-3374BDD87739}" type="presParOf" srcId="{298E6808-3794-472B-8CB5-4A136675106F}" destId="{3E183C71-4FB3-4C08-804A-3096991045CE}" srcOrd="8" destOrd="0" presId="urn:microsoft.com/office/officeart/2008/layout/LinedList"/>
    <dgm:cxn modelId="{3BDEF1F2-E19A-4811-99F7-1B43DC29D501}" type="presParOf" srcId="{298E6808-3794-472B-8CB5-4A136675106F}" destId="{7EB09D25-216D-47FA-B4FE-95F71E2B4437}" srcOrd="9" destOrd="0" presId="urn:microsoft.com/office/officeart/2008/layout/LinedList"/>
    <dgm:cxn modelId="{11105CB0-4E79-4A29-8271-E117EA5CD5DF}" type="presParOf" srcId="{7EB09D25-216D-47FA-B4FE-95F71E2B4437}" destId="{E7B577C2-813D-4797-942E-E6A903E0999A}" srcOrd="0" destOrd="0" presId="urn:microsoft.com/office/officeart/2008/layout/LinedList"/>
    <dgm:cxn modelId="{82D6025D-4F39-4CD8-9688-8D3DE2D339F8}" type="presParOf" srcId="{7EB09D25-216D-47FA-B4FE-95F71E2B4437}" destId="{D66EFD8E-123B-4AAE-82A6-282726F9F7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AFFDE-0E88-41F1-B4A4-626FEA81E80A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F0EFDD9-F836-4446-BB09-1CDBDFA16E0C}">
      <dgm:prSet/>
      <dgm:spPr/>
      <dgm:t>
        <a:bodyPr/>
        <a:lstStyle/>
        <a:p>
          <a:r>
            <a:rPr lang="en-US"/>
            <a:t>THANK YOU</a:t>
          </a:r>
        </a:p>
      </dgm:t>
    </dgm:pt>
    <dgm:pt modelId="{02B3936A-CDF8-49EE-9E3F-33C27C4AE1CE}" type="parTrans" cxnId="{16F302C1-1509-4C42-A29F-42B193D4D44A}">
      <dgm:prSet/>
      <dgm:spPr/>
      <dgm:t>
        <a:bodyPr/>
        <a:lstStyle/>
        <a:p>
          <a:endParaRPr lang="en-US"/>
        </a:p>
      </dgm:t>
    </dgm:pt>
    <dgm:pt modelId="{6981AC31-8A42-4115-9616-3ADD152C5442}" type="sibTrans" cxnId="{16F302C1-1509-4C42-A29F-42B193D4D44A}">
      <dgm:prSet/>
      <dgm:spPr/>
      <dgm:t>
        <a:bodyPr/>
        <a:lstStyle/>
        <a:p>
          <a:endParaRPr lang="en-US"/>
        </a:p>
      </dgm:t>
    </dgm:pt>
    <dgm:pt modelId="{6A3966DE-7D99-4C0D-BD1C-1E11961D535F}" type="pres">
      <dgm:prSet presAssocID="{9E5AFFDE-0E88-41F1-B4A4-626FEA81E80A}" presName="Name0" presStyleCnt="0">
        <dgm:presLayoutVars>
          <dgm:dir/>
          <dgm:animLvl val="lvl"/>
          <dgm:resizeHandles val="exact"/>
        </dgm:presLayoutVars>
      </dgm:prSet>
      <dgm:spPr/>
    </dgm:pt>
    <dgm:pt modelId="{9FFB2C3F-2054-4AD8-9CBC-C6B4FC5122C0}" type="pres">
      <dgm:prSet presAssocID="{8F0EFDD9-F836-4446-BB09-1CDBDFA16E0C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FAF6C409-AD6C-4CF1-99E9-BD968463C598}" type="presOf" srcId="{8F0EFDD9-F836-4446-BB09-1CDBDFA16E0C}" destId="{9FFB2C3F-2054-4AD8-9CBC-C6B4FC5122C0}" srcOrd="0" destOrd="0" presId="urn:microsoft.com/office/officeart/2005/8/layout/chevron1"/>
    <dgm:cxn modelId="{E09ED977-88CE-48D9-9AA2-A0663284DF57}" type="presOf" srcId="{9E5AFFDE-0E88-41F1-B4A4-626FEA81E80A}" destId="{6A3966DE-7D99-4C0D-BD1C-1E11961D535F}" srcOrd="0" destOrd="0" presId="urn:microsoft.com/office/officeart/2005/8/layout/chevron1"/>
    <dgm:cxn modelId="{16F302C1-1509-4C42-A29F-42B193D4D44A}" srcId="{9E5AFFDE-0E88-41F1-B4A4-626FEA81E80A}" destId="{8F0EFDD9-F836-4446-BB09-1CDBDFA16E0C}" srcOrd="0" destOrd="0" parTransId="{02B3936A-CDF8-49EE-9E3F-33C27C4AE1CE}" sibTransId="{6981AC31-8A42-4115-9616-3ADD152C5442}"/>
    <dgm:cxn modelId="{28E77A96-BC10-438F-A013-88C610C69D9E}" type="presParOf" srcId="{6A3966DE-7D99-4C0D-BD1C-1E11961D535F}" destId="{9FFB2C3F-2054-4AD8-9CBC-C6B4FC5122C0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209AD-61A8-47BB-A54D-EE8062066EDA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FBDF3-1E38-4574-9924-7A1D7C7A8596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libri Light" panose="020F0302020204030204"/>
            </a:rPr>
            <a:t>Group No: 7</a:t>
          </a:r>
          <a:r>
            <a:rPr lang="en-US" sz="4000" kern="1200" dirty="0"/>
            <a:t> </a:t>
          </a:r>
        </a:p>
      </dsp:txBody>
      <dsp:txXfrm>
        <a:off x="0" y="531"/>
        <a:ext cx="10515600" cy="870055"/>
      </dsp:txXfrm>
    </dsp:sp>
    <dsp:sp modelId="{6FE125A7-EF0D-4CD0-9B42-120DB1E49926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B7137-0874-4740-9B42-9045B97D63D3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Calibri Light" panose="020F0302020204030204"/>
            </a:rPr>
            <a:t>Batch : B</a:t>
          </a:r>
        </a:p>
      </dsp:txBody>
      <dsp:txXfrm>
        <a:off x="0" y="870586"/>
        <a:ext cx="10515600" cy="870055"/>
      </dsp:txXfrm>
    </dsp:sp>
    <dsp:sp modelId="{97A81F42-A529-408D-9495-7B84C4BAF53C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55F28-6425-4A32-9FFD-5CE90ABE7142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19AIE –102</a:t>
          </a:r>
        </a:p>
      </dsp:txBody>
      <dsp:txXfrm>
        <a:off x="0" y="1740641"/>
        <a:ext cx="10515600" cy="870055"/>
      </dsp:txXfrm>
    </dsp:sp>
    <dsp:sp modelId="{2E224CA0-3856-427B-B7D4-13B98790495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8D99F-5512-429C-B463-FF8CD5E5AA40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DIGITAL MANUFACTURING </a:t>
          </a:r>
        </a:p>
      </dsp:txBody>
      <dsp:txXfrm>
        <a:off x="0" y="2610696"/>
        <a:ext cx="10515600" cy="870055"/>
      </dsp:txXfrm>
    </dsp:sp>
    <dsp:sp modelId="{D5DA49A6-BA56-4EAB-9B9B-4986C023FE36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C7D42-6742-4720-B443-4C424E663FC7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(GROUP PRESENTATION-2)</a:t>
          </a:r>
        </a:p>
      </dsp:txBody>
      <dsp:txXfrm>
        <a:off x="0" y="3480751"/>
        <a:ext cx="105156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D7BB6-7503-4384-A725-EDF4303EFE41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5E419F-B7A2-4F5E-8162-329A2C037056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u="sng" kern="1200" dirty="0"/>
            <a:t>GROUP MEMBERS</a:t>
          </a:r>
          <a:r>
            <a:rPr lang="en-US" sz="4000" b="1" kern="1200" dirty="0"/>
            <a:t> :</a:t>
          </a:r>
          <a:endParaRPr lang="en-US" sz="4000" kern="1200" dirty="0"/>
        </a:p>
      </dsp:txBody>
      <dsp:txXfrm>
        <a:off x="0" y="531"/>
        <a:ext cx="10515600" cy="870055"/>
      </dsp:txXfrm>
    </dsp:sp>
    <dsp:sp modelId="{D8E0A9B0-1DBB-48D8-8B2B-975BE2F80A16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47E39-8494-48B3-8A54-E99FA902F17E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1) J.SAI CHANDANA-(aieb.1008660)</a:t>
          </a:r>
          <a:endParaRPr lang="en-US" sz="4000" kern="1200" dirty="0"/>
        </a:p>
      </dsp:txBody>
      <dsp:txXfrm>
        <a:off x="0" y="870586"/>
        <a:ext cx="10515600" cy="870055"/>
      </dsp:txXfrm>
    </dsp:sp>
    <dsp:sp modelId="{2546759D-5353-4D86-B712-68817B9460B8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EFC95A-62EF-4FAB-B8E9-4DD23BCFE1F8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2) JAIDEV-(aieb1024213)</a:t>
          </a:r>
          <a:endParaRPr lang="en-US" sz="4000" kern="1200" dirty="0"/>
        </a:p>
      </dsp:txBody>
      <dsp:txXfrm>
        <a:off x="0" y="1740641"/>
        <a:ext cx="10515600" cy="870055"/>
      </dsp:txXfrm>
    </dsp:sp>
    <dsp:sp modelId="{CF8DE680-6C91-4609-A54A-8ECCDCA36BE9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AF5D3A-603B-4B36-A092-62D84E7FAA12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3)T.CHARISHMA CHOWDARY-(aieb.1018623</a:t>
          </a:r>
          <a:endParaRPr lang="en-US" sz="4000" kern="1200" dirty="0"/>
        </a:p>
      </dsp:txBody>
      <dsp:txXfrm>
        <a:off x="0" y="2610696"/>
        <a:ext cx="10515600" cy="870055"/>
      </dsp:txXfrm>
    </dsp:sp>
    <dsp:sp modelId="{3E183C71-4FB3-4C08-804A-3096991045CE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B577C2-813D-4797-942E-E6A903E0999A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4</a:t>
          </a:r>
          <a:r>
            <a:rPr lang="en-US" sz="4000" b="1" kern="1200" dirty="0">
              <a:latin typeface="Calibri Light" panose="020F0302020204030204"/>
            </a:rPr>
            <a:t>) M.</a:t>
          </a:r>
          <a:r>
            <a:rPr lang="en-US" sz="4000" b="1" kern="1200" dirty="0"/>
            <a:t>PRANISH KUMAR-(aieb.1025392)</a:t>
          </a:r>
          <a:endParaRPr lang="en-US" sz="4000" kern="1200" dirty="0"/>
        </a:p>
      </dsp:txBody>
      <dsp:txXfrm>
        <a:off x="0" y="3480751"/>
        <a:ext cx="10515600" cy="870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B2C3F-2054-4AD8-9CBC-C6B4FC5122C0}">
      <dsp:nvSpPr>
        <dsp:cNvPr id="0" name=""/>
        <dsp:cNvSpPr/>
      </dsp:nvSpPr>
      <dsp:spPr>
        <a:xfrm>
          <a:off x="0" y="625051"/>
          <a:ext cx="5314543" cy="21258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 YOU</a:t>
          </a:r>
        </a:p>
      </dsp:txBody>
      <dsp:txXfrm>
        <a:off x="1062909" y="625051"/>
        <a:ext cx="3188726" cy="2125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3T10:36:49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5847 1720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13T10:36:49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9260 1217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6F21D7-4396-4209-B23D-793D46264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708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94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2DE32C8-CBA2-4C40-B8C1-9257D150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60" y="320040"/>
            <a:ext cx="9954431" cy="43052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D500BD-36B3-42E9-A61F-7D1787DBD431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We must save the circle body and pad it. On padding we gave a length of 10mm for it, and this forms the bolt.</a:t>
            </a:r>
          </a:p>
        </p:txBody>
      </p:sp>
    </p:spTree>
    <p:extLst>
      <p:ext uri="{BB962C8B-B14F-4D97-AF65-F5344CB8AC3E}">
        <p14:creationId xmlns:p14="http://schemas.microsoft.com/office/powerpoint/2010/main" val="3162562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0B964CC-7B1E-4CAD-8288-FA62EF8A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69" y="320040"/>
            <a:ext cx="5381614" cy="4305291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D9006A-335B-4455-9327-96EDD992A6AD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Now from Part Design we shall move to Part for threading the bolt using Helix.</a:t>
            </a:r>
          </a:p>
        </p:txBody>
      </p:sp>
    </p:spTree>
    <p:extLst>
      <p:ext uri="{BB962C8B-B14F-4D97-AF65-F5344CB8AC3E}">
        <p14:creationId xmlns:p14="http://schemas.microsoft.com/office/powerpoint/2010/main" val="87777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27EE4B9-C486-4B3C-BA2E-5D0B53361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009" y="320040"/>
            <a:ext cx="4616934" cy="43052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78BED9-992C-400C-99AD-BB2B41EFBDF2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On choosing the Helix for threading , we gave the respective Length, height and Pitch  as 4,15,1.5 mm.</a:t>
            </a:r>
          </a:p>
        </p:txBody>
      </p:sp>
    </p:spTree>
    <p:extLst>
      <p:ext uri="{BB962C8B-B14F-4D97-AF65-F5344CB8AC3E}">
        <p14:creationId xmlns:p14="http://schemas.microsoft.com/office/powerpoint/2010/main" val="2651741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7BA7FD-0987-4D99-8B13-96ABFC4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05" y="320040"/>
            <a:ext cx="11404741" cy="43052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353CBC-DFB6-4E93-A62B-DF0589568212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After Threading, this forms the Bolt and nut combination, the threads aren't visible of the colour but the body is formed in the layout.</a:t>
            </a:r>
          </a:p>
        </p:txBody>
      </p:sp>
    </p:spTree>
    <p:extLst>
      <p:ext uri="{BB962C8B-B14F-4D97-AF65-F5344CB8AC3E}">
        <p14:creationId xmlns:p14="http://schemas.microsoft.com/office/powerpoint/2010/main" val="3175742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B0E8610-DA7E-4965-8C89-701CC21B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39" y="320040"/>
            <a:ext cx="10899473" cy="43052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9D3B99-BC07-4D90-9C9B-37A18D2A1740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cs typeface="Calibri"/>
              </a:rPr>
              <a:t>We used the chamfer the edges option to cut out the edges , which brings us the final output of the Bolt and nut combination.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cs typeface="Calibri"/>
              </a:rPr>
              <a:t>After exporting we shall Slice it and It takes  1 </a:t>
            </a:r>
            <a:r>
              <a:rPr lang="en-US" sz="1700" err="1">
                <a:solidFill>
                  <a:schemeClr val="bg1"/>
                </a:solidFill>
                <a:cs typeface="Calibri"/>
              </a:rPr>
              <a:t>hr</a:t>
            </a:r>
            <a:r>
              <a:rPr lang="en-US" sz="1700">
                <a:solidFill>
                  <a:schemeClr val="bg1"/>
                </a:solidFill>
                <a:cs typeface="Calibri"/>
              </a:rPr>
              <a:t> 20mins for slicing in Cura </a:t>
            </a:r>
            <a:r>
              <a:rPr lang="en-US" sz="1700" err="1">
                <a:solidFill>
                  <a:schemeClr val="bg1"/>
                </a:solidFill>
                <a:cs typeface="Calibri"/>
              </a:rPr>
              <a:t>Ultimaker</a:t>
            </a:r>
            <a:r>
              <a:rPr lang="en-US" sz="1700">
                <a:solidFill>
                  <a:schemeClr val="bg1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204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ars">
            <a:extLst>
              <a:ext uri="{FF2B5EF4-FFF2-40B4-BE49-F238E27FC236}">
                <a16:creationId xmlns:a16="http://schemas.microsoft.com/office/drawing/2014/main" id="{55EBFD6A-5E41-4B0B-9F50-08EE2FC2A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9" t="6593" r="1000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CAB3-DBDD-4883-A824-5144FABA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>
                <a:latin typeface="Book Antiqua"/>
                <a:ea typeface="+mn-lt"/>
                <a:cs typeface="+mn-lt"/>
              </a:rPr>
              <a:t>2. Model and slice two gears perfectly meshing with each other as given below. Further, Animate the motion of the two gears in mesh with each other. </a:t>
            </a:r>
            <a:endParaRPr lang="en-US" sz="170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66800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FBB3DDA-4ACD-425F-A195-AFB2CD602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A908D26-25CE-4513-B3CB-96F1278F72B4}"/>
                  </a:ext>
                </a:extLst>
              </p14:cNvPr>
              <p14:cNvContentPartPr/>
              <p14:nvPr/>
            </p14:nvContentPartPr>
            <p14:xfrm>
              <a:off x="2745827" y="-328447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A908D26-25CE-4513-B3CB-96F1278F7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9577" y="-79517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1D0F130-2FA3-4BCC-89B9-5E9E9342372B}"/>
                  </a:ext>
                </a:extLst>
              </p14:cNvPr>
              <p14:cNvContentPartPr/>
              <p14:nvPr/>
            </p14:nvContentPartPr>
            <p14:xfrm>
              <a:off x="4440620" y="-578068"/>
              <a:ext cx="9525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1D0F130-2FA3-4BCC-89B9-5E9E93423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4370" y="-1054318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14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65B1A05-CF47-4319-A711-9FA189099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83" y="457200"/>
            <a:ext cx="103818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2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 descr="Graphical user interface&#10;&#10;Description automatically generated">
            <a:extLst>
              <a:ext uri="{FF2B5EF4-FFF2-40B4-BE49-F238E27FC236}">
                <a16:creationId xmlns:a16="http://schemas.microsoft.com/office/drawing/2014/main" id="{E77B9A03-1057-4A6C-9D1D-E72BA556A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83" y="457200"/>
            <a:ext cx="103818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7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BAF781C-A366-4654-B5E1-3D0E3AFE7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316" y="457200"/>
            <a:ext cx="1042736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9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739820-709D-48B8-AE45-E194FB3B0D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A39B6A-92C8-4F14-9C8A-CF5A20561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045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746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9B8B4C-461E-46CC-926A-3B3C21F89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4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4D0A90-8E54-4220-ADD8-9F042B6D7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5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4FF238-C070-4285-95B8-0094134C9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09" r="22340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2410481-445B-46EC-9964-AAA5093B8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56001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8243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1B328EF-5FF3-487E-95D5-4C1FC37A0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73" t="817" r="2030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90169-5FE9-44B6-9958-6B1CD42DE862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1. Model and Slice a nut bolt Combination together.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6DE828A-B05D-456B-A0B2-0FCBDBF7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69" y="320040"/>
            <a:ext cx="5381614" cy="430529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20C263-1626-4CCE-8238-AF07339A223C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Firstly, we need to open a Part design in Free Cad and create and body.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We need to create a sketch to obtain this.</a:t>
            </a:r>
          </a:p>
        </p:txBody>
      </p:sp>
    </p:spTree>
    <p:extLst>
      <p:ext uri="{BB962C8B-B14F-4D97-AF65-F5344CB8AC3E}">
        <p14:creationId xmlns:p14="http://schemas.microsoft.com/office/powerpoint/2010/main" val="239815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108CB66-A805-40A2-8261-B59220AF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22" y="320040"/>
            <a:ext cx="8741707" cy="430529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3AF984-6154-4CC8-8A08-149FB038F04C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We must choose a plane to work and view in 2D, I have chosen XY plane and placed a Polygon and added constrains with Diameter of the polygon as 15mm</a:t>
            </a:r>
          </a:p>
        </p:txBody>
      </p:sp>
    </p:spTree>
    <p:extLst>
      <p:ext uri="{BB962C8B-B14F-4D97-AF65-F5344CB8AC3E}">
        <p14:creationId xmlns:p14="http://schemas.microsoft.com/office/powerpoint/2010/main" val="54445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3D944488-DF18-4467-9EBB-C95971C5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0" y="320040"/>
            <a:ext cx="8483331" cy="4305291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4958D2-B814-4CC9-9ECA-48C65D7C4489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After Joining the two vertex we shall Pad the obtained body i.e Polygon,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We have given a length  of 10mm for it.</a:t>
            </a:r>
          </a:p>
        </p:txBody>
      </p:sp>
    </p:spTree>
    <p:extLst>
      <p:ext uri="{BB962C8B-B14F-4D97-AF65-F5344CB8AC3E}">
        <p14:creationId xmlns:p14="http://schemas.microsoft.com/office/powerpoint/2010/main" val="2228638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9A1BD015-7227-4017-85EB-F78D1C582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36144"/>
            <a:ext cx="11548872" cy="427308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31AC61-180D-44DF-A987-238A876F60E3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The base of the nut is ready , we must create a body for bolt , on doing so we must create a sketch again and we are choosing XY plane again to view it and work in 2D.</a:t>
            </a:r>
          </a:p>
        </p:txBody>
      </p:sp>
    </p:spTree>
    <p:extLst>
      <p:ext uri="{BB962C8B-B14F-4D97-AF65-F5344CB8AC3E}">
        <p14:creationId xmlns:p14="http://schemas.microsoft.com/office/powerpoint/2010/main" val="260040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F9185EDE-7189-4D2D-B44F-E9F830BF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18" y="320040"/>
            <a:ext cx="9016316" cy="4305291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79E529-F399-440F-9DAA-84538F36945B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Now on fixing the constrains, We place a circle in the center of the polygon and give it  a radius of 8mm.</a:t>
            </a:r>
          </a:p>
        </p:txBody>
      </p:sp>
    </p:spTree>
    <p:extLst>
      <p:ext uri="{BB962C8B-B14F-4D97-AF65-F5344CB8AC3E}">
        <p14:creationId xmlns:p14="http://schemas.microsoft.com/office/powerpoint/2010/main" val="3443716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393E0107-063C-4977-8A04-E49ECF5D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822" y="320040"/>
            <a:ext cx="6331308" cy="4305291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FA3CD3A3-D3C1-4567-BEC0-3A50E9A3A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B56D13EF-D431-4D0F-BFFC-1B5A686F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017DD6-427A-487D-8ED3-4AC66DF82897}"/>
              </a:ext>
            </a:extLst>
          </p:cNvPr>
          <p:cNvSpPr txBox="1"/>
          <p:nvPr/>
        </p:nvSpPr>
        <p:spPr>
          <a:xfrm>
            <a:off x="4379976" y="5010912"/>
            <a:ext cx="6976872" cy="13441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This is the way the circle is placed inside the polygon.</a:t>
            </a:r>
          </a:p>
        </p:txBody>
      </p:sp>
    </p:spTree>
    <p:extLst>
      <p:ext uri="{BB962C8B-B14F-4D97-AF65-F5344CB8AC3E}">
        <p14:creationId xmlns:p14="http://schemas.microsoft.com/office/powerpoint/2010/main" val="499911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34</cp:revision>
  <dcterms:created xsi:type="dcterms:W3CDTF">2021-11-13T04:27:39Z</dcterms:created>
  <dcterms:modified xsi:type="dcterms:W3CDTF">2021-11-13T11:04:44Z</dcterms:modified>
</cp:coreProperties>
</file>