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1"/>
  </p:sldMasterIdLst>
  <p:sldIdLst>
    <p:sldId id="256" r:id="rId2"/>
    <p:sldId id="272" r:id="rId3"/>
    <p:sldId id="257" r:id="rId4"/>
    <p:sldId id="268" r:id="rId5"/>
    <p:sldId id="259" r:id="rId6"/>
    <p:sldId id="269" r:id="rId7"/>
    <p:sldId id="261" r:id="rId8"/>
    <p:sldId id="267" r:id="rId9"/>
    <p:sldId id="262" r:id="rId10"/>
    <p:sldId id="263" r:id="rId11"/>
    <p:sldId id="264" r:id="rId12"/>
    <p:sldId id="265" r:id="rId13"/>
    <p:sldId id="266"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9DE45-C936-4EDB-BF99-3334B6BF5C77}" v="177" dt="2021-11-07T07:58:16.600"/>
    <p1510:client id="{3B402352-C520-4F6A-A0A6-677571DFD14A}" v="343" dt="2021-11-07T06:09:34.134"/>
    <p1510:client id="{43B83AA1-AF0F-4BCE-8E57-79211CF3D8A2}" v="471" dt="2021-11-07T07:29:24.810"/>
    <p1510:client id="{522ABA67-8A5D-4557-990E-3C589BD1B0B3}" v="262" dt="2021-11-07T05:27:20.052"/>
    <p1510:client id="{699A3602-24A7-4138-9952-11670C55669B}" v="329" dt="2021-11-07T06:49:16.168"/>
    <p1510:client id="{86350592-A76E-41BD-BA77-C0C042382417}" v="110" dt="2021-11-07T06:58:41.387"/>
    <p1510:client id="{98480A6F-D135-4C8D-A2FF-6B411A12DD83}" v="379" dt="2021-11-07T07:52:39.444"/>
    <p1510:client id="{987B7EB4-A125-4F03-BF65-C89B2E06B332}" v="65" dt="2021-11-07T07:30:02.901"/>
    <p1510:client id="{9EC763B4-F170-4D4E-8753-8205F4923EA5}" v="138" dt="2021-11-07T06:43:17.506"/>
    <p1510:client id="{A46016FE-0F6B-4206-9579-E6BC1E2F0A36}" v="1" dt="2021-11-07T05:33:05.748"/>
    <p1510:client id="{A87E7BBC-47DE-4D61-A52A-993236751B86}" v="5" dt="2021-11-06T04:35:45.445"/>
    <p1510:client id="{B9A56811-C947-4221-9860-C72F577AEC0B}" v="8" dt="2021-11-07T06:49:56.776"/>
    <p1510:client id="{E18D9EF4-4316-4A8D-85F2-B5BE0E52B197}" v="66" dt="2021-11-07T06:20:16.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PALA SAI CHANDANA - [AIEB.1008660]" userId="S::aieb.1008660@cb.students.amrita.edu::6ea193e5-30fb-48eb-bd8b-1cdbd6326278" providerId="AD" clId="Web-{3B402352-C520-4F6A-A0A6-677571DFD14A}"/>
    <pc:docChg chg="addSld modSld">
      <pc:chgData name="JAMPALA SAI CHANDANA - [AIEB.1008660]" userId="S::aieb.1008660@cb.students.amrita.edu::6ea193e5-30fb-48eb-bd8b-1cdbd6326278" providerId="AD" clId="Web-{3B402352-C520-4F6A-A0A6-677571DFD14A}" dt="2021-11-07T06:09:34.134" v="312" actId="14100"/>
      <pc:docMkLst>
        <pc:docMk/>
      </pc:docMkLst>
      <pc:sldChg chg="addSp delSp modSp">
        <pc:chgData name="JAMPALA SAI CHANDANA - [AIEB.1008660]" userId="S::aieb.1008660@cb.students.amrita.edu::6ea193e5-30fb-48eb-bd8b-1cdbd6326278" providerId="AD" clId="Web-{3B402352-C520-4F6A-A0A6-677571DFD14A}" dt="2021-11-07T05:51:26.279" v="158" actId="1076"/>
        <pc:sldMkLst>
          <pc:docMk/>
          <pc:sldMk cId="1176473294" sldId="257"/>
        </pc:sldMkLst>
        <pc:spChg chg="mod">
          <ac:chgData name="JAMPALA SAI CHANDANA - [AIEB.1008660]" userId="S::aieb.1008660@cb.students.amrita.edu::6ea193e5-30fb-48eb-bd8b-1cdbd6326278" providerId="AD" clId="Web-{3B402352-C520-4F6A-A0A6-677571DFD14A}" dt="2021-11-07T05:37:48.301" v="24" actId="20577"/>
          <ac:spMkLst>
            <pc:docMk/>
            <pc:sldMk cId="1176473294" sldId="257"/>
            <ac:spMk id="7" creationId="{AF74D804-7E2A-42E6-9E1C-DD978393BAA7}"/>
          </ac:spMkLst>
        </pc:spChg>
        <pc:spChg chg="del">
          <ac:chgData name="JAMPALA SAI CHANDANA - [AIEB.1008660]" userId="S::aieb.1008660@cb.students.amrita.edu::6ea193e5-30fb-48eb-bd8b-1cdbd6326278" providerId="AD" clId="Web-{3B402352-C520-4F6A-A0A6-677571DFD14A}" dt="2021-11-07T05:50:31.572" v="155"/>
          <ac:spMkLst>
            <pc:docMk/>
            <pc:sldMk cId="1176473294" sldId="257"/>
            <ac:spMk id="9" creationId="{3A103F02-84B4-4F69-A131-F7D3197CF90A}"/>
          </ac:spMkLst>
        </pc:spChg>
        <pc:spChg chg="mod">
          <ac:chgData name="JAMPALA SAI CHANDANA - [AIEB.1008660]" userId="S::aieb.1008660@cb.students.amrita.edu::6ea193e5-30fb-48eb-bd8b-1cdbd6326278" providerId="AD" clId="Web-{3B402352-C520-4F6A-A0A6-677571DFD14A}" dt="2021-11-07T05:51:26.279" v="158" actId="1076"/>
          <ac:spMkLst>
            <pc:docMk/>
            <pc:sldMk cId="1176473294" sldId="257"/>
            <ac:spMk id="10" creationId="{A869B6CE-1278-4CAA-9FE6-E92A6F8C3E7C}"/>
          </ac:spMkLst>
        </pc:spChg>
        <pc:graphicFrameChg chg="add mod">
          <ac:chgData name="JAMPALA SAI CHANDANA - [AIEB.1008660]" userId="S::aieb.1008660@cb.students.amrita.edu::6ea193e5-30fb-48eb-bd8b-1cdbd6326278" providerId="AD" clId="Web-{3B402352-C520-4F6A-A0A6-677571DFD14A}" dt="2021-11-07T05:50:43.198" v="156" actId="14100"/>
          <ac:graphicFrameMkLst>
            <pc:docMk/>
            <pc:sldMk cId="1176473294" sldId="257"/>
            <ac:graphicFrameMk id="12" creationId="{88B62D5B-2273-43A4-BB22-CCA7D9D6B7EC}"/>
          </ac:graphicFrameMkLst>
        </pc:graphicFrameChg>
      </pc:sldChg>
      <pc:sldChg chg="addSp delSp modSp mod setBg">
        <pc:chgData name="JAMPALA SAI CHANDANA - [AIEB.1008660]" userId="S::aieb.1008660@cb.students.amrita.edu::6ea193e5-30fb-48eb-bd8b-1cdbd6326278" providerId="AD" clId="Web-{3B402352-C520-4F6A-A0A6-677571DFD14A}" dt="2021-11-07T06:06:01.088" v="286" actId="20577"/>
        <pc:sldMkLst>
          <pc:docMk/>
          <pc:sldMk cId="2643266715" sldId="258"/>
        </pc:sldMkLst>
        <pc:spChg chg="mod">
          <ac:chgData name="JAMPALA SAI CHANDANA - [AIEB.1008660]" userId="S::aieb.1008660@cb.students.amrita.edu::6ea193e5-30fb-48eb-bd8b-1cdbd6326278" providerId="AD" clId="Web-{3B402352-C520-4F6A-A0A6-677571DFD14A}" dt="2021-11-07T06:05:49.025" v="285"/>
          <ac:spMkLst>
            <pc:docMk/>
            <pc:sldMk cId="2643266715" sldId="258"/>
            <ac:spMk id="5" creationId="{817B8077-3198-473D-BAE9-B4BB7438DA60}"/>
          </ac:spMkLst>
        </pc:spChg>
        <pc:spChg chg="mod">
          <ac:chgData name="JAMPALA SAI CHANDANA - [AIEB.1008660]" userId="S::aieb.1008660@cb.students.amrita.edu::6ea193e5-30fb-48eb-bd8b-1cdbd6326278" providerId="AD" clId="Web-{3B402352-C520-4F6A-A0A6-677571DFD14A}" dt="2021-11-07T06:06:01.088" v="286" actId="20577"/>
          <ac:spMkLst>
            <pc:docMk/>
            <pc:sldMk cId="2643266715" sldId="258"/>
            <ac:spMk id="6" creationId="{B2A5D256-274D-469B-BD87-B573B031FB30}"/>
          </ac:spMkLst>
        </pc:spChg>
        <pc:spChg chg="del">
          <ac:chgData name="JAMPALA SAI CHANDANA - [AIEB.1008660]" userId="S::aieb.1008660@cb.students.amrita.edu::6ea193e5-30fb-48eb-bd8b-1cdbd6326278" providerId="AD" clId="Web-{3B402352-C520-4F6A-A0A6-677571DFD14A}" dt="2021-11-07T05:47:59.436" v="117"/>
          <ac:spMkLst>
            <pc:docMk/>
            <pc:sldMk cId="2643266715" sldId="258"/>
            <ac:spMk id="24" creationId="{6F7E013D-0DE5-4A1E-B229-8063BAAE9644}"/>
          </ac:spMkLst>
        </pc:spChg>
        <pc:spChg chg="add">
          <ac:chgData name="JAMPALA SAI CHANDANA - [AIEB.1008660]" userId="S::aieb.1008660@cb.students.amrita.edu::6ea193e5-30fb-48eb-bd8b-1cdbd6326278" providerId="AD" clId="Web-{3B402352-C520-4F6A-A0A6-677571DFD14A}" dt="2021-11-07T05:47:59.436" v="117"/>
          <ac:spMkLst>
            <pc:docMk/>
            <pc:sldMk cId="2643266715" sldId="258"/>
            <ac:spMk id="29" creationId="{001D9966-4027-4CE1-BAFF-9FA0E578605C}"/>
          </ac:spMkLst>
        </pc:spChg>
        <pc:spChg chg="add">
          <ac:chgData name="JAMPALA SAI CHANDANA - [AIEB.1008660]" userId="S::aieb.1008660@cb.students.amrita.edu::6ea193e5-30fb-48eb-bd8b-1cdbd6326278" providerId="AD" clId="Web-{3B402352-C520-4F6A-A0A6-677571DFD14A}" dt="2021-11-07T05:47:59.436" v="117"/>
          <ac:spMkLst>
            <pc:docMk/>
            <pc:sldMk cId="2643266715" sldId="258"/>
            <ac:spMk id="31" creationId="{874F3938-6B59-4FDD-B882-12FAA4978F6C}"/>
          </ac:spMkLst>
        </pc:spChg>
        <pc:picChg chg="add mod">
          <ac:chgData name="JAMPALA SAI CHANDANA - [AIEB.1008660]" userId="S::aieb.1008660@cb.students.amrita.edu::6ea193e5-30fb-48eb-bd8b-1cdbd6326278" providerId="AD" clId="Web-{3B402352-C520-4F6A-A0A6-677571DFD14A}" dt="2021-11-07T05:49:31.130" v="148" actId="1076"/>
          <ac:picMkLst>
            <pc:docMk/>
            <pc:sldMk cId="2643266715" sldId="258"/>
            <ac:picMk id="2" creationId="{469B8D39-038F-41FE-BAC0-27B0A617295E}"/>
          </ac:picMkLst>
        </pc:picChg>
        <pc:picChg chg="add mod">
          <ac:chgData name="JAMPALA SAI CHANDANA - [AIEB.1008660]" userId="S::aieb.1008660@cb.students.amrita.edu::6ea193e5-30fb-48eb-bd8b-1cdbd6326278" providerId="AD" clId="Web-{3B402352-C520-4F6A-A0A6-677571DFD14A}" dt="2021-11-07T05:49:47.256" v="151" actId="1076"/>
          <ac:picMkLst>
            <pc:docMk/>
            <pc:sldMk cId="2643266715" sldId="258"/>
            <ac:picMk id="3" creationId="{F63C6E0B-F6BB-4187-AB16-D4BCAA2C5569}"/>
          </ac:picMkLst>
        </pc:picChg>
        <pc:picChg chg="mod">
          <ac:chgData name="JAMPALA SAI CHANDANA - [AIEB.1008660]" userId="S::aieb.1008660@cb.students.amrita.edu::6ea193e5-30fb-48eb-bd8b-1cdbd6326278" providerId="AD" clId="Web-{3B402352-C520-4F6A-A0A6-677571DFD14A}" dt="2021-11-07T06:03:48.298" v="268" actId="1076"/>
          <ac:picMkLst>
            <pc:docMk/>
            <pc:sldMk cId="2643266715" sldId="258"/>
            <ac:picMk id="4" creationId="{1858E015-04DB-4073-9810-E269FA236B1E}"/>
          </ac:picMkLst>
        </pc:picChg>
        <pc:picChg chg="mod">
          <ac:chgData name="JAMPALA SAI CHANDANA - [AIEB.1008660]" userId="S::aieb.1008660@cb.students.amrita.edu::6ea193e5-30fb-48eb-bd8b-1cdbd6326278" providerId="AD" clId="Web-{3B402352-C520-4F6A-A0A6-677571DFD14A}" dt="2021-11-07T05:48:40.720" v="129" actId="14100"/>
          <ac:picMkLst>
            <pc:docMk/>
            <pc:sldMk cId="2643266715" sldId="258"/>
            <ac:picMk id="7" creationId="{B65E23BC-3AFC-4365-8995-1CE802386A1A}"/>
          </ac:picMkLst>
        </pc:picChg>
        <pc:picChg chg="mod">
          <ac:chgData name="JAMPALA SAI CHANDANA - [AIEB.1008660]" userId="S::aieb.1008660@cb.students.amrita.edu::6ea193e5-30fb-48eb-bd8b-1cdbd6326278" providerId="AD" clId="Web-{3B402352-C520-4F6A-A0A6-677571DFD14A}" dt="2021-11-07T05:49:34.630" v="149" actId="1076"/>
          <ac:picMkLst>
            <pc:docMk/>
            <pc:sldMk cId="2643266715" sldId="258"/>
            <ac:picMk id="8" creationId="{7C26736E-A5AF-4B5A-8420-9666CEB00EA3}"/>
          </ac:picMkLst>
        </pc:picChg>
        <pc:picChg chg="del mod ord">
          <ac:chgData name="JAMPALA SAI CHANDANA - [AIEB.1008660]" userId="S::aieb.1008660@cb.students.amrita.edu::6ea193e5-30fb-48eb-bd8b-1cdbd6326278" providerId="AD" clId="Web-{3B402352-C520-4F6A-A0A6-677571DFD14A}" dt="2021-11-07T05:49:03.550" v="139"/>
          <ac:picMkLst>
            <pc:docMk/>
            <pc:sldMk cId="2643266715" sldId="258"/>
            <ac:picMk id="10" creationId="{882F50B7-6C9A-4A08-B222-AADA4B5CA49E}"/>
          </ac:picMkLst>
        </pc:picChg>
      </pc:sldChg>
      <pc:sldChg chg="addSp delSp modSp new">
        <pc:chgData name="JAMPALA SAI CHANDANA - [AIEB.1008660]" userId="S::aieb.1008660@cb.students.amrita.edu::6ea193e5-30fb-48eb-bd8b-1cdbd6326278" providerId="AD" clId="Web-{3B402352-C520-4F6A-A0A6-677571DFD14A}" dt="2021-11-07T06:06:30.247" v="293" actId="20577"/>
        <pc:sldMkLst>
          <pc:docMk/>
          <pc:sldMk cId="527888985" sldId="259"/>
        </pc:sldMkLst>
        <pc:spChg chg="del">
          <ac:chgData name="JAMPALA SAI CHANDANA - [AIEB.1008660]" userId="S::aieb.1008660@cb.students.amrita.edu::6ea193e5-30fb-48eb-bd8b-1cdbd6326278" providerId="AD" clId="Web-{3B402352-C520-4F6A-A0A6-677571DFD14A}" dt="2021-11-07T05:39:03.994" v="32"/>
          <ac:spMkLst>
            <pc:docMk/>
            <pc:sldMk cId="527888985" sldId="259"/>
            <ac:spMk id="2" creationId="{2789B218-A15A-4D27-9D29-DF97293FD76C}"/>
          </ac:spMkLst>
        </pc:spChg>
        <pc:spChg chg="del">
          <ac:chgData name="JAMPALA SAI CHANDANA - [AIEB.1008660]" userId="S::aieb.1008660@cb.students.amrita.edu::6ea193e5-30fb-48eb-bd8b-1cdbd6326278" providerId="AD" clId="Web-{3B402352-C520-4F6A-A0A6-677571DFD14A}" dt="2021-11-07T05:39:09.135" v="33"/>
          <ac:spMkLst>
            <pc:docMk/>
            <pc:sldMk cId="527888985" sldId="259"/>
            <ac:spMk id="3" creationId="{BF59786E-3BF1-4D51-96CE-24B8FDCA10C2}"/>
          </ac:spMkLst>
        </pc:spChg>
        <pc:spChg chg="add mod">
          <ac:chgData name="JAMPALA SAI CHANDANA - [AIEB.1008660]" userId="S::aieb.1008660@cb.students.amrita.edu::6ea193e5-30fb-48eb-bd8b-1cdbd6326278" providerId="AD" clId="Web-{3B402352-C520-4F6A-A0A6-677571DFD14A}" dt="2021-11-07T06:06:18.355" v="290" actId="20577"/>
          <ac:spMkLst>
            <pc:docMk/>
            <pc:sldMk cId="527888985" sldId="259"/>
            <ac:spMk id="4" creationId="{2B0DBEC9-89A2-421A-A8A7-30A32C2C24C5}"/>
          </ac:spMkLst>
        </pc:spChg>
        <pc:spChg chg="add del mod">
          <ac:chgData name="JAMPALA SAI CHANDANA - [AIEB.1008660]" userId="S::aieb.1008660@cb.students.amrita.edu::6ea193e5-30fb-48eb-bd8b-1cdbd6326278" providerId="AD" clId="Web-{3B402352-C520-4F6A-A0A6-677571DFD14A}" dt="2021-11-07T06:00:37.879" v="251"/>
          <ac:spMkLst>
            <pc:docMk/>
            <pc:sldMk cId="527888985" sldId="259"/>
            <ac:spMk id="6" creationId="{608E17E1-F418-4951-BAD4-313936EADE56}"/>
          </ac:spMkLst>
        </pc:spChg>
        <pc:spChg chg="add mod">
          <ac:chgData name="JAMPALA SAI CHANDANA - [AIEB.1008660]" userId="S::aieb.1008660@cb.students.amrita.edu::6ea193e5-30fb-48eb-bd8b-1cdbd6326278" providerId="AD" clId="Web-{3B402352-C520-4F6A-A0A6-677571DFD14A}" dt="2021-11-07T06:06:30.247" v="293" actId="20577"/>
          <ac:spMkLst>
            <pc:docMk/>
            <pc:sldMk cId="527888985" sldId="259"/>
            <ac:spMk id="8" creationId="{A4EFBA52-285F-4414-8C40-577258D7FF06}"/>
          </ac:spMkLst>
        </pc:spChg>
        <pc:picChg chg="add del mod">
          <ac:chgData name="JAMPALA SAI CHANDANA - [AIEB.1008660]" userId="S::aieb.1008660@cb.students.amrita.edu::6ea193e5-30fb-48eb-bd8b-1cdbd6326278" providerId="AD" clId="Web-{3B402352-C520-4F6A-A0A6-677571DFD14A}" dt="2021-11-07T06:00:19.206" v="248"/>
          <ac:picMkLst>
            <pc:docMk/>
            <pc:sldMk cId="527888985" sldId="259"/>
            <ac:picMk id="5" creationId="{48C9B823-D092-47A5-BFBA-308A3ABCFFB0}"/>
          </ac:picMkLst>
        </pc:picChg>
        <pc:picChg chg="add mod">
          <ac:chgData name="JAMPALA SAI CHANDANA - [AIEB.1008660]" userId="S::aieb.1008660@cb.students.amrita.edu::6ea193e5-30fb-48eb-bd8b-1cdbd6326278" providerId="AD" clId="Web-{3B402352-C520-4F6A-A0A6-677571DFD14A}" dt="2021-11-07T06:00:23.612" v="250" actId="1076"/>
          <ac:picMkLst>
            <pc:docMk/>
            <pc:sldMk cId="527888985" sldId="259"/>
            <ac:picMk id="7" creationId="{361423DF-807C-475E-8017-084A8FD914A6}"/>
          </ac:picMkLst>
        </pc:picChg>
      </pc:sldChg>
      <pc:sldChg chg="addSp delSp modSp new mod setBg setClrOvrMap">
        <pc:chgData name="JAMPALA SAI CHANDANA - [AIEB.1008660]" userId="S::aieb.1008660@cb.students.amrita.edu::6ea193e5-30fb-48eb-bd8b-1cdbd6326278" providerId="AD" clId="Web-{3B402352-C520-4F6A-A0A6-677571DFD14A}" dt="2021-11-07T06:08:42.599" v="305" actId="1076"/>
        <pc:sldMkLst>
          <pc:docMk/>
          <pc:sldMk cId="1282692256" sldId="260"/>
        </pc:sldMkLst>
        <pc:spChg chg="del">
          <ac:chgData name="JAMPALA SAI CHANDANA - [AIEB.1008660]" userId="S::aieb.1008660@cb.students.amrita.edu::6ea193e5-30fb-48eb-bd8b-1cdbd6326278" providerId="AD" clId="Web-{3B402352-C520-4F6A-A0A6-677571DFD14A}" dt="2021-11-07T05:42:10.178" v="69"/>
          <ac:spMkLst>
            <pc:docMk/>
            <pc:sldMk cId="1282692256" sldId="260"/>
            <ac:spMk id="2" creationId="{2D481B76-5521-4E83-AB95-D397172330E8}"/>
          </ac:spMkLst>
        </pc:spChg>
        <pc:spChg chg="del">
          <ac:chgData name="JAMPALA SAI CHANDANA - [AIEB.1008660]" userId="S::aieb.1008660@cb.students.amrita.edu::6ea193e5-30fb-48eb-bd8b-1cdbd6326278" providerId="AD" clId="Web-{3B402352-C520-4F6A-A0A6-677571DFD14A}" dt="2021-11-07T05:42:11.569" v="70"/>
          <ac:spMkLst>
            <pc:docMk/>
            <pc:sldMk cId="1282692256" sldId="260"/>
            <ac:spMk id="3" creationId="{5C5BACAD-1CF5-4D2C-8339-1F510E230408}"/>
          </ac:spMkLst>
        </pc:spChg>
        <pc:spChg chg="add del">
          <ac:chgData name="JAMPALA SAI CHANDANA - [AIEB.1008660]" userId="S::aieb.1008660@cb.students.amrita.edu::6ea193e5-30fb-48eb-bd8b-1cdbd6326278" providerId="AD" clId="Web-{3B402352-C520-4F6A-A0A6-677571DFD14A}" dt="2021-11-07T05:42:57.619" v="72"/>
          <ac:spMkLst>
            <pc:docMk/>
            <pc:sldMk cId="1282692256" sldId="260"/>
            <ac:spMk id="4" creationId="{F97D887A-F1C9-4C4D-81E9-54D6081AB939}"/>
          </ac:spMkLst>
        </pc:spChg>
        <pc:spChg chg="add mod ord">
          <ac:chgData name="JAMPALA SAI CHANDANA - [AIEB.1008660]" userId="S::aieb.1008660@cb.students.amrita.edu::6ea193e5-30fb-48eb-bd8b-1cdbd6326278" providerId="AD" clId="Web-{3B402352-C520-4F6A-A0A6-677571DFD14A}" dt="2021-11-07T05:58:34.698" v="224"/>
          <ac:spMkLst>
            <pc:docMk/>
            <pc:sldMk cId="1282692256" sldId="260"/>
            <ac:spMk id="5" creationId="{F2B5DE55-F336-43B1-9C87-C0CC776AD492}"/>
          </ac:spMkLst>
        </pc:spChg>
        <pc:spChg chg="add del mod">
          <ac:chgData name="JAMPALA SAI CHANDANA - [AIEB.1008660]" userId="S::aieb.1008660@cb.students.amrita.edu::6ea193e5-30fb-48eb-bd8b-1cdbd6326278" providerId="AD" clId="Web-{3B402352-C520-4F6A-A0A6-677571DFD14A}" dt="2021-11-07T06:01:27.335" v="257"/>
          <ac:spMkLst>
            <pc:docMk/>
            <pc:sldMk cId="1282692256" sldId="260"/>
            <ac:spMk id="16" creationId="{97575846-A38D-4A4A-8A93-9A3F28B8A337}"/>
          </ac:spMkLst>
        </pc:spChg>
        <pc:spChg chg="add del">
          <ac:chgData name="JAMPALA SAI CHANDANA - [AIEB.1008660]" userId="S::aieb.1008660@cb.students.amrita.edu::6ea193e5-30fb-48eb-bd8b-1cdbd6326278" providerId="AD" clId="Web-{3B402352-C520-4F6A-A0A6-677571DFD14A}" dt="2021-11-07T05:56:16.033" v="189"/>
          <ac:spMkLst>
            <pc:docMk/>
            <pc:sldMk cId="1282692256" sldId="260"/>
            <ac:spMk id="21" creationId="{12E8CD4E-6381-4807-AA5B-CE0024A8BE19}"/>
          </ac:spMkLst>
        </pc:spChg>
        <pc:spChg chg="add del">
          <ac:chgData name="JAMPALA SAI CHANDANA - [AIEB.1008660]" userId="S::aieb.1008660@cb.students.amrita.edu::6ea193e5-30fb-48eb-bd8b-1cdbd6326278" providerId="AD" clId="Web-{3B402352-C520-4F6A-A0A6-677571DFD14A}" dt="2021-11-07T05:58:34.698" v="224"/>
          <ac:spMkLst>
            <pc:docMk/>
            <pc:sldMk cId="1282692256" sldId="260"/>
            <ac:spMk id="22" creationId="{6F79B0DD-2C63-4EE5-804F-B8E391FC1E45}"/>
          </ac:spMkLst>
        </pc:spChg>
        <pc:spChg chg="add del">
          <ac:chgData name="JAMPALA SAI CHANDANA - [AIEB.1008660]" userId="S::aieb.1008660@cb.students.amrita.edu::6ea193e5-30fb-48eb-bd8b-1cdbd6326278" providerId="AD" clId="Web-{3B402352-C520-4F6A-A0A6-677571DFD14A}" dt="2021-11-07T05:58:34.698" v="224"/>
          <ac:spMkLst>
            <pc:docMk/>
            <pc:sldMk cId="1282692256" sldId="260"/>
            <ac:spMk id="23" creationId="{627DB8AB-CD55-4C8F-9043-52652B89231A}"/>
          </ac:spMkLst>
        </pc:spChg>
        <pc:spChg chg="add del">
          <ac:chgData name="JAMPALA SAI CHANDANA - [AIEB.1008660]" userId="S::aieb.1008660@cb.students.amrita.edu::6ea193e5-30fb-48eb-bd8b-1cdbd6326278" providerId="AD" clId="Web-{3B402352-C520-4F6A-A0A6-677571DFD14A}" dt="2021-11-07T05:56:11.501" v="187"/>
          <ac:spMkLst>
            <pc:docMk/>
            <pc:sldMk cId="1282692256" sldId="260"/>
            <ac:spMk id="24" creationId="{6C2997EE-0889-44C3-AC0D-18F26AC9AAAB}"/>
          </ac:spMkLst>
        </pc:spChg>
        <pc:spChg chg="add del">
          <ac:chgData name="JAMPALA SAI CHANDANA - [AIEB.1008660]" userId="S::aieb.1008660@cb.students.amrita.edu::6ea193e5-30fb-48eb-bd8b-1cdbd6326278" providerId="AD" clId="Web-{3B402352-C520-4F6A-A0A6-677571DFD14A}" dt="2021-11-07T05:58:34.698" v="224"/>
          <ac:spMkLst>
            <pc:docMk/>
            <pc:sldMk cId="1282692256" sldId="260"/>
            <ac:spMk id="25" creationId="{53059C5A-91CB-4024-9B4E-20082E25C70B}"/>
          </ac:spMkLst>
        </pc:spChg>
        <pc:spChg chg="add del">
          <ac:chgData name="JAMPALA SAI CHANDANA - [AIEB.1008660]" userId="S::aieb.1008660@cb.students.amrita.edu::6ea193e5-30fb-48eb-bd8b-1cdbd6326278" providerId="AD" clId="Web-{3B402352-C520-4F6A-A0A6-677571DFD14A}" dt="2021-11-07T05:56:16.033" v="189"/>
          <ac:spMkLst>
            <pc:docMk/>
            <pc:sldMk cId="1282692256" sldId="260"/>
            <ac:spMk id="26" creationId="{D28445F8-F032-43C9-8D0F-A5155F525283}"/>
          </ac:spMkLst>
        </pc:spChg>
        <pc:spChg chg="add del">
          <ac:chgData name="JAMPALA SAI CHANDANA - [AIEB.1008660]" userId="S::aieb.1008660@cb.students.amrita.edu::6ea193e5-30fb-48eb-bd8b-1cdbd6326278" providerId="AD" clId="Web-{3B402352-C520-4F6A-A0A6-677571DFD14A}" dt="2021-11-07T05:58:34.698" v="224"/>
          <ac:spMkLst>
            <pc:docMk/>
            <pc:sldMk cId="1282692256" sldId="260"/>
            <ac:spMk id="27" creationId="{184884BF-A898-4EFF-9504-E13EBE3FF62E}"/>
          </ac:spMkLst>
        </pc:spChg>
        <pc:spChg chg="add del">
          <ac:chgData name="JAMPALA SAI CHANDANA - [AIEB.1008660]" userId="S::aieb.1008660@cb.students.amrita.edu::6ea193e5-30fb-48eb-bd8b-1cdbd6326278" providerId="AD" clId="Web-{3B402352-C520-4F6A-A0A6-677571DFD14A}" dt="2021-11-07T05:56:16.033" v="189"/>
          <ac:spMkLst>
            <pc:docMk/>
            <pc:sldMk cId="1282692256" sldId="260"/>
            <ac:spMk id="28" creationId="{36A325B5-56A3-425A-B9A3-0CEB7CA1BBF6}"/>
          </ac:spMkLst>
        </pc:spChg>
        <pc:spChg chg="add del">
          <ac:chgData name="JAMPALA SAI CHANDANA - [AIEB.1008660]" userId="S::aieb.1008660@cb.students.amrita.edu::6ea193e5-30fb-48eb-bd8b-1cdbd6326278" providerId="AD" clId="Web-{3B402352-C520-4F6A-A0A6-677571DFD14A}" dt="2021-11-07T05:58:34.698" v="224"/>
          <ac:spMkLst>
            <pc:docMk/>
            <pc:sldMk cId="1282692256" sldId="260"/>
            <ac:spMk id="29" creationId="{7B32D337-FDA6-4468-ADB1-7038E5FC0BA9}"/>
          </ac:spMkLst>
        </pc:spChg>
        <pc:spChg chg="add del">
          <ac:chgData name="JAMPALA SAI CHANDANA - [AIEB.1008660]" userId="S::aieb.1008660@cb.students.amrita.edu::6ea193e5-30fb-48eb-bd8b-1cdbd6326278" providerId="AD" clId="Web-{3B402352-C520-4F6A-A0A6-677571DFD14A}" dt="2021-11-07T05:56:16.033" v="189"/>
          <ac:spMkLst>
            <pc:docMk/>
            <pc:sldMk cId="1282692256" sldId="260"/>
            <ac:spMk id="30" creationId="{B80DE958-9D45-4CAD-BF1F-FA2ED970B7F6}"/>
          </ac:spMkLst>
        </pc:spChg>
        <pc:spChg chg="add del">
          <ac:chgData name="JAMPALA SAI CHANDANA - [AIEB.1008660]" userId="S::aieb.1008660@cb.students.amrita.edu::6ea193e5-30fb-48eb-bd8b-1cdbd6326278" providerId="AD" clId="Web-{3B402352-C520-4F6A-A0A6-677571DFD14A}" dt="2021-11-07T05:56:16.033" v="189"/>
          <ac:spMkLst>
            <pc:docMk/>
            <pc:sldMk cId="1282692256" sldId="260"/>
            <ac:spMk id="32" creationId="{BB93B4BF-AD35-4E52-8131-161C5FB9CDD7}"/>
          </ac:spMkLst>
        </pc:spChg>
        <pc:spChg chg="add">
          <ac:chgData name="JAMPALA SAI CHANDANA - [AIEB.1008660]" userId="S::aieb.1008660@cb.students.amrita.edu::6ea193e5-30fb-48eb-bd8b-1cdbd6326278" providerId="AD" clId="Web-{3B402352-C520-4F6A-A0A6-677571DFD14A}" dt="2021-11-07T05:58:34.698" v="224"/>
          <ac:spMkLst>
            <pc:docMk/>
            <pc:sldMk cId="1282692256" sldId="260"/>
            <ac:spMk id="34" creationId="{35CCACBE-974C-42C6-8234-869C60863F9A}"/>
          </ac:spMkLst>
        </pc:spChg>
        <pc:graphicFrameChg chg="add mod">
          <ac:chgData name="JAMPALA SAI CHANDANA - [AIEB.1008660]" userId="S::aieb.1008660@cb.students.amrita.edu::6ea193e5-30fb-48eb-bd8b-1cdbd6326278" providerId="AD" clId="Web-{3B402352-C520-4F6A-A0A6-677571DFD14A}" dt="2021-11-07T06:08:42.599" v="305" actId="1076"/>
          <ac:graphicFrameMkLst>
            <pc:docMk/>
            <pc:sldMk cId="1282692256" sldId="260"/>
            <ac:graphicFrameMk id="36" creationId="{36B9044B-EEC7-4C2C-AE68-D9483AE3D6DA}"/>
          </ac:graphicFrameMkLst>
        </pc:graphicFrameChg>
        <pc:picChg chg="add del mod">
          <ac:chgData name="JAMPALA SAI CHANDANA - [AIEB.1008660]" userId="S::aieb.1008660@cb.students.amrita.edu::6ea193e5-30fb-48eb-bd8b-1cdbd6326278" providerId="AD" clId="Web-{3B402352-C520-4F6A-A0A6-677571DFD14A}" dt="2021-11-07T05:46:21.148" v="104"/>
          <ac:picMkLst>
            <pc:docMk/>
            <pc:sldMk cId="1282692256" sldId="260"/>
            <ac:picMk id="6" creationId="{DD5E497F-E700-4B27-A99C-8725BE99B3A4}"/>
          </ac:picMkLst>
        </pc:picChg>
        <pc:picChg chg="add del mod">
          <ac:chgData name="JAMPALA SAI CHANDANA - [AIEB.1008660]" userId="S::aieb.1008660@cb.students.amrita.edu::6ea193e5-30fb-48eb-bd8b-1cdbd6326278" providerId="AD" clId="Web-{3B402352-C520-4F6A-A0A6-677571DFD14A}" dt="2021-11-07T05:43:46.935" v="89"/>
          <ac:picMkLst>
            <pc:docMk/>
            <pc:sldMk cId="1282692256" sldId="260"/>
            <ac:picMk id="7" creationId="{11724A7F-2274-48BB-9BAF-6C0736122025}"/>
          </ac:picMkLst>
        </pc:picChg>
        <pc:picChg chg="add mod ord">
          <ac:chgData name="JAMPALA SAI CHANDANA - [AIEB.1008660]" userId="S::aieb.1008660@cb.students.amrita.edu::6ea193e5-30fb-48eb-bd8b-1cdbd6326278" providerId="AD" clId="Web-{3B402352-C520-4F6A-A0A6-677571DFD14A}" dt="2021-11-07T05:59:04.279" v="237" actId="1076"/>
          <ac:picMkLst>
            <pc:docMk/>
            <pc:sldMk cId="1282692256" sldId="260"/>
            <ac:picMk id="8" creationId="{6268ACD5-02D1-4BE9-9189-3292BC3D8934}"/>
          </ac:picMkLst>
        </pc:picChg>
        <pc:picChg chg="add del mod ord">
          <ac:chgData name="JAMPALA SAI CHANDANA - [AIEB.1008660]" userId="S::aieb.1008660@cb.students.amrita.edu::6ea193e5-30fb-48eb-bd8b-1cdbd6326278" providerId="AD" clId="Web-{3B402352-C520-4F6A-A0A6-677571DFD14A}" dt="2021-11-07T05:55:07.262" v="184"/>
          <ac:picMkLst>
            <pc:docMk/>
            <pc:sldMk cId="1282692256" sldId="260"/>
            <ac:picMk id="9" creationId="{0CD81851-B7E8-4BC5-B424-C8042703E6E7}"/>
          </ac:picMkLst>
        </pc:picChg>
        <pc:picChg chg="add del mod ord">
          <ac:chgData name="JAMPALA SAI CHANDANA - [AIEB.1008660]" userId="S::aieb.1008660@cb.students.amrita.edu::6ea193e5-30fb-48eb-bd8b-1cdbd6326278" providerId="AD" clId="Web-{3B402352-C520-4F6A-A0A6-677571DFD14A}" dt="2021-11-07T05:56:49.207" v="198"/>
          <ac:picMkLst>
            <pc:docMk/>
            <pc:sldMk cId="1282692256" sldId="260"/>
            <ac:picMk id="10" creationId="{F212768F-661F-41E2-8942-FB7022636E7D}"/>
          </ac:picMkLst>
        </pc:picChg>
        <pc:picChg chg="add del mod">
          <ac:chgData name="JAMPALA SAI CHANDANA - [AIEB.1008660]" userId="S::aieb.1008660@cb.students.amrita.edu::6ea193e5-30fb-48eb-bd8b-1cdbd6326278" providerId="AD" clId="Web-{3B402352-C520-4F6A-A0A6-677571DFD14A}" dt="2021-11-07T05:57:27.678" v="209"/>
          <ac:picMkLst>
            <pc:docMk/>
            <pc:sldMk cId="1282692256" sldId="260"/>
            <ac:picMk id="11" creationId="{3127A02D-1827-467B-926D-533B3BF96B76}"/>
          </ac:picMkLst>
        </pc:picChg>
        <pc:picChg chg="add del mod ord">
          <ac:chgData name="JAMPALA SAI CHANDANA - [AIEB.1008660]" userId="S::aieb.1008660@cb.students.amrita.edu::6ea193e5-30fb-48eb-bd8b-1cdbd6326278" providerId="AD" clId="Web-{3B402352-C520-4F6A-A0A6-677571DFD14A}" dt="2021-11-07T05:56:37.972" v="195"/>
          <ac:picMkLst>
            <pc:docMk/>
            <pc:sldMk cId="1282692256" sldId="260"/>
            <ac:picMk id="12" creationId="{FAC2C1DC-B74F-4F8E-B1FE-94B76B45F37A}"/>
          </ac:picMkLst>
        </pc:picChg>
        <pc:picChg chg="add mod">
          <ac:chgData name="JAMPALA SAI CHANDANA - [AIEB.1008660]" userId="S::aieb.1008660@cb.students.amrita.edu::6ea193e5-30fb-48eb-bd8b-1cdbd6326278" providerId="AD" clId="Web-{3B402352-C520-4F6A-A0A6-677571DFD14A}" dt="2021-11-07T05:59:58.251" v="247" actId="1076"/>
          <ac:picMkLst>
            <pc:docMk/>
            <pc:sldMk cId="1282692256" sldId="260"/>
            <ac:picMk id="13" creationId="{963415B9-444F-469B-AC96-307C5DE2D034}"/>
          </ac:picMkLst>
        </pc:picChg>
        <pc:picChg chg="add mod ord">
          <ac:chgData name="JAMPALA SAI CHANDANA - [AIEB.1008660]" userId="S::aieb.1008660@cb.students.amrita.edu::6ea193e5-30fb-48eb-bd8b-1cdbd6326278" providerId="AD" clId="Web-{3B402352-C520-4F6A-A0A6-677571DFD14A}" dt="2021-11-07T05:59:49.532" v="245" actId="1076"/>
          <ac:picMkLst>
            <pc:docMk/>
            <pc:sldMk cId="1282692256" sldId="260"/>
            <ac:picMk id="14" creationId="{ABE2EDEB-8363-4FF2-82EE-A17C494AF92A}"/>
          </ac:picMkLst>
        </pc:picChg>
        <pc:picChg chg="add del mod">
          <ac:chgData name="JAMPALA SAI CHANDANA - [AIEB.1008660]" userId="S::aieb.1008660@cb.students.amrita.edu::6ea193e5-30fb-48eb-bd8b-1cdbd6326278" providerId="AD" clId="Web-{3B402352-C520-4F6A-A0A6-677571DFD14A}" dt="2021-11-07T05:58:19.572" v="222"/>
          <ac:picMkLst>
            <pc:docMk/>
            <pc:sldMk cId="1282692256" sldId="260"/>
            <ac:picMk id="18" creationId="{790C23DE-C3C3-4184-8D32-DAF3B0D9C0F2}"/>
          </ac:picMkLst>
        </pc:picChg>
        <pc:picChg chg="add mod">
          <ac:chgData name="JAMPALA SAI CHANDANA - [AIEB.1008660]" userId="S::aieb.1008660@cb.students.amrita.edu::6ea193e5-30fb-48eb-bd8b-1cdbd6326278" providerId="AD" clId="Web-{3B402352-C520-4F6A-A0A6-677571DFD14A}" dt="2021-11-07T05:59:54.579" v="246" actId="1076"/>
          <ac:picMkLst>
            <pc:docMk/>
            <pc:sldMk cId="1282692256" sldId="260"/>
            <ac:picMk id="20" creationId="{23DCAAD8-44B6-419A-BEA1-799331A5A305}"/>
          </ac:picMkLst>
        </pc:picChg>
        <pc:cxnChg chg="add del">
          <ac:chgData name="JAMPALA SAI CHANDANA - [AIEB.1008660]" userId="S::aieb.1008660@cb.students.amrita.edu::6ea193e5-30fb-48eb-bd8b-1cdbd6326278" providerId="AD" clId="Web-{3B402352-C520-4F6A-A0A6-677571DFD14A}" dt="2021-11-07T05:56:16.048" v="190"/>
          <ac:cxnSpMkLst>
            <pc:docMk/>
            <pc:sldMk cId="1282692256" sldId="260"/>
            <ac:cxnSpMk id="15" creationId="{91B6081D-D3E8-4209-B85B-EB1C655A6272}"/>
          </ac:cxnSpMkLst>
        </pc:cxnChg>
        <pc:cxnChg chg="add del">
          <ac:chgData name="JAMPALA SAI CHANDANA - [AIEB.1008660]" userId="S::aieb.1008660@cb.students.amrita.edu::6ea193e5-30fb-48eb-bd8b-1cdbd6326278" providerId="AD" clId="Web-{3B402352-C520-4F6A-A0A6-677571DFD14A}" dt="2021-11-07T05:56:16.048" v="190"/>
          <ac:cxnSpMkLst>
            <pc:docMk/>
            <pc:sldMk cId="1282692256" sldId="260"/>
            <ac:cxnSpMk id="17" creationId="{28CA55E4-1295-45C8-BA05-5A9E705B749A}"/>
          </ac:cxnSpMkLst>
        </pc:cxnChg>
        <pc:cxnChg chg="add del">
          <ac:chgData name="JAMPALA SAI CHANDANA - [AIEB.1008660]" userId="S::aieb.1008660@cb.students.amrita.edu::6ea193e5-30fb-48eb-bd8b-1cdbd6326278" providerId="AD" clId="Web-{3B402352-C520-4F6A-A0A6-677571DFD14A}" dt="2021-11-07T05:56:16.048" v="190"/>
          <ac:cxnSpMkLst>
            <pc:docMk/>
            <pc:sldMk cId="1282692256" sldId="260"/>
            <ac:cxnSpMk id="19" creationId="{08C5794E-A9A1-4A23-AF68-C79A7822334C}"/>
          </ac:cxnSpMkLst>
        </pc:cxnChg>
      </pc:sldChg>
      <pc:sldChg chg="addSp delSp modSp new mod setBg">
        <pc:chgData name="JAMPALA SAI CHANDANA - [AIEB.1008660]" userId="S::aieb.1008660@cb.students.amrita.edu::6ea193e5-30fb-48eb-bd8b-1cdbd6326278" providerId="AD" clId="Web-{3B402352-C520-4F6A-A0A6-677571DFD14A}" dt="2021-11-07T06:09:34.134" v="312" actId="14100"/>
        <pc:sldMkLst>
          <pc:docMk/>
          <pc:sldMk cId="968542713" sldId="261"/>
        </pc:sldMkLst>
        <pc:spChg chg="del">
          <ac:chgData name="JAMPALA SAI CHANDANA - [AIEB.1008660]" userId="S::aieb.1008660@cb.students.amrita.edu::6ea193e5-30fb-48eb-bd8b-1cdbd6326278" providerId="AD" clId="Web-{3B402352-C520-4F6A-A0A6-677571DFD14A}" dt="2021-11-07T05:52:10.641" v="160"/>
          <ac:spMkLst>
            <pc:docMk/>
            <pc:sldMk cId="968542713" sldId="261"/>
            <ac:spMk id="2" creationId="{C115E910-D796-4F5B-96EE-DAC0FA50A811}"/>
          </ac:spMkLst>
        </pc:spChg>
        <pc:spChg chg="del">
          <ac:chgData name="JAMPALA SAI CHANDANA - [AIEB.1008660]" userId="S::aieb.1008660@cb.students.amrita.edu::6ea193e5-30fb-48eb-bd8b-1cdbd6326278" providerId="AD" clId="Web-{3B402352-C520-4F6A-A0A6-677571DFD14A}" dt="2021-11-07T05:52:12.094" v="161"/>
          <ac:spMkLst>
            <pc:docMk/>
            <pc:sldMk cId="968542713" sldId="261"/>
            <ac:spMk id="3" creationId="{3D52B0D1-ACB2-47EB-ACA7-8E413F989C16}"/>
          </ac:spMkLst>
        </pc:spChg>
        <pc:spChg chg="add mod">
          <ac:chgData name="JAMPALA SAI CHANDANA - [AIEB.1008660]" userId="S::aieb.1008660@cb.students.amrita.edu::6ea193e5-30fb-48eb-bd8b-1cdbd6326278" providerId="AD" clId="Web-{3B402352-C520-4F6A-A0A6-677571DFD14A}" dt="2021-11-07T06:09:29.806" v="311" actId="20577"/>
          <ac:spMkLst>
            <pc:docMk/>
            <pc:sldMk cId="968542713" sldId="261"/>
            <ac:spMk id="4" creationId="{02568823-E650-4C51-816E-EF9DCA759304}"/>
          </ac:spMkLst>
        </pc:spChg>
        <pc:spChg chg="add mod">
          <ac:chgData name="JAMPALA SAI CHANDANA - [AIEB.1008660]" userId="S::aieb.1008660@cb.students.amrita.edu::6ea193e5-30fb-48eb-bd8b-1cdbd6326278" providerId="AD" clId="Web-{3B402352-C520-4F6A-A0A6-677571DFD14A}" dt="2021-11-07T06:09:34.134" v="312" actId="14100"/>
          <ac:spMkLst>
            <pc:docMk/>
            <pc:sldMk cId="968542713" sldId="261"/>
            <ac:spMk id="5" creationId="{974C5850-2C82-4497-96EC-BADC1B50D975}"/>
          </ac:spMkLst>
        </pc:spChg>
        <pc:picChg chg="add del mod">
          <ac:chgData name="JAMPALA SAI CHANDANA - [AIEB.1008660]" userId="S::aieb.1008660@cb.students.amrita.edu::6ea193e5-30fb-48eb-bd8b-1cdbd6326278" providerId="AD" clId="Web-{3B402352-C520-4F6A-A0A6-677571DFD14A}" dt="2021-11-07T06:01:52.274" v="258"/>
          <ac:picMkLst>
            <pc:docMk/>
            <pc:sldMk cId="968542713" sldId="261"/>
            <ac:picMk id="6" creationId="{BB3C9EB4-ED38-4141-BBCF-99627B4B1DCF}"/>
          </ac:picMkLst>
        </pc:picChg>
        <pc:picChg chg="add mod">
          <ac:chgData name="JAMPALA SAI CHANDANA - [AIEB.1008660]" userId="S::aieb.1008660@cb.students.amrita.edu::6ea193e5-30fb-48eb-bd8b-1cdbd6326278" providerId="AD" clId="Web-{3B402352-C520-4F6A-A0A6-677571DFD14A}" dt="2021-11-07T06:02:21.526" v="262"/>
          <ac:picMkLst>
            <pc:docMk/>
            <pc:sldMk cId="968542713" sldId="261"/>
            <ac:picMk id="7" creationId="{3A31ECDE-34D8-4EB9-9B9E-66689484C790}"/>
          </ac:picMkLst>
        </pc:picChg>
      </pc:sldChg>
      <pc:sldChg chg="new">
        <pc:chgData name="JAMPALA SAI CHANDANA - [AIEB.1008660]" userId="S::aieb.1008660@cb.students.amrita.edu::6ea193e5-30fb-48eb-bd8b-1cdbd6326278" providerId="AD" clId="Web-{3B402352-C520-4F6A-A0A6-677571DFD14A}" dt="2021-11-07T06:02:48.544" v="263"/>
        <pc:sldMkLst>
          <pc:docMk/>
          <pc:sldMk cId="1092808212" sldId="262"/>
        </pc:sldMkLst>
      </pc:sldChg>
      <pc:sldChg chg="new">
        <pc:chgData name="JAMPALA SAI CHANDANA - [AIEB.1008660]" userId="S::aieb.1008660@cb.students.amrita.edu::6ea193e5-30fb-48eb-bd8b-1cdbd6326278" providerId="AD" clId="Web-{3B402352-C520-4F6A-A0A6-677571DFD14A}" dt="2021-11-07T06:02:57.123" v="264"/>
        <pc:sldMkLst>
          <pc:docMk/>
          <pc:sldMk cId="1306423978" sldId="263"/>
        </pc:sldMkLst>
      </pc:sldChg>
      <pc:sldChg chg="new">
        <pc:chgData name="JAMPALA SAI CHANDANA - [AIEB.1008660]" userId="S::aieb.1008660@cb.students.amrita.edu::6ea193e5-30fb-48eb-bd8b-1cdbd6326278" providerId="AD" clId="Web-{3B402352-C520-4F6A-A0A6-677571DFD14A}" dt="2021-11-07T06:02:59.638" v="265"/>
        <pc:sldMkLst>
          <pc:docMk/>
          <pc:sldMk cId="3066882425" sldId="264"/>
        </pc:sldMkLst>
      </pc:sldChg>
      <pc:sldChg chg="new">
        <pc:chgData name="JAMPALA SAI CHANDANA - [AIEB.1008660]" userId="S::aieb.1008660@cb.students.amrita.edu::6ea193e5-30fb-48eb-bd8b-1cdbd6326278" providerId="AD" clId="Web-{3B402352-C520-4F6A-A0A6-677571DFD14A}" dt="2021-11-07T06:03:00.795" v="266"/>
        <pc:sldMkLst>
          <pc:docMk/>
          <pc:sldMk cId="1162995257" sldId="265"/>
        </pc:sldMkLst>
      </pc:sldChg>
      <pc:sldChg chg="new">
        <pc:chgData name="JAMPALA SAI CHANDANA - [AIEB.1008660]" userId="S::aieb.1008660@cb.students.amrita.edu::6ea193e5-30fb-48eb-bd8b-1cdbd6326278" providerId="AD" clId="Web-{3B402352-C520-4F6A-A0A6-677571DFD14A}" dt="2021-11-07T06:03:01.623" v="267"/>
        <pc:sldMkLst>
          <pc:docMk/>
          <pc:sldMk cId="2286133540" sldId="266"/>
        </pc:sldMkLst>
      </pc:sldChg>
    </pc:docChg>
  </pc:docChgLst>
  <pc:docChgLst>
    <pc:chgData name="JAMPALA SAI CHANDANA - [AIEB.1008660]" userId="S::aieb.1008660@cb.students.amrita.edu::6ea193e5-30fb-48eb-bd8b-1cdbd6326278" providerId="AD" clId="Web-{A46016FE-0F6B-4206-9579-E6BC1E2F0A36}"/>
    <pc:docChg chg="modSld">
      <pc:chgData name="JAMPALA SAI CHANDANA - [AIEB.1008660]" userId="S::aieb.1008660@cb.students.amrita.edu::6ea193e5-30fb-48eb-bd8b-1cdbd6326278" providerId="AD" clId="Web-{A46016FE-0F6B-4206-9579-E6BC1E2F0A36}" dt="2021-11-07T05:33:43.938" v="8"/>
      <pc:docMkLst>
        <pc:docMk/>
      </pc:docMkLst>
      <pc:sldChg chg="addSp delSp modSp mod setBg setClrOvrMap">
        <pc:chgData name="JAMPALA SAI CHANDANA - [AIEB.1008660]" userId="S::aieb.1008660@cb.students.amrita.edu::6ea193e5-30fb-48eb-bd8b-1cdbd6326278" providerId="AD" clId="Web-{A46016FE-0F6B-4206-9579-E6BC1E2F0A36}" dt="2021-11-07T05:33:43.938" v="8"/>
        <pc:sldMkLst>
          <pc:docMk/>
          <pc:sldMk cId="109857222" sldId="256"/>
        </pc:sldMkLst>
        <pc:spChg chg="mod">
          <ac:chgData name="JAMPALA SAI CHANDANA - [AIEB.1008660]" userId="S::aieb.1008660@cb.students.amrita.edu::6ea193e5-30fb-48eb-bd8b-1cdbd6326278" providerId="AD" clId="Web-{A46016FE-0F6B-4206-9579-E6BC1E2F0A36}" dt="2021-11-07T05:33:43.938" v="8"/>
          <ac:spMkLst>
            <pc:docMk/>
            <pc:sldMk cId="109857222" sldId="256"/>
            <ac:spMk id="5" creationId="{B3070087-8121-440C-9303-56610F1325D5}"/>
          </ac:spMkLst>
        </pc:spChg>
        <pc:spChg chg="mod">
          <ac:chgData name="JAMPALA SAI CHANDANA - [AIEB.1008660]" userId="S::aieb.1008660@cb.students.amrita.edu::6ea193e5-30fb-48eb-bd8b-1cdbd6326278" providerId="AD" clId="Web-{A46016FE-0F6B-4206-9579-E6BC1E2F0A36}" dt="2021-11-07T05:33:43.938" v="8"/>
          <ac:spMkLst>
            <pc:docMk/>
            <pc:sldMk cId="109857222" sldId="256"/>
            <ac:spMk id="6" creationId="{C9BE3BC1-EB45-434F-B5DA-0E8AD70838EF}"/>
          </ac:spMkLst>
        </pc:spChg>
        <pc:spChg chg="add del">
          <ac:chgData name="JAMPALA SAI CHANDANA - [AIEB.1008660]" userId="S::aieb.1008660@cb.students.amrita.edu::6ea193e5-30fb-48eb-bd8b-1cdbd6326278" providerId="AD" clId="Web-{A46016FE-0F6B-4206-9579-E6BC1E2F0A36}" dt="2021-11-07T05:33:32.062" v="3"/>
          <ac:spMkLst>
            <pc:docMk/>
            <pc:sldMk cId="109857222" sldId="256"/>
            <ac:spMk id="8" creationId="{5B6D324E-2D03-4162-AF1E-D5E32234E254}"/>
          </ac:spMkLst>
        </pc:spChg>
        <pc:spChg chg="add del">
          <ac:chgData name="JAMPALA SAI CHANDANA - [AIEB.1008660]" userId="S::aieb.1008660@cb.students.amrita.edu::6ea193e5-30fb-48eb-bd8b-1cdbd6326278" providerId="AD" clId="Web-{A46016FE-0F6B-4206-9579-E6BC1E2F0A36}" dt="2021-11-07T05:33:38" v="5"/>
          <ac:spMkLst>
            <pc:docMk/>
            <pc:sldMk cId="109857222" sldId="256"/>
            <ac:spMk id="9" creationId="{5B6D324E-2D03-4162-AF1E-D5E32234E254}"/>
          </ac:spMkLst>
        </pc:spChg>
        <pc:spChg chg="add del">
          <ac:chgData name="JAMPALA SAI CHANDANA - [AIEB.1008660]" userId="S::aieb.1008660@cb.students.amrita.edu::6ea193e5-30fb-48eb-bd8b-1cdbd6326278" providerId="AD" clId="Web-{A46016FE-0F6B-4206-9579-E6BC1E2F0A36}" dt="2021-11-07T05:33:43.891" v="7"/>
          <ac:spMkLst>
            <pc:docMk/>
            <pc:sldMk cId="109857222" sldId="256"/>
            <ac:spMk id="10" creationId="{5B6D324E-2D03-4162-AF1E-D5E32234E254}"/>
          </ac:spMkLst>
        </pc:spChg>
        <pc:spChg chg="add del">
          <ac:chgData name="JAMPALA SAI CHANDANA - [AIEB.1008660]" userId="S::aieb.1008660@cb.students.amrita.edu::6ea193e5-30fb-48eb-bd8b-1cdbd6326278" providerId="AD" clId="Web-{A46016FE-0F6B-4206-9579-E6BC1E2F0A36}" dt="2021-11-07T05:33:29.562" v="1"/>
          <ac:spMkLst>
            <pc:docMk/>
            <pc:sldMk cId="109857222" sldId="256"/>
            <ac:spMk id="11" creationId="{6FA0A1AD-DEE2-4598-8D3B-C1F65F315A79}"/>
          </ac:spMkLst>
        </pc:spChg>
        <pc:spChg chg="add del">
          <ac:chgData name="JAMPALA SAI CHANDANA - [AIEB.1008660]" userId="S::aieb.1008660@cb.students.amrita.edu::6ea193e5-30fb-48eb-bd8b-1cdbd6326278" providerId="AD" clId="Web-{A46016FE-0F6B-4206-9579-E6BC1E2F0A36}" dt="2021-11-07T05:33:32.062" v="3"/>
          <ac:spMkLst>
            <pc:docMk/>
            <pc:sldMk cId="109857222" sldId="256"/>
            <ac:spMk id="13" creationId="{50CF6C96-4596-4D83-A9F9-A3AB22AB4D89}"/>
          </ac:spMkLst>
        </pc:spChg>
        <pc:spChg chg="add del">
          <ac:chgData name="JAMPALA SAI CHANDANA - [AIEB.1008660]" userId="S::aieb.1008660@cb.students.amrita.edu::6ea193e5-30fb-48eb-bd8b-1cdbd6326278" providerId="AD" clId="Web-{A46016FE-0F6B-4206-9579-E6BC1E2F0A36}" dt="2021-11-07T05:33:43.891" v="7"/>
          <ac:spMkLst>
            <pc:docMk/>
            <pc:sldMk cId="109857222" sldId="256"/>
            <ac:spMk id="15" creationId="{989683EB-D202-4B4D-B1BD-8BA6965FBEF5}"/>
          </ac:spMkLst>
        </pc:spChg>
        <pc:spChg chg="add">
          <ac:chgData name="JAMPALA SAI CHANDANA - [AIEB.1008660]" userId="S::aieb.1008660@cb.students.amrita.edu::6ea193e5-30fb-48eb-bd8b-1cdbd6326278" providerId="AD" clId="Web-{A46016FE-0F6B-4206-9579-E6BC1E2F0A36}" dt="2021-11-07T05:33:43.938" v="8"/>
          <ac:spMkLst>
            <pc:docMk/>
            <pc:sldMk cId="109857222" sldId="256"/>
            <ac:spMk id="16" creationId="{5B6D324E-2D03-4162-AF1E-D5E32234E254}"/>
          </ac:spMkLst>
        </pc:spChg>
        <pc:picChg chg="mod ord">
          <ac:chgData name="JAMPALA SAI CHANDANA - [AIEB.1008660]" userId="S::aieb.1008660@cb.students.amrita.edu::6ea193e5-30fb-48eb-bd8b-1cdbd6326278" providerId="AD" clId="Web-{A46016FE-0F6B-4206-9579-E6BC1E2F0A36}" dt="2021-11-07T05:33:43.938" v="8"/>
          <ac:picMkLst>
            <pc:docMk/>
            <pc:sldMk cId="109857222" sldId="256"/>
            <ac:picMk id="4" creationId="{F535A4F2-31B3-4AEF-A275-7F06C123F796}"/>
          </ac:picMkLst>
        </pc:picChg>
      </pc:sldChg>
    </pc:docChg>
  </pc:docChgLst>
  <pc:docChgLst>
    <pc:chgData name="T.charishma Chowdary - [AIEB.1018623]" userId="S::aieb.1018623@cb.students.amrita.edu::0dfcb477-22c3-410d-9dc5-a64bfab9e8e5" providerId="AD" clId="Web-{E18D9EF4-4316-4A8D-85F2-B5BE0E52B197}"/>
    <pc:docChg chg="modSld">
      <pc:chgData name="T.charishma Chowdary - [AIEB.1018623]" userId="S::aieb.1018623@cb.students.amrita.edu::0dfcb477-22c3-410d-9dc5-a64bfab9e8e5" providerId="AD" clId="Web-{E18D9EF4-4316-4A8D-85F2-B5BE0E52B197}" dt="2021-11-07T06:20:16.144" v="35" actId="1076"/>
      <pc:docMkLst>
        <pc:docMk/>
      </pc:docMkLst>
      <pc:sldChg chg="addSp delSp modSp">
        <pc:chgData name="T.charishma Chowdary - [AIEB.1018623]" userId="S::aieb.1018623@cb.students.amrita.edu::0dfcb477-22c3-410d-9dc5-a64bfab9e8e5" providerId="AD" clId="Web-{E18D9EF4-4316-4A8D-85F2-B5BE0E52B197}" dt="2021-11-07T06:20:16.144" v="35" actId="1076"/>
        <pc:sldMkLst>
          <pc:docMk/>
          <pc:sldMk cId="3066882425" sldId="264"/>
        </pc:sldMkLst>
        <pc:spChg chg="del">
          <ac:chgData name="T.charishma Chowdary - [AIEB.1018623]" userId="S::aieb.1018623@cb.students.amrita.edu::0dfcb477-22c3-410d-9dc5-a64bfab9e8e5" providerId="AD" clId="Web-{E18D9EF4-4316-4A8D-85F2-B5BE0E52B197}" dt="2021-11-07T06:18:18.291" v="0"/>
          <ac:spMkLst>
            <pc:docMk/>
            <pc:sldMk cId="3066882425" sldId="264"/>
            <ac:spMk id="2" creationId="{F4EAB8D9-3847-49B4-B986-2C76C1C2D815}"/>
          </ac:spMkLst>
        </pc:spChg>
        <pc:spChg chg="del">
          <ac:chgData name="T.charishma Chowdary - [AIEB.1018623]" userId="S::aieb.1018623@cb.students.amrita.edu::0dfcb477-22c3-410d-9dc5-a64bfab9e8e5" providerId="AD" clId="Web-{E18D9EF4-4316-4A8D-85F2-B5BE0E52B197}" dt="2021-11-07T06:18:27.010" v="1"/>
          <ac:spMkLst>
            <pc:docMk/>
            <pc:sldMk cId="3066882425" sldId="264"/>
            <ac:spMk id="3" creationId="{4F8FBCCC-568F-4F7F-AB7F-11DDD955E628}"/>
          </ac:spMkLst>
        </pc:spChg>
        <pc:spChg chg="add mod">
          <ac:chgData name="T.charishma Chowdary - [AIEB.1018623]" userId="S::aieb.1018623@cb.students.amrita.edu::0dfcb477-22c3-410d-9dc5-a64bfab9e8e5" providerId="AD" clId="Web-{E18D9EF4-4316-4A8D-85F2-B5BE0E52B197}" dt="2021-11-07T06:20:16.144" v="35" actId="1076"/>
          <ac:spMkLst>
            <pc:docMk/>
            <pc:sldMk cId="3066882425" sldId="264"/>
            <ac:spMk id="4" creationId="{5117A845-E508-4695-B334-F9FE07CD89CE}"/>
          </ac:spMkLst>
        </pc:spChg>
      </pc:sldChg>
    </pc:docChg>
  </pc:docChgLst>
  <pc:docChgLst>
    <pc:chgData name="T.charishma Chowdary - [AIEB.1018623]" userId="S::aieb.1018623@cb.students.amrita.edu::0dfcb477-22c3-410d-9dc5-a64bfab9e8e5" providerId="AD" clId="Web-{0BD9DE45-C936-4EDB-BF99-3334B6BF5C77}"/>
    <pc:docChg chg="modSld">
      <pc:chgData name="T.charishma Chowdary - [AIEB.1018623]" userId="S::aieb.1018623@cb.students.amrita.edu::0dfcb477-22c3-410d-9dc5-a64bfab9e8e5" providerId="AD" clId="Web-{0BD9DE45-C936-4EDB-BF99-3334B6BF5C77}" dt="2021-11-07T07:58:16.600" v="174" actId="14100"/>
      <pc:docMkLst>
        <pc:docMk/>
      </pc:docMkLst>
      <pc:sldChg chg="modSp">
        <pc:chgData name="T.charishma Chowdary - [AIEB.1018623]" userId="S::aieb.1018623@cb.students.amrita.edu::0dfcb477-22c3-410d-9dc5-a64bfab9e8e5" providerId="AD" clId="Web-{0BD9DE45-C936-4EDB-BF99-3334B6BF5C77}" dt="2021-11-07T07:58:16.600" v="174" actId="14100"/>
        <pc:sldMkLst>
          <pc:docMk/>
          <pc:sldMk cId="3838621985" sldId="272"/>
        </pc:sldMkLst>
        <pc:spChg chg="mod">
          <ac:chgData name="T.charishma Chowdary - [AIEB.1018623]" userId="S::aieb.1018623@cb.students.amrita.edu::0dfcb477-22c3-410d-9dc5-a64bfab9e8e5" providerId="AD" clId="Web-{0BD9DE45-C936-4EDB-BF99-3334B6BF5C77}" dt="2021-11-07T07:58:16.600" v="174" actId="14100"/>
          <ac:spMkLst>
            <pc:docMk/>
            <pc:sldMk cId="3838621985" sldId="272"/>
            <ac:spMk id="3" creationId="{BB0E7C5E-5BC8-4DFD-ACDF-469C4CC9BCCC}"/>
          </ac:spMkLst>
        </pc:spChg>
      </pc:sldChg>
    </pc:docChg>
  </pc:docChgLst>
  <pc:docChgLst>
    <pc:chgData name="JAMPALA SAI CHANDANA - [AIEB.1008660]" userId="S::aieb.1008660@cb.students.amrita.edu::6ea193e5-30fb-48eb-bd8b-1cdbd6326278" providerId="AD" clId="Web-{B9A56811-C947-4221-9860-C72F577AEC0B}"/>
    <pc:docChg chg="modSld">
      <pc:chgData name="JAMPALA SAI CHANDANA - [AIEB.1008660]" userId="S::aieb.1008660@cb.students.amrita.edu::6ea193e5-30fb-48eb-bd8b-1cdbd6326278" providerId="AD" clId="Web-{B9A56811-C947-4221-9860-C72F577AEC0B}" dt="2021-11-07T06:49:56.776" v="6" actId="1076"/>
      <pc:docMkLst>
        <pc:docMk/>
      </pc:docMkLst>
      <pc:sldChg chg="addSp delSp modSp">
        <pc:chgData name="JAMPALA SAI CHANDANA - [AIEB.1008660]" userId="S::aieb.1008660@cb.students.amrita.edu::6ea193e5-30fb-48eb-bd8b-1cdbd6326278" providerId="AD" clId="Web-{B9A56811-C947-4221-9860-C72F577AEC0B}" dt="2021-11-07T06:49:56.776" v="6" actId="1076"/>
        <pc:sldMkLst>
          <pc:docMk/>
          <pc:sldMk cId="968542713" sldId="261"/>
        </pc:sldMkLst>
        <pc:picChg chg="add del mod">
          <ac:chgData name="JAMPALA SAI CHANDANA - [AIEB.1008660]" userId="S::aieb.1008660@cb.students.amrita.edu::6ea193e5-30fb-48eb-bd8b-1cdbd6326278" providerId="AD" clId="Web-{B9A56811-C947-4221-9860-C72F577AEC0B}" dt="2021-11-07T06:49:52.635" v="4"/>
          <ac:picMkLst>
            <pc:docMk/>
            <pc:sldMk cId="968542713" sldId="261"/>
            <ac:picMk id="2" creationId="{CE576B5E-14E3-4B2D-8F8C-FCC9598F722A}"/>
          </ac:picMkLst>
        </pc:picChg>
        <pc:picChg chg="mod">
          <ac:chgData name="JAMPALA SAI CHANDANA - [AIEB.1008660]" userId="S::aieb.1008660@cb.students.amrita.edu::6ea193e5-30fb-48eb-bd8b-1cdbd6326278" providerId="AD" clId="Web-{B9A56811-C947-4221-9860-C72F577AEC0B}" dt="2021-11-07T06:49:56.776" v="6" actId="1076"/>
          <ac:picMkLst>
            <pc:docMk/>
            <pc:sldMk cId="968542713" sldId="261"/>
            <ac:picMk id="7" creationId="{3A31ECDE-34D8-4EB9-9B9E-66689484C790}"/>
          </ac:picMkLst>
        </pc:picChg>
      </pc:sldChg>
    </pc:docChg>
  </pc:docChgLst>
  <pc:docChgLst>
    <pc:chgData name="T.charishma Chowdary - [AIEB.1018623]" userId="S::aieb.1018623@cb.students.amrita.edu::0dfcb477-22c3-410d-9dc5-a64bfab9e8e5" providerId="AD" clId="Web-{987B7EB4-A125-4F03-BF65-C89B2E06B332}"/>
    <pc:docChg chg="addSld modSld">
      <pc:chgData name="T.charishma Chowdary - [AIEB.1018623]" userId="S::aieb.1018623@cb.students.amrita.edu::0dfcb477-22c3-410d-9dc5-a64bfab9e8e5" providerId="AD" clId="Web-{987B7EB4-A125-4F03-BF65-C89B2E06B332}" dt="2021-11-07T07:30:02.901" v="72" actId="20577"/>
      <pc:docMkLst>
        <pc:docMk/>
      </pc:docMkLst>
      <pc:sldChg chg="modSp">
        <pc:chgData name="T.charishma Chowdary - [AIEB.1018623]" userId="S::aieb.1018623@cb.students.amrita.edu::0dfcb477-22c3-410d-9dc5-a64bfab9e8e5" providerId="AD" clId="Web-{987B7EB4-A125-4F03-BF65-C89B2E06B332}" dt="2021-11-07T07:23:58.549" v="39" actId="14100"/>
        <pc:sldMkLst>
          <pc:docMk/>
          <pc:sldMk cId="2286133540" sldId="266"/>
        </pc:sldMkLst>
        <pc:spChg chg="mod">
          <ac:chgData name="T.charishma Chowdary - [AIEB.1018623]" userId="S::aieb.1018623@cb.students.amrita.edu::0dfcb477-22c3-410d-9dc5-a64bfab9e8e5" providerId="AD" clId="Web-{987B7EB4-A125-4F03-BF65-C89B2E06B332}" dt="2021-11-07T07:23:58.549" v="39" actId="14100"/>
          <ac:spMkLst>
            <pc:docMk/>
            <pc:sldMk cId="2286133540" sldId="266"/>
            <ac:spMk id="3" creationId="{F417A04B-8855-475C-B036-DD6D2224849A}"/>
          </ac:spMkLst>
        </pc:spChg>
      </pc:sldChg>
      <pc:sldChg chg="addSp delSp modSp new mod setBg">
        <pc:chgData name="T.charishma Chowdary - [AIEB.1018623]" userId="S::aieb.1018623@cb.students.amrita.edu::0dfcb477-22c3-410d-9dc5-a64bfab9e8e5" providerId="AD" clId="Web-{987B7EB4-A125-4F03-BF65-C89B2E06B332}" dt="2021-11-07T07:30:02.901" v="72" actId="20577"/>
        <pc:sldMkLst>
          <pc:docMk/>
          <pc:sldMk cId="2249569156" sldId="270"/>
        </pc:sldMkLst>
        <pc:spChg chg="del">
          <ac:chgData name="T.charishma Chowdary - [AIEB.1018623]" userId="S::aieb.1018623@cb.students.amrita.edu::0dfcb477-22c3-410d-9dc5-a64bfab9e8e5" providerId="AD" clId="Web-{987B7EB4-A125-4F03-BF65-C89B2E06B332}" dt="2021-11-07T07:25:28.536" v="41"/>
          <ac:spMkLst>
            <pc:docMk/>
            <pc:sldMk cId="2249569156" sldId="270"/>
            <ac:spMk id="2" creationId="{70C4F2AE-1522-4166-864C-F315C370AEF6}"/>
          </ac:spMkLst>
        </pc:spChg>
        <pc:spChg chg="del mod">
          <ac:chgData name="T.charishma Chowdary - [AIEB.1018623]" userId="S::aieb.1018623@cb.students.amrita.edu::0dfcb477-22c3-410d-9dc5-a64bfab9e8e5" providerId="AD" clId="Web-{987B7EB4-A125-4F03-BF65-C89B2E06B332}" dt="2021-11-07T07:27:46.039" v="47"/>
          <ac:spMkLst>
            <pc:docMk/>
            <pc:sldMk cId="2249569156" sldId="270"/>
            <ac:spMk id="3" creationId="{9EB17EBB-B4E2-4BC7-B02E-BCCD514FEA8F}"/>
          </ac:spMkLst>
        </pc:spChg>
        <pc:spChg chg="add del">
          <ac:chgData name="T.charishma Chowdary - [AIEB.1018623]" userId="S::aieb.1018623@cb.students.amrita.edu::0dfcb477-22c3-410d-9dc5-a64bfab9e8e5" providerId="AD" clId="Web-{987B7EB4-A125-4F03-BF65-C89B2E06B332}" dt="2021-11-07T07:28:00.992" v="51"/>
          <ac:spMkLst>
            <pc:docMk/>
            <pc:sldMk cId="2249569156" sldId="270"/>
            <ac:spMk id="6" creationId="{169B7552-9DC0-49DB-8176-27E7C2F27219}"/>
          </ac:spMkLst>
        </pc:spChg>
        <pc:spChg chg="add mod">
          <ac:chgData name="T.charishma Chowdary - [AIEB.1018623]" userId="S::aieb.1018623@cb.students.amrita.edu::0dfcb477-22c3-410d-9dc5-a64bfab9e8e5" providerId="AD" clId="Web-{987B7EB4-A125-4F03-BF65-C89B2E06B332}" dt="2021-11-07T07:30:02.901" v="72" actId="20577"/>
          <ac:spMkLst>
            <pc:docMk/>
            <pc:sldMk cId="2249569156" sldId="270"/>
            <ac:spMk id="7" creationId="{9755D05B-8E36-496A-9AD2-FA93835FC60D}"/>
          </ac:spMkLst>
        </pc:spChg>
        <pc:spChg chg="add del">
          <ac:chgData name="T.charishma Chowdary - [AIEB.1018623]" userId="S::aieb.1018623@cb.students.amrita.edu::0dfcb477-22c3-410d-9dc5-a64bfab9e8e5" providerId="AD" clId="Web-{987B7EB4-A125-4F03-BF65-C89B2E06B332}" dt="2021-11-07T07:27:59.008" v="49"/>
          <ac:spMkLst>
            <pc:docMk/>
            <pc:sldMk cId="2249569156" sldId="270"/>
            <ac:spMk id="8" creationId="{7910EAB3-0A51-4391-89D4-59CE8636CFC4}"/>
          </ac:spMkLst>
        </pc:spChg>
        <pc:spChg chg="add">
          <ac:chgData name="T.charishma Chowdary - [AIEB.1018623]" userId="S::aieb.1018623@cb.students.amrita.edu::0dfcb477-22c3-410d-9dc5-a64bfab9e8e5" providerId="AD" clId="Web-{987B7EB4-A125-4F03-BF65-C89B2E06B332}" dt="2021-11-07T07:28:01.008" v="52"/>
          <ac:spMkLst>
            <pc:docMk/>
            <pc:sldMk cId="2249569156" sldId="270"/>
            <ac:spMk id="11" creationId="{0B67D982-25C5-4CC2-AA64-276BE3B2CA75}"/>
          </ac:spMkLst>
        </pc:spChg>
        <pc:picChg chg="add mod ord">
          <ac:chgData name="T.charishma Chowdary - [AIEB.1018623]" userId="S::aieb.1018623@cb.students.amrita.edu::0dfcb477-22c3-410d-9dc5-a64bfab9e8e5" providerId="AD" clId="Web-{987B7EB4-A125-4F03-BF65-C89B2E06B332}" dt="2021-11-07T07:28:24.290" v="56" actId="14100"/>
          <ac:picMkLst>
            <pc:docMk/>
            <pc:sldMk cId="2249569156" sldId="270"/>
            <ac:picMk id="4" creationId="{336EFC54-4A15-4FC4-8A36-90DA7945E00A}"/>
          </ac:picMkLst>
        </pc:picChg>
      </pc:sldChg>
    </pc:docChg>
  </pc:docChgLst>
  <pc:docChgLst>
    <pc:chgData name="JAMPALA SAI CHANDANA - [AIEB.1008660]" userId="S::aieb.1008660@cb.students.amrita.edu::6ea193e5-30fb-48eb-bd8b-1cdbd6326278" providerId="AD" clId="Web-{522ABA67-8A5D-4557-990E-3C589BD1B0B3}"/>
    <pc:docChg chg="addSld modSld addMainMaster delMainMaster">
      <pc:chgData name="JAMPALA SAI CHANDANA - [AIEB.1008660]" userId="S::aieb.1008660@cb.students.amrita.edu::6ea193e5-30fb-48eb-bd8b-1cdbd6326278" providerId="AD" clId="Web-{522ABA67-8A5D-4557-990E-3C589BD1B0B3}" dt="2021-11-07T05:27:20.052" v="224" actId="14100"/>
      <pc:docMkLst>
        <pc:docMk/>
      </pc:docMkLst>
      <pc:sldChg chg="addSp delSp modSp mod modClrScheme delDesignElem chgLayout">
        <pc:chgData name="JAMPALA SAI CHANDANA - [AIEB.1008660]" userId="S::aieb.1008660@cb.students.amrita.edu::6ea193e5-30fb-48eb-bd8b-1cdbd6326278" providerId="AD" clId="Web-{522ABA67-8A5D-4557-990E-3C589BD1B0B3}" dt="2021-11-07T05:25:52.501" v="215"/>
        <pc:sldMkLst>
          <pc:docMk/>
          <pc:sldMk cId="109857222" sldId="256"/>
        </pc:sldMkLst>
        <pc:spChg chg="del mod">
          <ac:chgData name="JAMPALA SAI CHANDANA - [AIEB.1008660]" userId="S::aieb.1008660@cb.students.amrita.edu::6ea193e5-30fb-48eb-bd8b-1cdbd6326278" providerId="AD" clId="Web-{522ABA67-8A5D-4557-990E-3C589BD1B0B3}" dt="2021-11-07T05:09:46.021" v="22"/>
          <ac:spMkLst>
            <pc:docMk/>
            <pc:sldMk cId="109857222" sldId="256"/>
            <ac:spMk id="2" creationId="{00000000-0000-0000-0000-000000000000}"/>
          </ac:spMkLst>
        </pc:spChg>
        <pc:spChg chg="add mod ord">
          <ac:chgData name="JAMPALA SAI CHANDANA - [AIEB.1008660]" userId="S::aieb.1008660@cb.students.amrita.edu::6ea193e5-30fb-48eb-bd8b-1cdbd6326278" providerId="AD" clId="Web-{522ABA67-8A5D-4557-990E-3C589BD1B0B3}" dt="2021-11-07T05:25:52.501" v="215"/>
          <ac:spMkLst>
            <pc:docMk/>
            <pc:sldMk cId="109857222" sldId="256"/>
            <ac:spMk id="5" creationId="{B3070087-8121-440C-9303-56610F1325D5}"/>
          </ac:spMkLst>
        </pc:spChg>
        <pc:spChg chg="add">
          <ac:chgData name="JAMPALA SAI CHANDANA - [AIEB.1008660]" userId="S::aieb.1008660@cb.students.amrita.edu::6ea193e5-30fb-48eb-bd8b-1cdbd6326278" providerId="AD" clId="Web-{522ABA67-8A5D-4557-990E-3C589BD1B0B3}" dt="2021-11-07T05:09:47.850" v="23"/>
          <ac:spMkLst>
            <pc:docMk/>
            <pc:sldMk cId="109857222" sldId="256"/>
            <ac:spMk id="6" creationId="{C9BE3BC1-EB45-434F-B5DA-0E8AD70838EF}"/>
          </ac:spMkLst>
        </pc:spChg>
        <pc:spChg chg="del">
          <ac:chgData name="JAMPALA SAI CHANDANA - [AIEB.1008660]" userId="S::aieb.1008660@cb.students.amrita.edu::6ea193e5-30fb-48eb-bd8b-1cdbd6326278" providerId="AD" clId="Web-{522ABA67-8A5D-4557-990E-3C589BD1B0B3}" dt="2021-11-07T05:22:53.303" v="196"/>
          <ac:spMkLst>
            <pc:docMk/>
            <pc:sldMk cId="109857222" sldId="256"/>
            <ac:spMk id="12" creationId="{0DC895F7-4E59-40FB-87DD-ACE47F94C143}"/>
          </ac:spMkLst>
        </pc:spChg>
        <pc:picChg chg="mod">
          <ac:chgData name="JAMPALA SAI CHANDANA - [AIEB.1008660]" userId="S::aieb.1008660@cb.students.amrita.edu::6ea193e5-30fb-48eb-bd8b-1cdbd6326278" providerId="AD" clId="Web-{522ABA67-8A5D-4557-990E-3C589BD1B0B3}" dt="2021-11-07T05:09:49.803" v="24" actId="1076"/>
          <ac:picMkLst>
            <pc:docMk/>
            <pc:sldMk cId="109857222" sldId="256"/>
            <ac:picMk id="4" creationId="{F535A4F2-31B3-4AEF-A275-7F06C123F796}"/>
          </ac:picMkLst>
        </pc:picChg>
        <pc:picChg chg="del">
          <ac:chgData name="JAMPALA SAI CHANDANA - [AIEB.1008660]" userId="S::aieb.1008660@cb.students.amrita.edu::6ea193e5-30fb-48eb-bd8b-1cdbd6326278" providerId="AD" clId="Web-{522ABA67-8A5D-4557-990E-3C589BD1B0B3}" dt="2021-11-07T05:22:53.303" v="196"/>
          <ac:picMkLst>
            <pc:docMk/>
            <pc:sldMk cId="109857222" sldId="256"/>
            <ac:picMk id="14" creationId="{1A4C720E-710D-44F8-A8D7-2BAA61E1814B}"/>
          </ac:picMkLst>
        </pc:picChg>
      </pc:sldChg>
      <pc:sldChg chg="addSp delSp modSp new mod modClrScheme chgLayout">
        <pc:chgData name="JAMPALA SAI CHANDANA - [AIEB.1008660]" userId="S::aieb.1008660@cb.students.amrita.edu::6ea193e5-30fb-48eb-bd8b-1cdbd6326278" providerId="AD" clId="Web-{522ABA67-8A5D-4557-990E-3C589BD1B0B3}" dt="2021-11-07T05:27:20.052" v="224" actId="14100"/>
        <pc:sldMkLst>
          <pc:docMk/>
          <pc:sldMk cId="1176473294" sldId="257"/>
        </pc:sldMkLst>
        <pc:spChg chg="del">
          <ac:chgData name="JAMPALA SAI CHANDANA - [AIEB.1008660]" userId="S::aieb.1008660@cb.students.amrita.edu::6ea193e5-30fb-48eb-bd8b-1cdbd6326278" providerId="AD" clId="Web-{522ABA67-8A5D-4557-990E-3C589BD1B0B3}" dt="2021-11-07T05:10:06.710" v="26"/>
          <ac:spMkLst>
            <pc:docMk/>
            <pc:sldMk cId="1176473294" sldId="257"/>
            <ac:spMk id="2" creationId="{E928699A-D414-444E-A565-5CD9C5CE8A1C}"/>
          </ac:spMkLst>
        </pc:spChg>
        <pc:spChg chg="del">
          <ac:chgData name="JAMPALA SAI CHANDANA - [AIEB.1008660]" userId="S::aieb.1008660@cb.students.amrita.edu::6ea193e5-30fb-48eb-bd8b-1cdbd6326278" providerId="AD" clId="Web-{522ABA67-8A5D-4557-990E-3C589BD1B0B3}" dt="2021-11-07T05:10:09.100" v="27"/>
          <ac:spMkLst>
            <pc:docMk/>
            <pc:sldMk cId="1176473294" sldId="257"/>
            <ac:spMk id="3" creationId="{EAA9E153-C831-438C-98C8-9A4F131765C3}"/>
          </ac:spMkLst>
        </pc:spChg>
        <pc:spChg chg="add mod">
          <ac:chgData name="JAMPALA SAI CHANDANA - [AIEB.1008660]" userId="S::aieb.1008660@cb.students.amrita.edu::6ea193e5-30fb-48eb-bd8b-1cdbd6326278" providerId="AD" clId="Web-{522ABA67-8A5D-4557-990E-3C589BD1B0B3}" dt="2021-11-07T05:27:05.942" v="221" actId="14100"/>
          <ac:spMkLst>
            <pc:docMk/>
            <pc:sldMk cId="1176473294" sldId="257"/>
            <ac:spMk id="4" creationId="{282A675C-33D1-4962-AD81-91402C44A9A6}"/>
          </ac:spMkLst>
        </pc:spChg>
        <pc:spChg chg="add mod">
          <ac:chgData name="JAMPALA SAI CHANDANA - [AIEB.1008660]" userId="S::aieb.1008660@cb.students.amrita.edu::6ea193e5-30fb-48eb-bd8b-1cdbd6326278" providerId="AD" clId="Web-{522ABA67-8A5D-4557-990E-3C589BD1B0B3}" dt="2021-11-07T05:27:01.254" v="220" actId="14100"/>
          <ac:spMkLst>
            <pc:docMk/>
            <pc:sldMk cId="1176473294" sldId="257"/>
            <ac:spMk id="5" creationId="{91B5CBB0-1C2D-4902-A5EC-0A3E39C0C2F8}"/>
          </ac:spMkLst>
        </pc:spChg>
        <pc:spChg chg="add mod">
          <ac:chgData name="JAMPALA SAI CHANDANA - [AIEB.1008660]" userId="S::aieb.1008660@cb.students.amrita.edu::6ea193e5-30fb-48eb-bd8b-1cdbd6326278" providerId="AD" clId="Web-{522ABA67-8A5D-4557-990E-3C589BD1B0B3}" dt="2021-11-07T05:26:22.596" v="217" actId="14100"/>
          <ac:spMkLst>
            <pc:docMk/>
            <pc:sldMk cId="1176473294" sldId="257"/>
            <ac:spMk id="6" creationId="{111D73F5-8D6E-444E-8B9E-D6A7964DBC25}"/>
          </ac:spMkLst>
        </pc:spChg>
        <pc:spChg chg="add mod">
          <ac:chgData name="JAMPALA SAI CHANDANA - [AIEB.1008660]" userId="S::aieb.1008660@cb.students.amrita.edu::6ea193e5-30fb-48eb-bd8b-1cdbd6326278" providerId="AD" clId="Web-{522ABA67-8A5D-4557-990E-3C589BD1B0B3}" dt="2021-11-07T05:26:35.597" v="219" actId="14100"/>
          <ac:spMkLst>
            <pc:docMk/>
            <pc:sldMk cId="1176473294" sldId="257"/>
            <ac:spMk id="7" creationId="{AF74D804-7E2A-42E6-9E1C-DD978393BAA7}"/>
          </ac:spMkLst>
        </pc:spChg>
        <pc:spChg chg="add mod">
          <ac:chgData name="JAMPALA SAI CHANDANA - [AIEB.1008660]" userId="S::aieb.1008660@cb.students.amrita.edu::6ea193e5-30fb-48eb-bd8b-1cdbd6326278" providerId="AD" clId="Web-{522ABA67-8A5D-4557-990E-3C589BD1B0B3}" dt="2021-11-07T05:27:20.052" v="224" actId="14100"/>
          <ac:spMkLst>
            <pc:docMk/>
            <pc:sldMk cId="1176473294" sldId="257"/>
            <ac:spMk id="9" creationId="{3A103F02-84B4-4F69-A131-F7D3197CF90A}"/>
          </ac:spMkLst>
        </pc:spChg>
        <pc:spChg chg="add mod">
          <ac:chgData name="JAMPALA SAI CHANDANA - [AIEB.1008660]" userId="S::aieb.1008660@cb.students.amrita.edu::6ea193e5-30fb-48eb-bd8b-1cdbd6326278" providerId="AD" clId="Web-{522ABA67-8A5D-4557-990E-3C589BD1B0B3}" dt="2021-11-07T05:27:16.833" v="223" actId="1076"/>
          <ac:spMkLst>
            <pc:docMk/>
            <pc:sldMk cId="1176473294" sldId="257"/>
            <ac:spMk id="10" creationId="{A869B6CE-1278-4CAA-9FE6-E92A6F8C3E7C}"/>
          </ac:spMkLst>
        </pc:spChg>
        <pc:picChg chg="add mod">
          <ac:chgData name="JAMPALA SAI CHANDANA - [AIEB.1008660]" userId="S::aieb.1008660@cb.students.amrita.edu::6ea193e5-30fb-48eb-bd8b-1cdbd6326278" providerId="AD" clId="Web-{522ABA67-8A5D-4557-990E-3C589BD1B0B3}" dt="2021-11-07T05:27:10.051" v="222" actId="1076"/>
          <ac:picMkLst>
            <pc:docMk/>
            <pc:sldMk cId="1176473294" sldId="257"/>
            <ac:picMk id="8" creationId="{C328ECDD-DC73-4AA7-B6BE-FEA833EF3586}"/>
          </ac:picMkLst>
        </pc:picChg>
      </pc:sldChg>
      <pc:sldChg chg="addSp delSp modSp new mod setBg modClrScheme setClrOvrMap delDesignElem chgLayout">
        <pc:chgData name="JAMPALA SAI CHANDANA - [AIEB.1008660]" userId="S::aieb.1008660@cb.students.amrita.edu::6ea193e5-30fb-48eb-bd8b-1cdbd6326278" providerId="AD" clId="Web-{522ABA67-8A5D-4557-990E-3C589BD1B0B3}" dt="2021-11-07T05:26:04.924" v="216"/>
        <pc:sldMkLst>
          <pc:docMk/>
          <pc:sldMk cId="2643266715" sldId="258"/>
        </pc:sldMkLst>
        <pc:spChg chg="del">
          <ac:chgData name="JAMPALA SAI CHANDANA - [AIEB.1008660]" userId="S::aieb.1008660@cb.students.amrita.edu::6ea193e5-30fb-48eb-bd8b-1cdbd6326278" providerId="AD" clId="Web-{522ABA67-8A5D-4557-990E-3C589BD1B0B3}" dt="2021-11-07T05:17:51.916" v="146"/>
          <ac:spMkLst>
            <pc:docMk/>
            <pc:sldMk cId="2643266715" sldId="258"/>
            <ac:spMk id="2" creationId="{46171C9D-949C-4CE8-BB4E-AA9E0E49CD1C}"/>
          </ac:spMkLst>
        </pc:spChg>
        <pc:spChg chg="del">
          <ac:chgData name="JAMPALA SAI CHANDANA - [AIEB.1008660]" userId="S::aieb.1008660@cb.students.amrita.edu::6ea193e5-30fb-48eb-bd8b-1cdbd6326278" providerId="AD" clId="Web-{522ABA67-8A5D-4557-990E-3C589BD1B0B3}" dt="2021-11-07T05:17:54.385" v="147"/>
          <ac:spMkLst>
            <pc:docMk/>
            <pc:sldMk cId="2643266715" sldId="258"/>
            <ac:spMk id="3" creationId="{6F1D0D83-1791-4F7E-93C6-58EEA53AD6F5}"/>
          </ac:spMkLst>
        </pc:spChg>
        <pc:spChg chg="add mod">
          <ac:chgData name="JAMPALA SAI CHANDANA - [AIEB.1008660]" userId="S::aieb.1008660@cb.students.amrita.edu::6ea193e5-30fb-48eb-bd8b-1cdbd6326278" providerId="AD" clId="Web-{522ABA67-8A5D-4557-990E-3C589BD1B0B3}" dt="2021-11-07T05:26:04.924" v="216"/>
          <ac:spMkLst>
            <pc:docMk/>
            <pc:sldMk cId="2643266715" sldId="258"/>
            <ac:spMk id="5" creationId="{817B8077-3198-473D-BAE9-B4BB7438DA60}"/>
          </ac:spMkLst>
        </pc:spChg>
        <pc:spChg chg="add mod ord">
          <ac:chgData name="JAMPALA SAI CHANDANA - [AIEB.1008660]" userId="S::aieb.1008660@cb.students.amrita.edu::6ea193e5-30fb-48eb-bd8b-1cdbd6326278" providerId="AD" clId="Web-{522ABA67-8A5D-4557-990E-3C589BD1B0B3}" dt="2021-11-07T05:26:04.924" v="216"/>
          <ac:spMkLst>
            <pc:docMk/>
            <pc:sldMk cId="2643266715" sldId="258"/>
            <ac:spMk id="6" creationId="{B2A5D256-274D-469B-BD87-B573B031FB30}"/>
          </ac:spMkLst>
        </pc:spChg>
        <pc:spChg chg="add del">
          <ac:chgData name="JAMPALA SAI CHANDANA - [AIEB.1008660]" userId="S::aieb.1008660@cb.students.amrita.edu::6ea193e5-30fb-48eb-bd8b-1cdbd6326278" providerId="AD" clId="Web-{522ABA67-8A5D-4557-990E-3C589BD1B0B3}" dt="2021-11-07T05:24:43.433" v="208"/>
          <ac:spMkLst>
            <pc:docMk/>
            <pc:sldMk cId="2643266715" sldId="258"/>
            <ac:spMk id="12" creationId="{001D9966-4027-4CE1-BAFF-9FA0E578605C}"/>
          </ac:spMkLst>
        </pc:spChg>
        <pc:spChg chg="add del">
          <ac:chgData name="JAMPALA SAI CHANDANA - [AIEB.1008660]" userId="S::aieb.1008660@cb.students.amrita.edu::6ea193e5-30fb-48eb-bd8b-1cdbd6326278" providerId="AD" clId="Web-{522ABA67-8A5D-4557-990E-3C589BD1B0B3}" dt="2021-11-07T05:24:43.433" v="208"/>
          <ac:spMkLst>
            <pc:docMk/>
            <pc:sldMk cId="2643266715" sldId="258"/>
            <ac:spMk id="13" creationId="{874F3938-6B59-4FDD-B882-12FAA4978F6C}"/>
          </ac:spMkLst>
        </pc:spChg>
        <pc:spChg chg="add del">
          <ac:chgData name="JAMPALA SAI CHANDANA - [AIEB.1008660]" userId="S::aieb.1008660@cb.students.amrita.edu::6ea193e5-30fb-48eb-bd8b-1cdbd6326278" providerId="AD" clId="Web-{522ABA67-8A5D-4557-990E-3C589BD1B0B3}" dt="2021-11-07T05:25:26.247" v="213"/>
          <ac:spMkLst>
            <pc:docMk/>
            <pc:sldMk cId="2643266715" sldId="258"/>
            <ac:spMk id="14" creationId="{6E661DB0-0F35-4E01-BD56-7D2BF5BFD178}"/>
          </ac:spMkLst>
        </pc:spChg>
        <pc:spChg chg="add del">
          <ac:chgData name="JAMPALA SAI CHANDANA - [AIEB.1008660]" userId="S::aieb.1008660@cb.students.amrita.edu::6ea193e5-30fb-48eb-bd8b-1cdbd6326278" providerId="AD" clId="Web-{522ABA67-8A5D-4557-990E-3C589BD1B0B3}" dt="2021-11-07T05:24:20.088" v="206"/>
          <ac:spMkLst>
            <pc:docMk/>
            <pc:sldMk cId="2643266715" sldId="258"/>
            <ac:spMk id="15" creationId="{250C1E33-6B69-48B0-90CF-2962FC60F656}"/>
          </ac:spMkLst>
        </pc:spChg>
        <pc:spChg chg="add del">
          <ac:chgData name="JAMPALA SAI CHANDANA - [AIEB.1008660]" userId="S::aieb.1008660@cb.students.amrita.edu::6ea193e5-30fb-48eb-bd8b-1cdbd6326278" providerId="AD" clId="Web-{522ABA67-8A5D-4557-990E-3C589BD1B0B3}" dt="2021-11-07T05:25:26.247" v="213"/>
          <ac:spMkLst>
            <pc:docMk/>
            <pc:sldMk cId="2643266715" sldId="258"/>
            <ac:spMk id="16" creationId="{C2CAC0E2-A334-4A65-B7FA-9BDDAD042CC6}"/>
          </ac:spMkLst>
        </pc:spChg>
        <pc:spChg chg="add del">
          <ac:chgData name="JAMPALA SAI CHANDANA - [AIEB.1008660]" userId="S::aieb.1008660@cb.students.amrita.edu::6ea193e5-30fb-48eb-bd8b-1cdbd6326278" providerId="AD" clId="Web-{522ABA67-8A5D-4557-990E-3C589BD1B0B3}" dt="2021-11-07T05:24:20.088" v="206"/>
          <ac:spMkLst>
            <pc:docMk/>
            <pc:sldMk cId="2643266715" sldId="258"/>
            <ac:spMk id="17" creationId="{FD71846D-E89E-46D2-8BC5-10C7F0E6C957}"/>
          </ac:spMkLst>
        </pc:spChg>
        <pc:spChg chg="add del">
          <ac:chgData name="JAMPALA SAI CHANDANA - [AIEB.1008660]" userId="S::aieb.1008660@cb.students.amrita.edu::6ea193e5-30fb-48eb-bd8b-1cdbd6326278" providerId="AD" clId="Web-{522ABA67-8A5D-4557-990E-3C589BD1B0B3}" dt="2021-11-07T05:25:52.501" v="215"/>
          <ac:spMkLst>
            <pc:docMk/>
            <pc:sldMk cId="2643266715" sldId="258"/>
            <ac:spMk id="18" creationId="{5998D153-0163-4638-8797-F7986F7432DC}"/>
          </ac:spMkLst>
        </pc:spChg>
        <pc:spChg chg="add del">
          <ac:chgData name="JAMPALA SAI CHANDANA - [AIEB.1008660]" userId="S::aieb.1008660@cb.students.amrita.edu::6ea193e5-30fb-48eb-bd8b-1cdbd6326278" providerId="AD" clId="Web-{522ABA67-8A5D-4557-990E-3C589BD1B0B3}" dt="2021-11-07T05:24:20.088" v="206"/>
          <ac:spMkLst>
            <pc:docMk/>
            <pc:sldMk cId="2643266715" sldId="258"/>
            <ac:spMk id="19" creationId="{A3CA0314-3B28-4E87-BF56-4499636337DE}"/>
          </ac:spMkLst>
        </pc:spChg>
        <pc:spChg chg="add del">
          <ac:chgData name="JAMPALA SAI CHANDANA - [AIEB.1008660]" userId="S::aieb.1008660@cb.students.amrita.edu::6ea193e5-30fb-48eb-bd8b-1cdbd6326278" providerId="AD" clId="Web-{522ABA67-8A5D-4557-990E-3C589BD1B0B3}" dt="2021-11-07T05:25:52.501" v="215"/>
          <ac:spMkLst>
            <pc:docMk/>
            <pc:sldMk cId="2643266715" sldId="258"/>
            <ac:spMk id="20" creationId="{8F719170-A8A5-49D2-9E6F-3A3614200FCE}"/>
          </ac:spMkLst>
        </pc:spChg>
        <pc:spChg chg="add del">
          <ac:chgData name="JAMPALA SAI CHANDANA - [AIEB.1008660]" userId="S::aieb.1008660@cb.students.amrita.edu::6ea193e5-30fb-48eb-bd8b-1cdbd6326278" providerId="AD" clId="Web-{522ABA67-8A5D-4557-990E-3C589BD1B0B3}" dt="2021-11-07T05:25:52.501" v="215"/>
          <ac:spMkLst>
            <pc:docMk/>
            <pc:sldMk cId="2643266715" sldId="258"/>
            <ac:spMk id="21" creationId="{424C9068-A98E-4B2F-A27E-D046E5B36A37}"/>
          </ac:spMkLst>
        </pc:spChg>
        <pc:spChg chg="add del">
          <ac:chgData name="JAMPALA SAI CHANDANA - [AIEB.1008660]" userId="S::aieb.1008660@cb.students.amrita.edu::6ea193e5-30fb-48eb-bd8b-1cdbd6326278" providerId="AD" clId="Web-{522ABA67-8A5D-4557-990E-3C589BD1B0B3}" dt="2021-11-07T05:25:52.501" v="215"/>
          <ac:spMkLst>
            <pc:docMk/>
            <pc:sldMk cId="2643266715" sldId="258"/>
            <ac:spMk id="22" creationId="{864865BA-016B-4484-AC52-5356C46825E7}"/>
          </ac:spMkLst>
        </pc:spChg>
        <pc:spChg chg="add del">
          <ac:chgData name="JAMPALA SAI CHANDANA - [AIEB.1008660]" userId="S::aieb.1008660@cb.students.amrita.edu::6ea193e5-30fb-48eb-bd8b-1cdbd6326278" providerId="AD" clId="Web-{522ABA67-8A5D-4557-990E-3C589BD1B0B3}" dt="2021-11-07T05:25:52.501" v="215"/>
          <ac:spMkLst>
            <pc:docMk/>
            <pc:sldMk cId="2643266715" sldId="258"/>
            <ac:spMk id="23" creationId="{19362FFC-9160-409E-9C8F-1E9349079C13}"/>
          </ac:spMkLst>
        </pc:spChg>
        <pc:spChg chg="add">
          <ac:chgData name="JAMPALA SAI CHANDANA - [AIEB.1008660]" userId="S::aieb.1008660@cb.students.amrita.edu::6ea193e5-30fb-48eb-bd8b-1cdbd6326278" providerId="AD" clId="Web-{522ABA67-8A5D-4557-990E-3C589BD1B0B3}" dt="2021-11-07T05:26:04.924" v="216"/>
          <ac:spMkLst>
            <pc:docMk/>
            <pc:sldMk cId="2643266715" sldId="258"/>
            <ac:spMk id="24" creationId="{6F7E013D-0DE5-4A1E-B229-8063BAAE9644}"/>
          </ac:spMkLst>
        </pc:spChg>
        <pc:picChg chg="add mod ord">
          <ac:chgData name="JAMPALA SAI CHANDANA - [AIEB.1008660]" userId="S::aieb.1008660@cb.students.amrita.edu::6ea193e5-30fb-48eb-bd8b-1cdbd6326278" providerId="AD" clId="Web-{522ABA67-8A5D-4557-990E-3C589BD1B0B3}" dt="2021-11-07T05:24:20.104" v="207"/>
          <ac:picMkLst>
            <pc:docMk/>
            <pc:sldMk cId="2643266715" sldId="258"/>
            <ac:picMk id="4" creationId="{1858E015-04DB-4073-9810-E269FA236B1E}"/>
          </ac:picMkLst>
        </pc:picChg>
        <pc:picChg chg="add mod ord">
          <ac:chgData name="JAMPALA SAI CHANDANA - [AIEB.1008660]" userId="S::aieb.1008660@cb.students.amrita.edu::6ea193e5-30fb-48eb-bd8b-1cdbd6326278" providerId="AD" clId="Web-{522ABA67-8A5D-4557-990E-3C589BD1B0B3}" dt="2021-11-07T05:26:04.924" v="216"/>
          <ac:picMkLst>
            <pc:docMk/>
            <pc:sldMk cId="2643266715" sldId="258"/>
            <ac:picMk id="7" creationId="{B65E23BC-3AFC-4365-8995-1CE802386A1A}"/>
          </ac:picMkLst>
        </pc:picChg>
        <pc:picChg chg="add mod ord">
          <ac:chgData name="JAMPALA SAI CHANDANA - [AIEB.1008660]" userId="S::aieb.1008660@cb.students.amrita.edu::6ea193e5-30fb-48eb-bd8b-1cdbd6326278" providerId="AD" clId="Web-{522ABA67-8A5D-4557-990E-3C589BD1B0B3}" dt="2021-11-07T05:26:04.924" v="216"/>
          <ac:picMkLst>
            <pc:docMk/>
            <pc:sldMk cId="2643266715" sldId="258"/>
            <ac:picMk id="8" creationId="{7C26736E-A5AF-4B5A-8420-9666CEB00EA3}"/>
          </ac:picMkLst>
        </pc:picChg>
        <pc:picChg chg="add del mod">
          <ac:chgData name="JAMPALA SAI CHANDANA - [AIEB.1008660]" userId="S::aieb.1008660@cb.students.amrita.edu::6ea193e5-30fb-48eb-bd8b-1cdbd6326278" providerId="AD" clId="Web-{522ABA67-8A5D-4557-990E-3C589BD1B0B3}" dt="2021-11-07T05:20:54.345" v="183"/>
          <ac:picMkLst>
            <pc:docMk/>
            <pc:sldMk cId="2643266715" sldId="258"/>
            <ac:picMk id="9" creationId="{11EF5796-BACB-4A27-A8B1-270C921FD05F}"/>
          </ac:picMkLst>
        </pc:picChg>
        <pc:picChg chg="add mod ord">
          <ac:chgData name="JAMPALA SAI CHANDANA - [AIEB.1008660]" userId="S::aieb.1008660@cb.students.amrita.edu::6ea193e5-30fb-48eb-bd8b-1cdbd6326278" providerId="AD" clId="Web-{522ABA67-8A5D-4557-990E-3C589BD1B0B3}" dt="2021-11-07T05:26:04.924" v="216"/>
          <ac:picMkLst>
            <pc:docMk/>
            <pc:sldMk cId="2643266715" sldId="258"/>
            <ac:picMk id="10" creationId="{882F50B7-6C9A-4A08-B222-AADA4B5CA49E}"/>
          </ac:picMkLst>
        </pc:picChg>
      </pc:sldChg>
      <pc:sldMasterChg chg="del delSldLayout">
        <pc:chgData name="JAMPALA SAI CHANDANA - [AIEB.1008660]" userId="S::aieb.1008660@cb.students.amrita.edu::6ea193e5-30fb-48eb-bd8b-1cdbd6326278" providerId="AD" clId="Web-{522ABA67-8A5D-4557-990E-3C589BD1B0B3}" dt="2021-11-07T05:22:53.303" v="196"/>
        <pc:sldMasterMkLst>
          <pc:docMk/>
          <pc:sldMasterMk cId="1165896206" sldId="2147483782"/>
        </pc:sldMasterMkLst>
        <pc:sldLayoutChg chg="del">
          <pc:chgData name="JAMPALA SAI CHANDANA - [AIEB.1008660]" userId="S::aieb.1008660@cb.students.amrita.edu::6ea193e5-30fb-48eb-bd8b-1cdbd6326278" providerId="AD" clId="Web-{522ABA67-8A5D-4557-990E-3C589BD1B0B3}" dt="2021-11-07T05:22:53.303" v="196"/>
          <pc:sldLayoutMkLst>
            <pc:docMk/>
            <pc:sldMasterMk cId="1165896206" sldId="2147483782"/>
            <pc:sldLayoutMk cId="39526661" sldId="2147483783"/>
          </pc:sldLayoutMkLst>
        </pc:sldLayoutChg>
        <pc:sldLayoutChg chg="del">
          <pc:chgData name="JAMPALA SAI CHANDANA - [AIEB.1008660]" userId="S::aieb.1008660@cb.students.amrita.edu::6ea193e5-30fb-48eb-bd8b-1cdbd6326278" providerId="AD" clId="Web-{522ABA67-8A5D-4557-990E-3C589BD1B0B3}" dt="2021-11-07T05:22:53.303" v="196"/>
          <pc:sldLayoutMkLst>
            <pc:docMk/>
            <pc:sldMasterMk cId="1165896206" sldId="2147483782"/>
            <pc:sldLayoutMk cId="3449128219" sldId="2147483784"/>
          </pc:sldLayoutMkLst>
        </pc:sldLayoutChg>
        <pc:sldLayoutChg chg="del">
          <pc:chgData name="JAMPALA SAI CHANDANA - [AIEB.1008660]" userId="S::aieb.1008660@cb.students.amrita.edu::6ea193e5-30fb-48eb-bd8b-1cdbd6326278" providerId="AD" clId="Web-{522ABA67-8A5D-4557-990E-3C589BD1B0B3}" dt="2021-11-07T05:22:53.303" v="196"/>
          <pc:sldLayoutMkLst>
            <pc:docMk/>
            <pc:sldMasterMk cId="1165896206" sldId="2147483782"/>
            <pc:sldLayoutMk cId="1892091624" sldId="2147483785"/>
          </pc:sldLayoutMkLst>
        </pc:sldLayoutChg>
        <pc:sldLayoutChg chg="del">
          <pc:chgData name="JAMPALA SAI CHANDANA - [AIEB.1008660]" userId="S::aieb.1008660@cb.students.amrita.edu::6ea193e5-30fb-48eb-bd8b-1cdbd6326278" providerId="AD" clId="Web-{522ABA67-8A5D-4557-990E-3C589BD1B0B3}" dt="2021-11-07T05:22:53.303" v="196"/>
          <pc:sldLayoutMkLst>
            <pc:docMk/>
            <pc:sldMasterMk cId="1165896206" sldId="2147483782"/>
            <pc:sldLayoutMk cId="3402261704" sldId="2147483786"/>
          </pc:sldLayoutMkLst>
        </pc:sldLayoutChg>
        <pc:sldLayoutChg chg="del">
          <pc:chgData name="JAMPALA SAI CHANDANA - [AIEB.1008660]" userId="S::aieb.1008660@cb.students.amrita.edu::6ea193e5-30fb-48eb-bd8b-1cdbd6326278" providerId="AD" clId="Web-{522ABA67-8A5D-4557-990E-3C589BD1B0B3}" dt="2021-11-07T05:22:53.303" v="196"/>
          <pc:sldLayoutMkLst>
            <pc:docMk/>
            <pc:sldMasterMk cId="1165896206" sldId="2147483782"/>
            <pc:sldLayoutMk cId="2868434926" sldId="2147483787"/>
          </pc:sldLayoutMkLst>
        </pc:sldLayoutChg>
        <pc:sldLayoutChg chg="del">
          <pc:chgData name="JAMPALA SAI CHANDANA - [AIEB.1008660]" userId="S::aieb.1008660@cb.students.amrita.edu::6ea193e5-30fb-48eb-bd8b-1cdbd6326278" providerId="AD" clId="Web-{522ABA67-8A5D-4557-990E-3C589BD1B0B3}" dt="2021-11-07T05:22:53.303" v="196"/>
          <pc:sldLayoutMkLst>
            <pc:docMk/>
            <pc:sldMasterMk cId="1165896206" sldId="2147483782"/>
            <pc:sldLayoutMk cId="1356263739" sldId="2147483788"/>
          </pc:sldLayoutMkLst>
        </pc:sldLayoutChg>
        <pc:sldLayoutChg chg="del">
          <pc:chgData name="JAMPALA SAI CHANDANA - [AIEB.1008660]" userId="S::aieb.1008660@cb.students.amrita.edu::6ea193e5-30fb-48eb-bd8b-1cdbd6326278" providerId="AD" clId="Web-{522ABA67-8A5D-4557-990E-3C589BD1B0B3}" dt="2021-11-07T05:22:53.303" v="196"/>
          <pc:sldLayoutMkLst>
            <pc:docMk/>
            <pc:sldMasterMk cId="1165896206" sldId="2147483782"/>
            <pc:sldLayoutMk cId="515603845" sldId="2147483789"/>
          </pc:sldLayoutMkLst>
        </pc:sldLayoutChg>
        <pc:sldLayoutChg chg="del">
          <pc:chgData name="JAMPALA SAI CHANDANA - [AIEB.1008660]" userId="S::aieb.1008660@cb.students.amrita.edu::6ea193e5-30fb-48eb-bd8b-1cdbd6326278" providerId="AD" clId="Web-{522ABA67-8A5D-4557-990E-3C589BD1B0B3}" dt="2021-11-07T05:22:53.303" v="196"/>
          <pc:sldLayoutMkLst>
            <pc:docMk/>
            <pc:sldMasterMk cId="1165896206" sldId="2147483782"/>
            <pc:sldLayoutMk cId="137213599" sldId="2147483790"/>
          </pc:sldLayoutMkLst>
        </pc:sldLayoutChg>
        <pc:sldLayoutChg chg="del">
          <pc:chgData name="JAMPALA SAI CHANDANA - [AIEB.1008660]" userId="S::aieb.1008660@cb.students.amrita.edu::6ea193e5-30fb-48eb-bd8b-1cdbd6326278" providerId="AD" clId="Web-{522ABA67-8A5D-4557-990E-3C589BD1B0B3}" dt="2021-11-07T05:22:53.303" v="196"/>
          <pc:sldLayoutMkLst>
            <pc:docMk/>
            <pc:sldMasterMk cId="1165896206" sldId="2147483782"/>
            <pc:sldLayoutMk cId="3066767238" sldId="2147483791"/>
          </pc:sldLayoutMkLst>
        </pc:sldLayoutChg>
        <pc:sldLayoutChg chg="del">
          <pc:chgData name="JAMPALA SAI CHANDANA - [AIEB.1008660]" userId="S::aieb.1008660@cb.students.amrita.edu::6ea193e5-30fb-48eb-bd8b-1cdbd6326278" providerId="AD" clId="Web-{522ABA67-8A5D-4557-990E-3C589BD1B0B3}" dt="2021-11-07T05:22:53.303" v="196"/>
          <pc:sldLayoutMkLst>
            <pc:docMk/>
            <pc:sldMasterMk cId="1165896206" sldId="2147483782"/>
            <pc:sldLayoutMk cId="3454069854" sldId="2147483792"/>
          </pc:sldLayoutMkLst>
        </pc:sldLayoutChg>
        <pc:sldLayoutChg chg="del">
          <pc:chgData name="JAMPALA SAI CHANDANA - [AIEB.1008660]" userId="S::aieb.1008660@cb.students.amrita.edu::6ea193e5-30fb-48eb-bd8b-1cdbd6326278" providerId="AD" clId="Web-{522ABA67-8A5D-4557-990E-3C589BD1B0B3}" dt="2021-11-07T05:22:53.303" v="196"/>
          <pc:sldLayoutMkLst>
            <pc:docMk/>
            <pc:sldMasterMk cId="1165896206" sldId="2147483782"/>
            <pc:sldLayoutMk cId="2613796519" sldId="2147483793"/>
          </pc:sldLayoutMkLst>
        </pc:sldLayoutChg>
        <pc:sldLayoutChg chg="del">
          <pc:chgData name="JAMPALA SAI CHANDANA - [AIEB.1008660]" userId="S::aieb.1008660@cb.students.amrita.edu::6ea193e5-30fb-48eb-bd8b-1cdbd6326278" providerId="AD" clId="Web-{522ABA67-8A5D-4557-990E-3C589BD1B0B3}" dt="2021-11-07T05:22:53.303" v="196"/>
          <pc:sldLayoutMkLst>
            <pc:docMk/>
            <pc:sldMasterMk cId="1165896206" sldId="2147483782"/>
            <pc:sldLayoutMk cId="261618361" sldId="2147483794"/>
          </pc:sldLayoutMkLst>
        </pc:sldLayoutChg>
        <pc:sldLayoutChg chg="del">
          <pc:chgData name="JAMPALA SAI CHANDANA - [AIEB.1008660]" userId="S::aieb.1008660@cb.students.amrita.edu::6ea193e5-30fb-48eb-bd8b-1cdbd6326278" providerId="AD" clId="Web-{522ABA67-8A5D-4557-990E-3C589BD1B0B3}" dt="2021-11-07T05:22:53.303" v="196"/>
          <pc:sldLayoutMkLst>
            <pc:docMk/>
            <pc:sldMasterMk cId="1165896206" sldId="2147483782"/>
            <pc:sldLayoutMk cId="1602652312" sldId="2147483795"/>
          </pc:sldLayoutMkLst>
        </pc:sldLayoutChg>
        <pc:sldLayoutChg chg="del">
          <pc:chgData name="JAMPALA SAI CHANDANA - [AIEB.1008660]" userId="S::aieb.1008660@cb.students.amrita.edu::6ea193e5-30fb-48eb-bd8b-1cdbd6326278" providerId="AD" clId="Web-{522ABA67-8A5D-4557-990E-3C589BD1B0B3}" dt="2021-11-07T05:22:53.303" v="196"/>
          <pc:sldLayoutMkLst>
            <pc:docMk/>
            <pc:sldMasterMk cId="1165896206" sldId="2147483782"/>
            <pc:sldLayoutMk cId="1887651098" sldId="2147483796"/>
          </pc:sldLayoutMkLst>
        </pc:sldLayoutChg>
        <pc:sldLayoutChg chg="del">
          <pc:chgData name="JAMPALA SAI CHANDANA - [AIEB.1008660]" userId="S::aieb.1008660@cb.students.amrita.edu::6ea193e5-30fb-48eb-bd8b-1cdbd6326278" providerId="AD" clId="Web-{522ABA67-8A5D-4557-990E-3C589BD1B0B3}" dt="2021-11-07T05:22:53.303" v="196"/>
          <pc:sldLayoutMkLst>
            <pc:docMk/>
            <pc:sldMasterMk cId="1165896206" sldId="2147483782"/>
            <pc:sldLayoutMk cId="279414775" sldId="2147483797"/>
          </pc:sldLayoutMkLst>
        </pc:sldLayoutChg>
        <pc:sldLayoutChg chg="del">
          <pc:chgData name="JAMPALA SAI CHANDANA - [AIEB.1008660]" userId="S::aieb.1008660@cb.students.amrita.edu::6ea193e5-30fb-48eb-bd8b-1cdbd6326278" providerId="AD" clId="Web-{522ABA67-8A5D-4557-990E-3C589BD1B0B3}" dt="2021-11-07T05:22:53.303" v="196"/>
          <pc:sldLayoutMkLst>
            <pc:docMk/>
            <pc:sldMasterMk cId="1165896206" sldId="2147483782"/>
            <pc:sldLayoutMk cId="2350137349" sldId="2147483798"/>
          </pc:sldLayoutMkLst>
        </pc:sldLayoutChg>
        <pc:sldLayoutChg chg="del">
          <pc:chgData name="JAMPALA SAI CHANDANA - [AIEB.1008660]" userId="S::aieb.1008660@cb.students.amrita.edu::6ea193e5-30fb-48eb-bd8b-1cdbd6326278" providerId="AD" clId="Web-{522ABA67-8A5D-4557-990E-3C589BD1B0B3}" dt="2021-11-07T05:22:53.303" v="196"/>
          <pc:sldLayoutMkLst>
            <pc:docMk/>
            <pc:sldMasterMk cId="1165896206" sldId="2147483782"/>
            <pc:sldLayoutMk cId="2713448490" sldId="2147483799"/>
          </pc:sldLayoutMkLst>
        </pc:sldLayoutChg>
      </pc:sldMasterChg>
      <pc:sldMasterChg chg="add del addSldLayout delSldLayout modSldLayout">
        <pc:chgData name="JAMPALA SAI CHANDANA - [AIEB.1008660]" userId="S::aieb.1008660@cb.students.amrita.edu::6ea193e5-30fb-48eb-bd8b-1cdbd6326278" providerId="AD" clId="Web-{522ABA67-8A5D-4557-990E-3C589BD1B0B3}" dt="2021-11-07T05:23:04.163" v="197"/>
        <pc:sldMasterMkLst>
          <pc:docMk/>
          <pc:sldMasterMk cId="175024942" sldId="2147483800"/>
        </pc:sldMasterMkLst>
        <pc:sldLayoutChg chg="add del mod replId">
          <pc:chgData name="JAMPALA SAI CHANDANA - [AIEB.1008660]" userId="S::aieb.1008660@cb.students.amrita.edu::6ea193e5-30fb-48eb-bd8b-1cdbd6326278" providerId="AD" clId="Web-{522ABA67-8A5D-4557-990E-3C589BD1B0B3}" dt="2021-11-07T05:23:04.163" v="197"/>
          <pc:sldLayoutMkLst>
            <pc:docMk/>
            <pc:sldMasterMk cId="175024942" sldId="2147483800"/>
            <pc:sldLayoutMk cId="3051403588" sldId="2147483801"/>
          </pc:sldLayoutMkLst>
        </pc:sldLayoutChg>
        <pc:sldLayoutChg chg="add del mod replId">
          <pc:chgData name="JAMPALA SAI CHANDANA - [AIEB.1008660]" userId="S::aieb.1008660@cb.students.amrita.edu::6ea193e5-30fb-48eb-bd8b-1cdbd6326278" providerId="AD" clId="Web-{522ABA67-8A5D-4557-990E-3C589BD1B0B3}" dt="2021-11-07T05:23:04.163" v="197"/>
          <pc:sldLayoutMkLst>
            <pc:docMk/>
            <pc:sldMasterMk cId="175024942" sldId="2147483800"/>
            <pc:sldLayoutMk cId="2530265370" sldId="2147483802"/>
          </pc:sldLayoutMkLst>
        </pc:sldLayoutChg>
        <pc:sldLayoutChg chg="add del mod replId">
          <pc:chgData name="JAMPALA SAI CHANDANA - [AIEB.1008660]" userId="S::aieb.1008660@cb.students.amrita.edu::6ea193e5-30fb-48eb-bd8b-1cdbd6326278" providerId="AD" clId="Web-{522ABA67-8A5D-4557-990E-3C589BD1B0B3}" dt="2021-11-07T05:23:04.163" v="197"/>
          <pc:sldLayoutMkLst>
            <pc:docMk/>
            <pc:sldMasterMk cId="175024942" sldId="2147483800"/>
            <pc:sldLayoutMk cId="2784144497" sldId="2147483803"/>
          </pc:sldLayoutMkLst>
        </pc:sldLayoutChg>
        <pc:sldLayoutChg chg="add del mod replId">
          <pc:chgData name="JAMPALA SAI CHANDANA - [AIEB.1008660]" userId="S::aieb.1008660@cb.students.amrita.edu::6ea193e5-30fb-48eb-bd8b-1cdbd6326278" providerId="AD" clId="Web-{522ABA67-8A5D-4557-990E-3C589BD1B0B3}" dt="2021-11-07T05:23:04.163" v="197"/>
          <pc:sldLayoutMkLst>
            <pc:docMk/>
            <pc:sldMasterMk cId="175024942" sldId="2147483800"/>
            <pc:sldLayoutMk cId="2847152681" sldId="2147483804"/>
          </pc:sldLayoutMkLst>
        </pc:sldLayoutChg>
        <pc:sldLayoutChg chg="add del mod replId">
          <pc:chgData name="JAMPALA SAI CHANDANA - [AIEB.1008660]" userId="S::aieb.1008660@cb.students.amrita.edu::6ea193e5-30fb-48eb-bd8b-1cdbd6326278" providerId="AD" clId="Web-{522ABA67-8A5D-4557-990E-3C589BD1B0B3}" dt="2021-11-07T05:23:04.163" v="197"/>
          <pc:sldLayoutMkLst>
            <pc:docMk/>
            <pc:sldMasterMk cId="175024942" sldId="2147483800"/>
            <pc:sldLayoutMk cId="474185437" sldId="2147483805"/>
          </pc:sldLayoutMkLst>
        </pc:sldLayoutChg>
        <pc:sldLayoutChg chg="add del mod replId">
          <pc:chgData name="JAMPALA SAI CHANDANA - [AIEB.1008660]" userId="S::aieb.1008660@cb.students.amrita.edu::6ea193e5-30fb-48eb-bd8b-1cdbd6326278" providerId="AD" clId="Web-{522ABA67-8A5D-4557-990E-3C589BD1B0B3}" dt="2021-11-07T05:23:04.163" v="197"/>
          <pc:sldLayoutMkLst>
            <pc:docMk/>
            <pc:sldMasterMk cId="175024942" sldId="2147483800"/>
            <pc:sldLayoutMk cId="1620905453" sldId="2147483806"/>
          </pc:sldLayoutMkLst>
        </pc:sldLayoutChg>
        <pc:sldLayoutChg chg="add del mod replId">
          <pc:chgData name="JAMPALA SAI CHANDANA - [AIEB.1008660]" userId="S::aieb.1008660@cb.students.amrita.edu::6ea193e5-30fb-48eb-bd8b-1cdbd6326278" providerId="AD" clId="Web-{522ABA67-8A5D-4557-990E-3C589BD1B0B3}" dt="2021-11-07T05:23:04.163" v="197"/>
          <pc:sldLayoutMkLst>
            <pc:docMk/>
            <pc:sldMasterMk cId="175024942" sldId="2147483800"/>
            <pc:sldLayoutMk cId="2139013163" sldId="2147483807"/>
          </pc:sldLayoutMkLst>
        </pc:sldLayoutChg>
        <pc:sldLayoutChg chg="add del mod replId">
          <pc:chgData name="JAMPALA SAI CHANDANA - [AIEB.1008660]" userId="S::aieb.1008660@cb.students.amrita.edu::6ea193e5-30fb-48eb-bd8b-1cdbd6326278" providerId="AD" clId="Web-{522ABA67-8A5D-4557-990E-3C589BD1B0B3}" dt="2021-11-07T05:23:04.163" v="197"/>
          <pc:sldLayoutMkLst>
            <pc:docMk/>
            <pc:sldMasterMk cId="175024942" sldId="2147483800"/>
            <pc:sldLayoutMk cId="1653340966" sldId="2147483808"/>
          </pc:sldLayoutMkLst>
        </pc:sldLayoutChg>
        <pc:sldLayoutChg chg="add del mod replId">
          <pc:chgData name="JAMPALA SAI CHANDANA - [AIEB.1008660]" userId="S::aieb.1008660@cb.students.amrita.edu::6ea193e5-30fb-48eb-bd8b-1cdbd6326278" providerId="AD" clId="Web-{522ABA67-8A5D-4557-990E-3C589BD1B0B3}" dt="2021-11-07T05:23:04.163" v="197"/>
          <pc:sldLayoutMkLst>
            <pc:docMk/>
            <pc:sldMasterMk cId="175024942" sldId="2147483800"/>
            <pc:sldLayoutMk cId="2330915626" sldId="2147483809"/>
          </pc:sldLayoutMkLst>
        </pc:sldLayoutChg>
        <pc:sldLayoutChg chg="add del mod replId">
          <pc:chgData name="JAMPALA SAI CHANDANA - [AIEB.1008660]" userId="S::aieb.1008660@cb.students.amrita.edu::6ea193e5-30fb-48eb-bd8b-1cdbd6326278" providerId="AD" clId="Web-{522ABA67-8A5D-4557-990E-3C589BD1B0B3}" dt="2021-11-07T05:23:04.163" v="197"/>
          <pc:sldLayoutMkLst>
            <pc:docMk/>
            <pc:sldMasterMk cId="175024942" sldId="2147483800"/>
            <pc:sldLayoutMk cId="1901659925" sldId="2147483810"/>
          </pc:sldLayoutMkLst>
        </pc:sldLayoutChg>
        <pc:sldLayoutChg chg="add del mod replId">
          <pc:chgData name="JAMPALA SAI CHANDANA - [AIEB.1008660]" userId="S::aieb.1008660@cb.students.amrita.edu::6ea193e5-30fb-48eb-bd8b-1cdbd6326278" providerId="AD" clId="Web-{522ABA67-8A5D-4557-990E-3C589BD1B0B3}" dt="2021-11-07T05:23:04.163" v="197"/>
          <pc:sldLayoutMkLst>
            <pc:docMk/>
            <pc:sldMasterMk cId="175024942" sldId="2147483800"/>
            <pc:sldLayoutMk cId="3573178107" sldId="2147483811"/>
          </pc:sldLayoutMkLst>
        </pc:sldLayoutChg>
        <pc:sldLayoutChg chg="add del mod replId">
          <pc:chgData name="JAMPALA SAI CHANDANA - [AIEB.1008660]" userId="S::aieb.1008660@cb.students.amrita.edu::6ea193e5-30fb-48eb-bd8b-1cdbd6326278" providerId="AD" clId="Web-{522ABA67-8A5D-4557-990E-3C589BD1B0B3}" dt="2021-11-07T05:23:04.163" v="197"/>
          <pc:sldLayoutMkLst>
            <pc:docMk/>
            <pc:sldMasterMk cId="175024942" sldId="2147483800"/>
            <pc:sldLayoutMk cId="2929885105" sldId="2147483812"/>
          </pc:sldLayoutMkLst>
        </pc:sldLayoutChg>
        <pc:sldLayoutChg chg="add del mod replId">
          <pc:chgData name="JAMPALA SAI CHANDANA - [AIEB.1008660]" userId="S::aieb.1008660@cb.students.amrita.edu::6ea193e5-30fb-48eb-bd8b-1cdbd6326278" providerId="AD" clId="Web-{522ABA67-8A5D-4557-990E-3C589BD1B0B3}" dt="2021-11-07T05:23:04.163" v="197"/>
          <pc:sldLayoutMkLst>
            <pc:docMk/>
            <pc:sldMasterMk cId="175024942" sldId="2147483800"/>
            <pc:sldLayoutMk cId="2799236110" sldId="2147483813"/>
          </pc:sldLayoutMkLst>
        </pc:sldLayoutChg>
        <pc:sldLayoutChg chg="add del mod replId">
          <pc:chgData name="JAMPALA SAI CHANDANA - [AIEB.1008660]" userId="S::aieb.1008660@cb.students.amrita.edu::6ea193e5-30fb-48eb-bd8b-1cdbd6326278" providerId="AD" clId="Web-{522ABA67-8A5D-4557-990E-3C589BD1B0B3}" dt="2021-11-07T05:23:04.163" v="197"/>
          <pc:sldLayoutMkLst>
            <pc:docMk/>
            <pc:sldMasterMk cId="175024942" sldId="2147483800"/>
            <pc:sldLayoutMk cId="3713338680" sldId="2147483814"/>
          </pc:sldLayoutMkLst>
        </pc:sldLayoutChg>
        <pc:sldLayoutChg chg="add del mod replId">
          <pc:chgData name="JAMPALA SAI CHANDANA - [AIEB.1008660]" userId="S::aieb.1008660@cb.students.amrita.edu::6ea193e5-30fb-48eb-bd8b-1cdbd6326278" providerId="AD" clId="Web-{522ABA67-8A5D-4557-990E-3C589BD1B0B3}" dt="2021-11-07T05:23:04.163" v="197"/>
          <pc:sldLayoutMkLst>
            <pc:docMk/>
            <pc:sldMasterMk cId="175024942" sldId="2147483800"/>
            <pc:sldLayoutMk cId="2131635928" sldId="2147483815"/>
          </pc:sldLayoutMkLst>
        </pc:sldLayoutChg>
        <pc:sldLayoutChg chg="add del mod replId">
          <pc:chgData name="JAMPALA SAI CHANDANA - [AIEB.1008660]" userId="S::aieb.1008660@cb.students.amrita.edu::6ea193e5-30fb-48eb-bd8b-1cdbd6326278" providerId="AD" clId="Web-{522ABA67-8A5D-4557-990E-3C589BD1B0B3}" dt="2021-11-07T05:23:04.163" v="197"/>
          <pc:sldLayoutMkLst>
            <pc:docMk/>
            <pc:sldMasterMk cId="175024942" sldId="2147483800"/>
            <pc:sldLayoutMk cId="64667451" sldId="2147483816"/>
          </pc:sldLayoutMkLst>
        </pc:sldLayoutChg>
        <pc:sldLayoutChg chg="add del mod replId">
          <pc:chgData name="JAMPALA SAI CHANDANA - [AIEB.1008660]" userId="S::aieb.1008660@cb.students.amrita.edu::6ea193e5-30fb-48eb-bd8b-1cdbd6326278" providerId="AD" clId="Web-{522ABA67-8A5D-4557-990E-3C589BD1B0B3}" dt="2021-11-07T05:23:04.163" v="197"/>
          <pc:sldLayoutMkLst>
            <pc:docMk/>
            <pc:sldMasterMk cId="175024942" sldId="2147483800"/>
            <pc:sldLayoutMk cId="2942632211" sldId="2147483817"/>
          </pc:sldLayoutMkLst>
        </pc:sldLayoutChg>
      </pc:sldMasterChg>
      <pc:sldMasterChg chg="add del addSldLayout delSldLayout modSldLayout">
        <pc:chgData name="JAMPALA SAI CHANDANA - [AIEB.1008660]" userId="S::aieb.1008660@cb.students.amrita.edu::6ea193e5-30fb-48eb-bd8b-1cdbd6326278" providerId="AD" clId="Web-{522ABA67-8A5D-4557-990E-3C589BD1B0B3}" dt="2021-11-07T05:23:16.851" v="198"/>
        <pc:sldMasterMkLst>
          <pc:docMk/>
          <pc:sldMasterMk cId="4266298934" sldId="2147483818"/>
        </pc:sldMasterMkLst>
        <pc:sldLayoutChg chg="add del mod replId">
          <pc:chgData name="JAMPALA SAI CHANDANA - [AIEB.1008660]" userId="S::aieb.1008660@cb.students.amrita.edu::6ea193e5-30fb-48eb-bd8b-1cdbd6326278" providerId="AD" clId="Web-{522ABA67-8A5D-4557-990E-3C589BD1B0B3}" dt="2021-11-07T05:23:16.851" v="198"/>
          <pc:sldLayoutMkLst>
            <pc:docMk/>
            <pc:sldMasterMk cId="4266298934" sldId="2147483818"/>
            <pc:sldLayoutMk cId="3264515070" sldId="2147483819"/>
          </pc:sldLayoutMkLst>
        </pc:sldLayoutChg>
        <pc:sldLayoutChg chg="add del mod replId">
          <pc:chgData name="JAMPALA SAI CHANDANA - [AIEB.1008660]" userId="S::aieb.1008660@cb.students.amrita.edu::6ea193e5-30fb-48eb-bd8b-1cdbd6326278" providerId="AD" clId="Web-{522ABA67-8A5D-4557-990E-3C589BD1B0B3}" dt="2021-11-07T05:23:16.851" v="198"/>
          <pc:sldLayoutMkLst>
            <pc:docMk/>
            <pc:sldMasterMk cId="4266298934" sldId="2147483818"/>
            <pc:sldLayoutMk cId="4225140229" sldId="2147483820"/>
          </pc:sldLayoutMkLst>
        </pc:sldLayoutChg>
        <pc:sldLayoutChg chg="add del mod replId">
          <pc:chgData name="JAMPALA SAI CHANDANA - [AIEB.1008660]" userId="S::aieb.1008660@cb.students.amrita.edu::6ea193e5-30fb-48eb-bd8b-1cdbd6326278" providerId="AD" clId="Web-{522ABA67-8A5D-4557-990E-3C589BD1B0B3}" dt="2021-11-07T05:23:16.851" v="198"/>
          <pc:sldLayoutMkLst>
            <pc:docMk/>
            <pc:sldMasterMk cId="4266298934" sldId="2147483818"/>
            <pc:sldLayoutMk cId="3349435322" sldId="2147483821"/>
          </pc:sldLayoutMkLst>
        </pc:sldLayoutChg>
        <pc:sldLayoutChg chg="add del mod replId">
          <pc:chgData name="JAMPALA SAI CHANDANA - [AIEB.1008660]" userId="S::aieb.1008660@cb.students.amrita.edu::6ea193e5-30fb-48eb-bd8b-1cdbd6326278" providerId="AD" clId="Web-{522ABA67-8A5D-4557-990E-3C589BD1B0B3}" dt="2021-11-07T05:23:16.851" v="198"/>
          <pc:sldLayoutMkLst>
            <pc:docMk/>
            <pc:sldMasterMk cId="4266298934" sldId="2147483818"/>
            <pc:sldLayoutMk cId="14604227" sldId="2147483822"/>
          </pc:sldLayoutMkLst>
        </pc:sldLayoutChg>
        <pc:sldLayoutChg chg="add del mod replId">
          <pc:chgData name="JAMPALA SAI CHANDANA - [AIEB.1008660]" userId="S::aieb.1008660@cb.students.amrita.edu::6ea193e5-30fb-48eb-bd8b-1cdbd6326278" providerId="AD" clId="Web-{522ABA67-8A5D-4557-990E-3C589BD1B0B3}" dt="2021-11-07T05:23:16.851" v="198"/>
          <pc:sldLayoutMkLst>
            <pc:docMk/>
            <pc:sldMasterMk cId="4266298934" sldId="2147483818"/>
            <pc:sldLayoutMk cId="1626257536" sldId="2147483823"/>
          </pc:sldLayoutMkLst>
        </pc:sldLayoutChg>
        <pc:sldLayoutChg chg="add del mod replId">
          <pc:chgData name="JAMPALA SAI CHANDANA - [AIEB.1008660]" userId="S::aieb.1008660@cb.students.amrita.edu::6ea193e5-30fb-48eb-bd8b-1cdbd6326278" providerId="AD" clId="Web-{522ABA67-8A5D-4557-990E-3C589BD1B0B3}" dt="2021-11-07T05:23:16.851" v="198"/>
          <pc:sldLayoutMkLst>
            <pc:docMk/>
            <pc:sldMasterMk cId="4266298934" sldId="2147483818"/>
            <pc:sldLayoutMk cId="1980733477" sldId="2147483824"/>
          </pc:sldLayoutMkLst>
        </pc:sldLayoutChg>
        <pc:sldLayoutChg chg="add del mod replId">
          <pc:chgData name="JAMPALA SAI CHANDANA - [AIEB.1008660]" userId="S::aieb.1008660@cb.students.amrita.edu::6ea193e5-30fb-48eb-bd8b-1cdbd6326278" providerId="AD" clId="Web-{522ABA67-8A5D-4557-990E-3C589BD1B0B3}" dt="2021-11-07T05:23:16.851" v="198"/>
          <pc:sldLayoutMkLst>
            <pc:docMk/>
            <pc:sldMasterMk cId="4266298934" sldId="2147483818"/>
            <pc:sldLayoutMk cId="2107470496" sldId="2147483825"/>
          </pc:sldLayoutMkLst>
        </pc:sldLayoutChg>
        <pc:sldLayoutChg chg="add del mod replId">
          <pc:chgData name="JAMPALA SAI CHANDANA - [AIEB.1008660]" userId="S::aieb.1008660@cb.students.amrita.edu::6ea193e5-30fb-48eb-bd8b-1cdbd6326278" providerId="AD" clId="Web-{522ABA67-8A5D-4557-990E-3C589BD1B0B3}" dt="2021-11-07T05:23:16.851" v="198"/>
          <pc:sldLayoutMkLst>
            <pc:docMk/>
            <pc:sldMasterMk cId="4266298934" sldId="2147483818"/>
            <pc:sldLayoutMk cId="2720881673" sldId="2147483826"/>
          </pc:sldLayoutMkLst>
        </pc:sldLayoutChg>
        <pc:sldLayoutChg chg="add del mod replId">
          <pc:chgData name="JAMPALA SAI CHANDANA - [AIEB.1008660]" userId="S::aieb.1008660@cb.students.amrita.edu::6ea193e5-30fb-48eb-bd8b-1cdbd6326278" providerId="AD" clId="Web-{522ABA67-8A5D-4557-990E-3C589BD1B0B3}" dt="2021-11-07T05:23:16.851" v="198"/>
          <pc:sldLayoutMkLst>
            <pc:docMk/>
            <pc:sldMasterMk cId="4266298934" sldId="2147483818"/>
            <pc:sldLayoutMk cId="2698569561" sldId="2147483827"/>
          </pc:sldLayoutMkLst>
        </pc:sldLayoutChg>
        <pc:sldLayoutChg chg="add del mod replId">
          <pc:chgData name="JAMPALA SAI CHANDANA - [AIEB.1008660]" userId="S::aieb.1008660@cb.students.amrita.edu::6ea193e5-30fb-48eb-bd8b-1cdbd6326278" providerId="AD" clId="Web-{522ABA67-8A5D-4557-990E-3C589BD1B0B3}" dt="2021-11-07T05:23:16.851" v="198"/>
          <pc:sldLayoutMkLst>
            <pc:docMk/>
            <pc:sldMasterMk cId="4266298934" sldId="2147483818"/>
            <pc:sldLayoutMk cId="4020614630" sldId="2147483828"/>
          </pc:sldLayoutMkLst>
        </pc:sldLayoutChg>
        <pc:sldLayoutChg chg="add del mod replId">
          <pc:chgData name="JAMPALA SAI CHANDANA - [AIEB.1008660]" userId="S::aieb.1008660@cb.students.amrita.edu::6ea193e5-30fb-48eb-bd8b-1cdbd6326278" providerId="AD" clId="Web-{522ABA67-8A5D-4557-990E-3C589BD1B0B3}" dt="2021-11-07T05:23:16.851" v="198"/>
          <pc:sldLayoutMkLst>
            <pc:docMk/>
            <pc:sldMasterMk cId="4266298934" sldId="2147483818"/>
            <pc:sldLayoutMk cId="1719139381" sldId="2147483829"/>
          </pc:sldLayoutMkLst>
        </pc:sldLayoutChg>
        <pc:sldLayoutChg chg="add del mod replId">
          <pc:chgData name="JAMPALA SAI CHANDANA - [AIEB.1008660]" userId="S::aieb.1008660@cb.students.amrita.edu::6ea193e5-30fb-48eb-bd8b-1cdbd6326278" providerId="AD" clId="Web-{522ABA67-8A5D-4557-990E-3C589BD1B0B3}" dt="2021-11-07T05:23:16.851" v="198"/>
          <pc:sldLayoutMkLst>
            <pc:docMk/>
            <pc:sldMasterMk cId="4266298934" sldId="2147483818"/>
            <pc:sldLayoutMk cId="1285726418" sldId="2147483830"/>
          </pc:sldLayoutMkLst>
        </pc:sldLayoutChg>
        <pc:sldLayoutChg chg="add del mod replId">
          <pc:chgData name="JAMPALA SAI CHANDANA - [AIEB.1008660]" userId="S::aieb.1008660@cb.students.amrita.edu::6ea193e5-30fb-48eb-bd8b-1cdbd6326278" providerId="AD" clId="Web-{522ABA67-8A5D-4557-990E-3C589BD1B0B3}" dt="2021-11-07T05:23:16.851" v="198"/>
          <pc:sldLayoutMkLst>
            <pc:docMk/>
            <pc:sldMasterMk cId="4266298934" sldId="2147483818"/>
            <pc:sldLayoutMk cId="3694806230" sldId="2147483831"/>
          </pc:sldLayoutMkLst>
        </pc:sldLayoutChg>
        <pc:sldLayoutChg chg="add del mod replId">
          <pc:chgData name="JAMPALA SAI CHANDANA - [AIEB.1008660]" userId="S::aieb.1008660@cb.students.amrita.edu::6ea193e5-30fb-48eb-bd8b-1cdbd6326278" providerId="AD" clId="Web-{522ABA67-8A5D-4557-990E-3C589BD1B0B3}" dt="2021-11-07T05:23:16.851" v="198"/>
          <pc:sldLayoutMkLst>
            <pc:docMk/>
            <pc:sldMasterMk cId="4266298934" sldId="2147483818"/>
            <pc:sldLayoutMk cId="2314849594" sldId="2147483832"/>
          </pc:sldLayoutMkLst>
        </pc:sldLayoutChg>
        <pc:sldLayoutChg chg="add del mod replId">
          <pc:chgData name="JAMPALA SAI CHANDANA - [AIEB.1008660]" userId="S::aieb.1008660@cb.students.amrita.edu::6ea193e5-30fb-48eb-bd8b-1cdbd6326278" providerId="AD" clId="Web-{522ABA67-8A5D-4557-990E-3C589BD1B0B3}" dt="2021-11-07T05:23:16.851" v="198"/>
          <pc:sldLayoutMkLst>
            <pc:docMk/>
            <pc:sldMasterMk cId="4266298934" sldId="2147483818"/>
            <pc:sldLayoutMk cId="1774752313" sldId="2147483833"/>
          </pc:sldLayoutMkLst>
        </pc:sldLayoutChg>
        <pc:sldLayoutChg chg="add del mod replId">
          <pc:chgData name="JAMPALA SAI CHANDANA - [AIEB.1008660]" userId="S::aieb.1008660@cb.students.amrita.edu::6ea193e5-30fb-48eb-bd8b-1cdbd6326278" providerId="AD" clId="Web-{522ABA67-8A5D-4557-990E-3C589BD1B0B3}" dt="2021-11-07T05:23:16.851" v="198"/>
          <pc:sldLayoutMkLst>
            <pc:docMk/>
            <pc:sldMasterMk cId="4266298934" sldId="2147483818"/>
            <pc:sldLayoutMk cId="2399673419" sldId="2147483834"/>
          </pc:sldLayoutMkLst>
        </pc:sldLayoutChg>
        <pc:sldLayoutChg chg="add del mod replId">
          <pc:chgData name="JAMPALA SAI CHANDANA - [AIEB.1008660]" userId="S::aieb.1008660@cb.students.amrita.edu::6ea193e5-30fb-48eb-bd8b-1cdbd6326278" providerId="AD" clId="Web-{522ABA67-8A5D-4557-990E-3C589BD1B0B3}" dt="2021-11-07T05:23:16.851" v="198"/>
          <pc:sldLayoutMkLst>
            <pc:docMk/>
            <pc:sldMasterMk cId="4266298934" sldId="2147483818"/>
            <pc:sldLayoutMk cId="12820506" sldId="2147483835"/>
          </pc:sldLayoutMkLst>
        </pc:sldLayoutChg>
      </pc:sldMasterChg>
      <pc:sldMasterChg chg="add del addSldLayout delSldLayout modSldLayout">
        <pc:chgData name="JAMPALA SAI CHANDANA - [AIEB.1008660]" userId="S::aieb.1008660@cb.students.amrita.edu::6ea193e5-30fb-48eb-bd8b-1cdbd6326278" providerId="AD" clId="Web-{522ABA67-8A5D-4557-990E-3C589BD1B0B3}" dt="2021-11-07T05:23:23.804" v="199"/>
        <pc:sldMasterMkLst>
          <pc:docMk/>
          <pc:sldMasterMk cId="3808840354" sldId="2147483836"/>
        </pc:sldMasterMkLst>
        <pc:sldLayoutChg chg="add del mod replId">
          <pc:chgData name="JAMPALA SAI CHANDANA - [AIEB.1008660]" userId="S::aieb.1008660@cb.students.amrita.edu::6ea193e5-30fb-48eb-bd8b-1cdbd6326278" providerId="AD" clId="Web-{522ABA67-8A5D-4557-990E-3C589BD1B0B3}" dt="2021-11-07T05:23:23.804" v="199"/>
          <pc:sldLayoutMkLst>
            <pc:docMk/>
            <pc:sldMasterMk cId="3808840354" sldId="2147483836"/>
            <pc:sldLayoutMk cId="3041086211" sldId="2147483837"/>
          </pc:sldLayoutMkLst>
        </pc:sldLayoutChg>
        <pc:sldLayoutChg chg="add del mod replId">
          <pc:chgData name="JAMPALA SAI CHANDANA - [AIEB.1008660]" userId="S::aieb.1008660@cb.students.amrita.edu::6ea193e5-30fb-48eb-bd8b-1cdbd6326278" providerId="AD" clId="Web-{522ABA67-8A5D-4557-990E-3C589BD1B0B3}" dt="2021-11-07T05:23:23.804" v="199"/>
          <pc:sldLayoutMkLst>
            <pc:docMk/>
            <pc:sldMasterMk cId="3808840354" sldId="2147483836"/>
            <pc:sldLayoutMk cId="1797703356" sldId="2147483838"/>
          </pc:sldLayoutMkLst>
        </pc:sldLayoutChg>
        <pc:sldLayoutChg chg="add del mod replId">
          <pc:chgData name="JAMPALA SAI CHANDANA - [AIEB.1008660]" userId="S::aieb.1008660@cb.students.amrita.edu::6ea193e5-30fb-48eb-bd8b-1cdbd6326278" providerId="AD" clId="Web-{522ABA67-8A5D-4557-990E-3C589BD1B0B3}" dt="2021-11-07T05:23:23.804" v="199"/>
          <pc:sldLayoutMkLst>
            <pc:docMk/>
            <pc:sldMasterMk cId="3808840354" sldId="2147483836"/>
            <pc:sldLayoutMk cId="3508022023" sldId="2147483839"/>
          </pc:sldLayoutMkLst>
        </pc:sldLayoutChg>
        <pc:sldLayoutChg chg="add del mod replId">
          <pc:chgData name="JAMPALA SAI CHANDANA - [AIEB.1008660]" userId="S::aieb.1008660@cb.students.amrita.edu::6ea193e5-30fb-48eb-bd8b-1cdbd6326278" providerId="AD" clId="Web-{522ABA67-8A5D-4557-990E-3C589BD1B0B3}" dt="2021-11-07T05:23:23.804" v="199"/>
          <pc:sldLayoutMkLst>
            <pc:docMk/>
            <pc:sldMasterMk cId="3808840354" sldId="2147483836"/>
            <pc:sldLayoutMk cId="3920346746" sldId="2147483840"/>
          </pc:sldLayoutMkLst>
        </pc:sldLayoutChg>
        <pc:sldLayoutChg chg="add del mod replId">
          <pc:chgData name="JAMPALA SAI CHANDANA - [AIEB.1008660]" userId="S::aieb.1008660@cb.students.amrita.edu::6ea193e5-30fb-48eb-bd8b-1cdbd6326278" providerId="AD" clId="Web-{522ABA67-8A5D-4557-990E-3C589BD1B0B3}" dt="2021-11-07T05:23:23.804" v="199"/>
          <pc:sldLayoutMkLst>
            <pc:docMk/>
            <pc:sldMasterMk cId="3808840354" sldId="2147483836"/>
            <pc:sldLayoutMk cId="3385206430" sldId="2147483841"/>
          </pc:sldLayoutMkLst>
        </pc:sldLayoutChg>
        <pc:sldLayoutChg chg="add del mod replId">
          <pc:chgData name="JAMPALA SAI CHANDANA - [AIEB.1008660]" userId="S::aieb.1008660@cb.students.amrita.edu::6ea193e5-30fb-48eb-bd8b-1cdbd6326278" providerId="AD" clId="Web-{522ABA67-8A5D-4557-990E-3C589BD1B0B3}" dt="2021-11-07T05:23:23.804" v="199"/>
          <pc:sldLayoutMkLst>
            <pc:docMk/>
            <pc:sldMasterMk cId="3808840354" sldId="2147483836"/>
            <pc:sldLayoutMk cId="3026067115" sldId="2147483842"/>
          </pc:sldLayoutMkLst>
        </pc:sldLayoutChg>
        <pc:sldLayoutChg chg="add del mod replId">
          <pc:chgData name="JAMPALA SAI CHANDANA - [AIEB.1008660]" userId="S::aieb.1008660@cb.students.amrita.edu::6ea193e5-30fb-48eb-bd8b-1cdbd6326278" providerId="AD" clId="Web-{522ABA67-8A5D-4557-990E-3C589BD1B0B3}" dt="2021-11-07T05:23:23.804" v="199"/>
          <pc:sldLayoutMkLst>
            <pc:docMk/>
            <pc:sldMasterMk cId="3808840354" sldId="2147483836"/>
            <pc:sldLayoutMk cId="2226032290" sldId="2147483843"/>
          </pc:sldLayoutMkLst>
        </pc:sldLayoutChg>
        <pc:sldLayoutChg chg="add del mod replId">
          <pc:chgData name="JAMPALA SAI CHANDANA - [AIEB.1008660]" userId="S::aieb.1008660@cb.students.amrita.edu::6ea193e5-30fb-48eb-bd8b-1cdbd6326278" providerId="AD" clId="Web-{522ABA67-8A5D-4557-990E-3C589BD1B0B3}" dt="2021-11-07T05:23:23.804" v="199"/>
          <pc:sldLayoutMkLst>
            <pc:docMk/>
            <pc:sldMasterMk cId="3808840354" sldId="2147483836"/>
            <pc:sldLayoutMk cId="1190176568" sldId="2147483844"/>
          </pc:sldLayoutMkLst>
        </pc:sldLayoutChg>
        <pc:sldLayoutChg chg="add del mod replId">
          <pc:chgData name="JAMPALA SAI CHANDANA - [AIEB.1008660]" userId="S::aieb.1008660@cb.students.amrita.edu::6ea193e5-30fb-48eb-bd8b-1cdbd6326278" providerId="AD" clId="Web-{522ABA67-8A5D-4557-990E-3C589BD1B0B3}" dt="2021-11-07T05:23:23.804" v="199"/>
          <pc:sldLayoutMkLst>
            <pc:docMk/>
            <pc:sldMasterMk cId="3808840354" sldId="2147483836"/>
            <pc:sldLayoutMk cId="2379907807" sldId="2147483845"/>
          </pc:sldLayoutMkLst>
        </pc:sldLayoutChg>
        <pc:sldLayoutChg chg="add del mod replId">
          <pc:chgData name="JAMPALA SAI CHANDANA - [AIEB.1008660]" userId="S::aieb.1008660@cb.students.amrita.edu::6ea193e5-30fb-48eb-bd8b-1cdbd6326278" providerId="AD" clId="Web-{522ABA67-8A5D-4557-990E-3C589BD1B0B3}" dt="2021-11-07T05:23:23.804" v="199"/>
          <pc:sldLayoutMkLst>
            <pc:docMk/>
            <pc:sldMasterMk cId="3808840354" sldId="2147483836"/>
            <pc:sldLayoutMk cId="848713639" sldId="2147483846"/>
          </pc:sldLayoutMkLst>
        </pc:sldLayoutChg>
        <pc:sldLayoutChg chg="add del mod replId">
          <pc:chgData name="JAMPALA SAI CHANDANA - [AIEB.1008660]" userId="S::aieb.1008660@cb.students.amrita.edu::6ea193e5-30fb-48eb-bd8b-1cdbd6326278" providerId="AD" clId="Web-{522ABA67-8A5D-4557-990E-3C589BD1B0B3}" dt="2021-11-07T05:23:23.804" v="199"/>
          <pc:sldLayoutMkLst>
            <pc:docMk/>
            <pc:sldMasterMk cId="3808840354" sldId="2147483836"/>
            <pc:sldLayoutMk cId="1727320463" sldId="2147483847"/>
          </pc:sldLayoutMkLst>
        </pc:sldLayoutChg>
        <pc:sldLayoutChg chg="add del mod replId">
          <pc:chgData name="JAMPALA SAI CHANDANA - [AIEB.1008660]" userId="S::aieb.1008660@cb.students.amrita.edu::6ea193e5-30fb-48eb-bd8b-1cdbd6326278" providerId="AD" clId="Web-{522ABA67-8A5D-4557-990E-3C589BD1B0B3}" dt="2021-11-07T05:23:23.804" v="199"/>
          <pc:sldLayoutMkLst>
            <pc:docMk/>
            <pc:sldMasterMk cId="3808840354" sldId="2147483836"/>
            <pc:sldLayoutMk cId="1515747914" sldId="2147483848"/>
          </pc:sldLayoutMkLst>
        </pc:sldLayoutChg>
        <pc:sldLayoutChg chg="add del mod replId">
          <pc:chgData name="JAMPALA SAI CHANDANA - [AIEB.1008660]" userId="S::aieb.1008660@cb.students.amrita.edu::6ea193e5-30fb-48eb-bd8b-1cdbd6326278" providerId="AD" clId="Web-{522ABA67-8A5D-4557-990E-3C589BD1B0B3}" dt="2021-11-07T05:23:23.804" v="199"/>
          <pc:sldLayoutMkLst>
            <pc:docMk/>
            <pc:sldMasterMk cId="3808840354" sldId="2147483836"/>
            <pc:sldLayoutMk cId="3601385669" sldId="2147483849"/>
          </pc:sldLayoutMkLst>
        </pc:sldLayoutChg>
        <pc:sldLayoutChg chg="add del mod replId">
          <pc:chgData name="JAMPALA SAI CHANDANA - [AIEB.1008660]" userId="S::aieb.1008660@cb.students.amrita.edu::6ea193e5-30fb-48eb-bd8b-1cdbd6326278" providerId="AD" clId="Web-{522ABA67-8A5D-4557-990E-3C589BD1B0B3}" dt="2021-11-07T05:23:23.804" v="199"/>
          <pc:sldLayoutMkLst>
            <pc:docMk/>
            <pc:sldMasterMk cId="3808840354" sldId="2147483836"/>
            <pc:sldLayoutMk cId="77101808" sldId="2147483850"/>
          </pc:sldLayoutMkLst>
        </pc:sldLayoutChg>
        <pc:sldLayoutChg chg="add del mod replId">
          <pc:chgData name="JAMPALA SAI CHANDANA - [AIEB.1008660]" userId="S::aieb.1008660@cb.students.amrita.edu::6ea193e5-30fb-48eb-bd8b-1cdbd6326278" providerId="AD" clId="Web-{522ABA67-8A5D-4557-990E-3C589BD1B0B3}" dt="2021-11-07T05:23:23.804" v="199"/>
          <pc:sldLayoutMkLst>
            <pc:docMk/>
            <pc:sldMasterMk cId="3808840354" sldId="2147483836"/>
            <pc:sldLayoutMk cId="1312832836" sldId="2147483851"/>
          </pc:sldLayoutMkLst>
        </pc:sldLayoutChg>
        <pc:sldLayoutChg chg="add del mod replId">
          <pc:chgData name="JAMPALA SAI CHANDANA - [AIEB.1008660]" userId="S::aieb.1008660@cb.students.amrita.edu::6ea193e5-30fb-48eb-bd8b-1cdbd6326278" providerId="AD" clId="Web-{522ABA67-8A5D-4557-990E-3C589BD1B0B3}" dt="2021-11-07T05:23:23.804" v="199"/>
          <pc:sldLayoutMkLst>
            <pc:docMk/>
            <pc:sldMasterMk cId="3808840354" sldId="2147483836"/>
            <pc:sldLayoutMk cId="635455753" sldId="2147483852"/>
          </pc:sldLayoutMkLst>
        </pc:sldLayoutChg>
        <pc:sldLayoutChg chg="add del mod replId">
          <pc:chgData name="JAMPALA SAI CHANDANA - [AIEB.1008660]" userId="S::aieb.1008660@cb.students.amrita.edu::6ea193e5-30fb-48eb-bd8b-1cdbd6326278" providerId="AD" clId="Web-{522ABA67-8A5D-4557-990E-3C589BD1B0B3}" dt="2021-11-07T05:23:23.804" v="199"/>
          <pc:sldLayoutMkLst>
            <pc:docMk/>
            <pc:sldMasterMk cId="3808840354" sldId="2147483836"/>
            <pc:sldLayoutMk cId="462828260" sldId="2147483853"/>
          </pc:sldLayoutMkLst>
        </pc:sldLayoutChg>
      </pc:sldMasterChg>
      <pc:sldMasterChg chg="add del addSldLayout delSldLayout modSldLayout">
        <pc:chgData name="JAMPALA SAI CHANDANA - [AIEB.1008660]" userId="S::aieb.1008660@cb.students.amrita.edu::6ea193e5-30fb-48eb-bd8b-1cdbd6326278" providerId="AD" clId="Web-{522ABA67-8A5D-4557-990E-3C589BD1B0B3}" dt="2021-11-07T05:23:40.586" v="200"/>
        <pc:sldMasterMkLst>
          <pc:docMk/>
          <pc:sldMasterMk cId="441887345" sldId="2147483854"/>
        </pc:sldMasterMkLst>
        <pc:sldLayoutChg chg="add del mod replId">
          <pc:chgData name="JAMPALA SAI CHANDANA - [AIEB.1008660]" userId="S::aieb.1008660@cb.students.amrita.edu::6ea193e5-30fb-48eb-bd8b-1cdbd6326278" providerId="AD" clId="Web-{522ABA67-8A5D-4557-990E-3C589BD1B0B3}" dt="2021-11-07T05:23:40.586" v="200"/>
          <pc:sldLayoutMkLst>
            <pc:docMk/>
            <pc:sldMasterMk cId="441887345" sldId="2147483854"/>
            <pc:sldLayoutMk cId="859304850" sldId="2147483855"/>
          </pc:sldLayoutMkLst>
        </pc:sldLayoutChg>
        <pc:sldLayoutChg chg="add del mod replId">
          <pc:chgData name="JAMPALA SAI CHANDANA - [AIEB.1008660]" userId="S::aieb.1008660@cb.students.amrita.edu::6ea193e5-30fb-48eb-bd8b-1cdbd6326278" providerId="AD" clId="Web-{522ABA67-8A5D-4557-990E-3C589BD1B0B3}" dt="2021-11-07T05:23:40.586" v="200"/>
          <pc:sldLayoutMkLst>
            <pc:docMk/>
            <pc:sldMasterMk cId="441887345" sldId="2147483854"/>
            <pc:sldLayoutMk cId="1865943586" sldId="2147483856"/>
          </pc:sldLayoutMkLst>
        </pc:sldLayoutChg>
        <pc:sldLayoutChg chg="add del mod replId">
          <pc:chgData name="JAMPALA SAI CHANDANA - [AIEB.1008660]" userId="S::aieb.1008660@cb.students.amrita.edu::6ea193e5-30fb-48eb-bd8b-1cdbd6326278" providerId="AD" clId="Web-{522ABA67-8A5D-4557-990E-3C589BD1B0B3}" dt="2021-11-07T05:23:40.586" v="200"/>
          <pc:sldLayoutMkLst>
            <pc:docMk/>
            <pc:sldMasterMk cId="441887345" sldId="2147483854"/>
            <pc:sldLayoutMk cId="398423525" sldId="2147483857"/>
          </pc:sldLayoutMkLst>
        </pc:sldLayoutChg>
        <pc:sldLayoutChg chg="add del mod replId">
          <pc:chgData name="JAMPALA SAI CHANDANA - [AIEB.1008660]" userId="S::aieb.1008660@cb.students.amrita.edu::6ea193e5-30fb-48eb-bd8b-1cdbd6326278" providerId="AD" clId="Web-{522ABA67-8A5D-4557-990E-3C589BD1B0B3}" dt="2021-11-07T05:23:40.586" v="200"/>
          <pc:sldLayoutMkLst>
            <pc:docMk/>
            <pc:sldMasterMk cId="441887345" sldId="2147483854"/>
            <pc:sldLayoutMk cId="107294985" sldId="2147483858"/>
          </pc:sldLayoutMkLst>
        </pc:sldLayoutChg>
        <pc:sldLayoutChg chg="add del mod replId">
          <pc:chgData name="JAMPALA SAI CHANDANA - [AIEB.1008660]" userId="S::aieb.1008660@cb.students.amrita.edu::6ea193e5-30fb-48eb-bd8b-1cdbd6326278" providerId="AD" clId="Web-{522ABA67-8A5D-4557-990E-3C589BD1B0B3}" dt="2021-11-07T05:23:40.586" v="200"/>
          <pc:sldLayoutMkLst>
            <pc:docMk/>
            <pc:sldMasterMk cId="441887345" sldId="2147483854"/>
            <pc:sldLayoutMk cId="303176277" sldId="2147483859"/>
          </pc:sldLayoutMkLst>
        </pc:sldLayoutChg>
        <pc:sldLayoutChg chg="add del mod replId">
          <pc:chgData name="JAMPALA SAI CHANDANA - [AIEB.1008660]" userId="S::aieb.1008660@cb.students.amrita.edu::6ea193e5-30fb-48eb-bd8b-1cdbd6326278" providerId="AD" clId="Web-{522ABA67-8A5D-4557-990E-3C589BD1B0B3}" dt="2021-11-07T05:23:40.586" v="200"/>
          <pc:sldLayoutMkLst>
            <pc:docMk/>
            <pc:sldMasterMk cId="441887345" sldId="2147483854"/>
            <pc:sldLayoutMk cId="192507464" sldId="2147483860"/>
          </pc:sldLayoutMkLst>
        </pc:sldLayoutChg>
        <pc:sldLayoutChg chg="add del mod replId">
          <pc:chgData name="JAMPALA SAI CHANDANA - [AIEB.1008660]" userId="S::aieb.1008660@cb.students.amrita.edu::6ea193e5-30fb-48eb-bd8b-1cdbd6326278" providerId="AD" clId="Web-{522ABA67-8A5D-4557-990E-3C589BD1B0B3}" dt="2021-11-07T05:23:40.586" v="200"/>
          <pc:sldLayoutMkLst>
            <pc:docMk/>
            <pc:sldMasterMk cId="441887345" sldId="2147483854"/>
            <pc:sldLayoutMk cId="2562003087" sldId="2147483861"/>
          </pc:sldLayoutMkLst>
        </pc:sldLayoutChg>
        <pc:sldLayoutChg chg="add del mod replId">
          <pc:chgData name="JAMPALA SAI CHANDANA - [AIEB.1008660]" userId="S::aieb.1008660@cb.students.amrita.edu::6ea193e5-30fb-48eb-bd8b-1cdbd6326278" providerId="AD" clId="Web-{522ABA67-8A5D-4557-990E-3C589BD1B0B3}" dt="2021-11-07T05:23:40.586" v="200"/>
          <pc:sldLayoutMkLst>
            <pc:docMk/>
            <pc:sldMasterMk cId="441887345" sldId="2147483854"/>
            <pc:sldLayoutMk cId="2953656278" sldId="2147483862"/>
          </pc:sldLayoutMkLst>
        </pc:sldLayoutChg>
        <pc:sldLayoutChg chg="add del mod replId">
          <pc:chgData name="JAMPALA SAI CHANDANA - [AIEB.1008660]" userId="S::aieb.1008660@cb.students.amrita.edu::6ea193e5-30fb-48eb-bd8b-1cdbd6326278" providerId="AD" clId="Web-{522ABA67-8A5D-4557-990E-3C589BD1B0B3}" dt="2021-11-07T05:23:40.586" v="200"/>
          <pc:sldLayoutMkLst>
            <pc:docMk/>
            <pc:sldMasterMk cId="441887345" sldId="2147483854"/>
            <pc:sldLayoutMk cId="2131904610" sldId="2147483863"/>
          </pc:sldLayoutMkLst>
        </pc:sldLayoutChg>
        <pc:sldLayoutChg chg="add del mod replId">
          <pc:chgData name="JAMPALA SAI CHANDANA - [AIEB.1008660]" userId="S::aieb.1008660@cb.students.amrita.edu::6ea193e5-30fb-48eb-bd8b-1cdbd6326278" providerId="AD" clId="Web-{522ABA67-8A5D-4557-990E-3C589BD1B0B3}" dt="2021-11-07T05:23:40.586" v="200"/>
          <pc:sldLayoutMkLst>
            <pc:docMk/>
            <pc:sldMasterMk cId="441887345" sldId="2147483854"/>
            <pc:sldLayoutMk cId="2489129288" sldId="2147483864"/>
          </pc:sldLayoutMkLst>
        </pc:sldLayoutChg>
        <pc:sldLayoutChg chg="add del mod replId">
          <pc:chgData name="JAMPALA SAI CHANDANA - [AIEB.1008660]" userId="S::aieb.1008660@cb.students.amrita.edu::6ea193e5-30fb-48eb-bd8b-1cdbd6326278" providerId="AD" clId="Web-{522ABA67-8A5D-4557-990E-3C589BD1B0B3}" dt="2021-11-07T05:23:40.586" v="200"/>
          <pc:sldLayoutMkLst>
            <pc:docMk/>
            <pc:sldMasterMk cId="441887345" sldId="2147483854"/>
            <pc:sldLayoutMk cId="1068165978" sldId="2147483865"/>
          </pc:sldLayoutMkLst>
        </pc:sldLayoutChg>
        <pc:sldLayoutChg chg="add del mod replId">
          <pc:chgData name="JAMPALA SAI CHANDANA - [AIEB.1008660]" userId="S::aieb.1008660@cb.students.amrita.edu::6ea193e5-30fb-48eb-bd8b-1cdbd6326278" providerId="AD" clId="Web-{522ABA67-8A5D-4557-990E-3C589BD1B0B3}" dt="2021-11-07T05:23:40.586" v="200"/>
          <pc:sldLayoutMkLst>
            <pc:docMk/>
            <pc:sldMasterMk cId="441887345" sldId="2147483854"/>
            <pc:sldLayoutMk cId="949313179" sldId="2147483866"/>
          </pc:sldLayoutMkLst>
        </pc:sldLayoutChg>
        <pc:sldLayoutChg chg="add del mod replId">
          <pc:chgData name="JAMPALA SAI CHANDANA - [AIEB.1008660]" userId="S::aieb.1008660@cb.students.amrita.edu::6ea193e5-30fb-48eb-bd8b-1cdbd6326278" providerId="AD" clId="Web-{522ABA67-8A5D-4557-990E-3C589BD1B0B3}" dt="2021-11-07T05:23:40.586" v="200"/>
          <pc:sldLayoutMkLst>
            <pc:docMk/>
            <pc:sldMasterMk cId="441887345" sldId="2147483854"/>
            <pc:sldLayoutMk cId="2828428431" sldId="2147483867"/>
          </pc:sldLayoutMkLst>
        </pc:sldLayoutChg>
        <pc:sldLayoutChg chg="add del mod replId">
          <pc:chgData name="JAMPALA SAI CHANDANA - [AIEB.1008660]" userId="S::aieb.1008660@cb.students.amrita.edu::6ea193e5-30fb-48eb-bd8b-1cdbd6326278" providerId="AD" clId="Web-{522ABA67-8A5D-4557-990E-3C589BD1B0B3}" dt="2021-11-07T05:23:40.586" v="200"/>
          <pc:sldLayoutMkLst>
            <pc:docMk/>
            <pc:sldMasterMk cId="441887345" sldId="2147483854"/>
            <pc:sldLayoutMk cId="3786890538" sldId="2147483868"/>
          </pc:sldLayoutMkLst>
        </pc:sldLayoutChg>
        <pc:sldLayoutChg chg="add del mod replId">
          <pc:chgData name="JAMPALA SAI CHANDANA - [AIEB.1008660]" userId="S::aieb.1008660@cb.students.amrita.edu::6ea193e5-30fb-48eb-bd8b-1cdbd6326278" providerId="AD" clId="Web-{522ABA67-8A5D-4557-990E-3C589BD1B0B3}" dt="2021-11-07T05:23:40.586" v="200"/>
          <pc:sldLayoutMkLst>
            <pc:docMk/>
            <pc:sldMasterMk cId="441887345" sldId="2147483854"/>
            <pc:sldLayoutMk cId="3793216332" sldId="2147483869"/>
          </pc:sldLayoutMkLst>
        </pc:sldLayoutChg>
        <pc:sldLayoutChg chg="add del mod replId">
          <pc:chgData name="JAMPALA SAI CHANDANA - [AIEB.1008660]" userId="S::aieb.1008660@cb.students.amrita.edu::6ea193e5-30fb-48eb-bd8b-1cdbd6326278" providerId="AD" clId="Web-{522ABA67-8A5D-4557-990E-3C589BD1B0B3}" dt="2021-11-07T05:23:40.586" v="200"/>
          <pc:sldLayoutMkLst>
            <pc:docMk/>
            <pc:sldMasterMk cId="441887345" sldId="2147483854"/>
            <pc:sldLayoutMk cId="2903862788" sldId="2147483870"/>
          </pc:sldLayoutMkLst>
        </pc:sldLayoutChg>
        <pc:sldLayoutChg chg="add del mod replId">
          <pc:chgData name="JAMPALA SAI CHANDANA - [AIEB.1008660]" userId="S::aieb.1008660@cb.students.amrita.edu::6ea193e5-30fb-48eb-bd8b-1cdbd6326278" providerId="AD" clId="Web-{522ABA67-8A5D-4557-990E-3C589BD1B0B3}" dt="2021-11-07T05:23:40.586" v="200"/>
          <pc:sldLayoutMkLst>
            <pc:docMk/>
            <pc:sldMasterMk cId="441887345" sldId="2147483854"/>
            <pc:sldLayoutMk cId="2109024484" sldId="2147483871"/>
          </pc:sldLayoutMkLst>
        </pc:sldLayoutChg>
      </pc:sldMasterChg>
      <pc:sldMasterChg chg="add del addSldLayout delSldLayout modSldLayout">
        <pc:chgData name="JAMPALA SAI CHANDANA - [AIEB.1008660]" userId="S::aieb.1008660@cb.students.amrita.edu::6ea193e5-30fb-48eb-bd8b-1cdbd6326278" providerId="AD" clId="Web-{522ABA67-8A5D-4557-990E-3C589BD1B0B3}" dt="2021-11-07T05:24:43.433" v="208"/>
        <pc:sldMasterMkLst>
          <pc:docMk/>
          <pc:sldMasterMk cId="265794940" sldId="2147483872"/>
        </pc:sldMasterMkLst>
        <pc:sldLayoutChg chg="add del mod replId">
          <pc:chgData name="JAMPALA SAI CHANDANA - [AIEB.1008660]" userId="S::aieb.1008660@cb.students.amrita.edu::6ea193e5-30fb-48eb-bd8b-1cdbd6326278" providerId="AD" clId="Web-{522ABA67-8A5D-4557-990E-3C589BD1B0B3}" dt="2021-11-07T05:24:43.433" v="208"/>
          <pc:sldLayoutMkLst>
            <pc:docMk/>
            <pc:sldMasterMk cId="265794940" sldId="2147483872"/>
            <pc:sldLayoutMk cId="3028884177" sldId="2147483873"/>
          </pc:sldLayoutMkLst>
        </pc:sldLayoutChg>
        <pc:sldLayoutChg chg="add del mod replId">
          <pc:chgData name="JAMPALA SAI CHANDANA - [AIEB.1008660]" userId="S::aieb.1008660@cb.students.amrita.edu::6ea193e5-30fb-48eb-bd8b-1cdbd6326278" providerId="AD" clId="Web-{522ABA67-8A5D-4557-990E-3C589BD1B0B3}" dt="2021-11-07T05:24:43.433" v="208"/>
          <pc:sldLayoutMkLst>
            <pc:docMk/>
            <pc:sldMasterMk cId="265794940" sldId="2147483872"/>
            <pc:sldLayoutMk cId="4053321620" sldId="2147483874"/>
          </pc:sldLayoutMkLst>
        </pc:sldLayoutChg>
        <pc:sldLayoutChg chg="add del mod replId">
          <pc:chgData name="JAMPALA SAI CHANDANA - [AIEB.1008660]" userId="S::aieb.1008660@cb.students.amrita.edu::6ea193e5-30fb-48eb-bd8b-1cdbd6326278" providerId="AD" clId="Web-{522ABA67-8A5D-4557-990E-3C589BD1B0B3}" dt="2021-11-07T05:24:43.433" v="208"/>
          <pc:sldLayoutMkLst>
            <pc:docMk/>
            <pc:sldMasterMk cId="265794940" sldId="2147483872"/>
            <pc:sldLayoutMk cId="1763751769" sldId="2147483875"/>
          </pc:sldLayoutMkLst>
        </pc:sldLayoutChg>
        <pc:sldLayoutChg chg="add del mod replId">
          <pc:chgData name="JAMPALA SAI CHANDANA - [AIEB.1008660]" userId="S::aieb.1008660@cb.students.amrita.edu::6ea193e5-30fb-48eb-bd8b-1cdbd6326278" providerId="AD" clId="Web-{522ABA67-8A5D-4557-990E-3C589BD1B0B3}" dt="2021-11-07T05:24:43.433" v="208"/>
          <pc:sldLayoutMkLst>
            <pc:docMk/>
            <pc:sldMasterMk cId="265794940" sldId="2147483872"/>
            <pc:sldLayoutMk cId="3535846139" sldId="2147483876"/>
          </pc:sldLayoutMkLst>
        </pc:sldLayoutChg>
        <pc:sldLayoutChg chg="add del mod replId">
          <pc:chgData name="JAMPALA SAI CHANDANA - [AIEB.1008660]" userId="S::aieb.1008660@cb.students.amrita.edu::6ea193e5-30fb-48eb-bd8b-1cdbd6326278" providerId="AD" clId="Web-{522ABA67-8A5D-4557-990E-3C589BD1B0B3}" dt="2021-11-07T05:24:43.433" v="208"/>
          <pc:sldLayoutMkLst>
            <pc:docMk/>
            <pc:sldMasterMk cId="265794940" sldId="2147483872"/>
            <pc:sldLayoutMk cId="3011159313" sldId="2147483877"/>
          </pc:sldLayoutMkLst>
        </pc:sldLayoutChg>
        <pc:sldLayoutChg chg="add del mod replId">
          <pc:chgData name="JAMPALA SAI CHANDANA - [AIEB.1008660]" userId="S::aieb.1008660@cb.students.amrita.edu::6ea193e5-30fb-48eb-bd8b-1cdbd6326278" providerId="AD" clId="Web-{522ABA67-8A5D-4557-990E-3C589BD1B0B3}" dt="2021-11-07T05:24:43.433" v="208"/>
          <pc:sldLayoutMkLst>
            <pc:docMk/>
            <pc:sldMasterMk cId="265794940" sldId="2147483872"/>
            <pc:sldLayoutMk cId="2960708529" sldId="2147483878"/>
          </pc:sldLayoutMkLst>
        </pc:sldLayoutChg>
        <pc:sldLayoutChg chg="add del mod replId">
          <pc:chgData name="JAMPALA SAI CHANDANA - [AIEB.1008660]" userId="S::aieb.1008660@cb.students.amrita.edu::6ea193e5-30fb-48eb-bd8b-1cdbd6326278" providerId="AD" clId="Web-{522ABA67-8A5D-4557-990E-3C589BD1B0B3}" dt="2021-11-07T05:24:43.433" v="208"/>
          <pc:sldLayoutMkLst>
            <pc:docMk/>
            <pc:sldMasterMk cId="265794940" sldId="2147483872"/>
            <pc:sldLayoutMk cId="726965388" sldId="2147483879"/>
          </pc:sldLayoutMkLst>
        </pc:sldLayoutChg>
        <pc:sldLayoutChg chg="add del mod replId">
          <pc:chgData name="JAMPALA SAI CHANDANA - [AIEB.1008660]" userId="S::aieb.1008660@cb.students.amrita.edu::6ea193e5-30fb-48eb-bd8b-1cdbd6326278" providerId="AD" clId="Web-{522ABA67-8A5D-4557-990E-3C589BD1B0B3}" dt="2021-11-07T05:24:43.433" v="208"/>
          <pc:sldLayoutMkLst>
            <pc:docMk/>
            <pc:sldMasterMk cId="265794940" sldId="2147483872"/>
            <pc:sldLayoutMk cId="2303755373" sldId="2147483880"/>
          </pc:sldLayoutMkLst>
        </pc:sldLayoutChg>
        <pc:sldLayoutChg chg="add del mod replId">
          <pc:chgData name="JAMPALA SAI CHANDANA - [AIEB.1008660]" userId="S::aieb.1008660@cb.students.amrita.edu::6ea193e5-30fb-48eb-bd8b-1cdbd6326278" providerId="AD" clId="Web-{522ABA67-8A5D-4557-990E-3C589BD1B0B3}" dt="2021-11-07T05:24:43.433" v="208"/>
          <pc:sldLayoutMkLst>
            <pc:docMk/>
            <pc:sldMasterMk cId="265794940" sldId="2147483872"/>
            <pc:sldLayoutMk cId="3466479155" sldId="2147483881"/>
          </pc:sldLayoutMkLst>
        </pc:sldLayoutChg>
        <pc:sldLayoutChg chg="add del mod replId">
          <pc:chgData name="JAMPALA SAI CHANDANA - [AIEB.1008660]" userId="S::aieb.1008660@cb.students.amrita.edu::6ea193e5-30fb-48eb-bd8b-1cdbd6326278" providerId="AD" clId="Web-{522ABA67-8A5D-4557-990E-3C589BD1B0B3}" dt="2021-11-07T05:24:43.433" v="208"/>
          <pc:sldLayoutMkLst>
            <pc:docMk/>
            <pc:sldMasterMk cId="265794940" sldId="2147483872"/>
            <pc:sldLayoutMk cId="2683741289" sldId="2147483882"/>
          </pc:sldLayoutMkLst>
        </pc:sldLayoutChg>
        <pc:sldLayoutChg chg="add del mod replId">
          <pc:chgData name="JAMPALA SAI CHANDANA - [AIEB.1008660]" userId="S::aieb.1008660@cb.students.amrita.edu::6ea193e5-30fb-48eb-bd8b-1cdbd6326278" providerId="AD" clId="Web-{522ABA67-8A5D-4557-990E-3C589BD1B0B3}" dt="2021-11-07T05:24:43.433" v="208"/>
          <pc:sldLayoutMkLst>
            <pc:docMk/>
            <pc:sldMasterMk cId="265794940" sldId="2147483872"/>
            <pc:sldLayoutMk cId="527308953" sldId="2147483883"/>
          </pc:sldLayoutMkLst>
        </pc:sldLayoutChg>
      </pc:sldMasterChg>
      <pc:sldMasterChg chg="add del addSldLayout delSldLayout modSldLayout">
        <pc:chgData name="JAMPALA SAI CHANDANA - [AIEB.1008660]" userId="S::aieb.1008660@cb.students.amrita.edu::6ea193e5-30fb-48eb-bd8b-1cdbd6326278" providerId="AD" clId="Web-{522ABA67-8A5D-4557-990E-3C589BD1B0B3}" dt="2021-11-07T05:25:00.105" v="210"/>
        <pc:sldMasterMkLst>
          <pc:docMk/>
          <pc:sldMasterMk cId="1024641659" sldId="2147483884"/>
        </pc:sldMasterMkLst>
        <pc:sldLayoutChg chg="add del mod replId">
          <pc:chgData name="JAMPALA SAI CHANDANA - [AIEB.1008660]" userId="S::aieb.1008660@cb.students.amrita.edu::6ea193e5-30fb-48eb-bd8b-1cdbd6326278" providerId="AD" clId="Web-{522ABA67-8A5D-4557-990E-3C589BD1B0B3}" dt="2021-11-07T05:25:00.105" v="210"/>
          <pc:sldLayoutMkLst>
            <pc:docMk/>
            <pc:sldMasterMk cId="1024641659" sldId="2147483884"/>
            <pc:sldLayoutMk cId="3483313245" sldId="2147483885"/>
          </pc:sldLayoutMkLst>
        </pc:sldLayoutChg>
        <pc:sldLayoutChg chg="add del mod replId">
          <pc:chgData name="JAMPALA SAI CHANDANA - [AIEB.1008660]" userId="S::aieb.1008660@cb.students.amrita.edu::6ea193e5-30fb-48eb-bd8b-1cdbd6326278" providerId="AD" clId="Web-{522ABA67-8A5D-4557-990E-3C589BD1B0B3}" dt="2021-11-07T05:25:00.105" v="210"/>
          <pc:sldLayoutMkLst>
            <pc:docMk/>
            <pc:sldMasterMk cId="1024641659" sldId="2147483884"/>
            <pc:sldLayoutMk cId="3791361671" sldId="2147483886"/>
          </pc:sldLayoutMkLst>
        </pc:sldLayoutChg>
        <pc:sldLayoutChg chg="add del mod replId">
          <pc:chgData name="JAMPALA SAI CHANDANA - [AIEB.1008660]" userId="S::aieb.1008660@cb.students.amrita.edu::6ea193e5-30fb-48eb-bd8b-1cdbd6326278" providerId="AD" clId="Web-{522ABA67-8A5D-4557-990E-3C589BD1B0B3}" dt="2021-11-07T05:25:00.105" v="210"/>
          <pc:sldLayoutMkLst>
            <pc:docMk/>
            <pc:sldMasterMk cId="1024641659" sldId="2147483884"/>
            <pc:sldLayoutMk cId="598291872" sldId="2147483887"/>
          </pc:sldLayoutMkLst>
        </pc:sldLayoutChg>
        <pc:sldLayoutChg chg="add del mod replId">
          <pc:chgData name="JAMPALA SAI CHANDANA - [AIEB.1008660]" userId="S::aieb.1008660@cb.students.amrita.edu::6ea193e5-30fb-48eb-bd8b-1cdbd6326278" providerId="AD" clId="Web-{522ABA67-8A5D-4557-990E-3C589BD1B0B3}" dt="2021-11-07T05:25:00.105" v="210"/>
          <pc:sldLayoutMkLst>
            <pc:docMk/>
            <pc:sldMasterMk cId="1024641659" sldId="2147483884"/>
            <pc:sldLayoutMk cId="3914396537" sldId="2147483888"/>
          </pc:sldLayoutMkLst>
        </pc:sldLayoutChg>
        <pc:sldLayoutChg chg="add del mod replId">
          <pc:chgData name="JAMPALA SAI CHANDANA - [AIEB.1008660]" userId="S::aieb.1008660@cb.students.amrita.edu::6ea193e5-30fb-48eb-bd8b-1cdbd6326278" providerId="AD" clId="Web-{522ABA67-8A5D-4557-990E-3C589BD1B0B3}" dt="2021-11-07T05:25:00.105" v="210"/>
          <pc:sldLayoutMkLst>
            <pc:docMk/>
            <pc:sldMasterMk cId="1024641659" sldId="2147483884"/>
            <pc:sldLayoutMk cId="3886391778" sldId="2147483889"/>
          </pc:sldLayoutMkLst>
        </pc:sldLayoutChg>
        <pc:sldLayoutChg chg="add del mod replId">
          <pc:chgData name="JAMPALA SAI CHANDANA - [AIEB.1008660]" userId="S::aieb.1008660@cb.students.amrita.edu::6ea193e5-30fb-48eb-bd8b-1cdbd6326278" providerId="AD" clId="Web-{522ABA67-8A5D-4557-990E-3C589BD1B0B3}" dt="2021-11-07T05:25:00.105" v="210"/>
          <pc:sldLayoutMkLst>
            <pc:docMk/>
            <pc:sldMasterMk cId="1024641659" sldId="2147483884"/>
            <pc:sldLayoutMk cId="92450907" sldId="2147483890"/>
          </pc:sldLayoutMkLst>
        </pc:sldLayoutChg>
        <pc:sldLayoutChg chg="add del mod replId">
          <pc:chgData name="JAMPALA SAI CHANDANA - [AIEB.1008660]" userId="S::aieb.1008660@cb.students.amrita.edu::6ea193e5-30fb-48eb-bd8b-1cdbd6326278" providerId="AD" clId="Web-{522ABA67-8A5D-4557-990E-3C589BD1B0B3}" dt="2021-11-07T05:25:00.105" v="210"/>
          <pc:sldLayoutMkLst>
            <pc:docMk/>
            <pc:sldMasterMk cId="1024641659" sldId="2147483884"/>
            <pc:sldLayoutMk cId="3297924206" sldId="2147483891"/>
          </pc:sldLayoutMkLst>
        </pc:sldLayoutChg>
        <pc:sldLayoutChg chg="add del mod replId">
          <pc:chgData name="JAMPALA SAI CHANDANA - [AIEB.1008660]" userId="S::aieb.1008660@cb.students.amrita.edu::6ea193e5-30fb-48eb-bd8b-1cdbd6326278" providerId="AD" clId="Web-{522ABA67-8A5D-4557-990E-3C589BD1B0B3}" dt="2021-11-07T05:25:00.105" v="210"/>
          <pc:sldLayoutMkLst>
            <pc:docMk/>
            <pc:sldMasterMk cId="1024641659" sldId="2147483884"/>
            <pc:sldLayoutMk cId="3982828675" sldId="2147483892"/>
          </pc:sldLayoutMkLst>
        </pc:sldLayoutChg>
        <pc:sldLayoutChg chg="add del mod replId">
          <pc:chgData name="JAMPALA SAI CHANDANA - [AIEB.1008660]" userId="S::aieb.1008660@cb.students.amrita.edu::6ea193e5-30fb-48eb-bd8b-1cdbd6326278" providerId="AD" clId="Web-{522ABA67-8A5D-4557-990E-3C589BD1B0B3}" dt="2021-11-07T05:25:00.105" v="210"/>
          <pc:sldLayoutMkLst>
            <pc:docMk/>
            <pc:sldMasterMk cId="1024641659" sldId="2147483884"/>
            <pc:sldLayoutMk cId="315606852" sldId="2147483893"/>
          </pc:sldLayoutMkLst>
        </pc:sldLayoutChg>
        <pc:sldLayoutChg chg="add del mod replId">
          <pc:chgData name="JAMPALA SAI CHANDANA - [AIEB.1008660]" userId="S::aieb.1008660@cb.students.amrita.edu::6ea193e5-30fb-48eb-bd8b-1cdbd6326278" providerId="AD" clId="Web-{522ABA67-8A5D-4557-990E-3C589BD1B0B3}" dt="2021-11-07T05:25:00.105" v="210"/>
          <pc:sldLayoutMkLst>
            <pc:docMk/>
            <pc:sldMasterMk cId="1024641659" sldId="2147483884"/>
            <pc:sldLayoutMk cId="420533444" sldId="2147483894"/>
          </pc:sldLayoutMkLst>
        </pc:sldLayoutChg>
        <pc:sldLayoutChg chg="add del mod replId">
          <pc:chgData name="JAMPALA SAI CHANDANA - [AIEB.1008660]" userId="S::aieb.1008660@cb.students.amrita.edu::6ea193e5-30fb-48eb-bd8b-1cdbd6326278" providerId="AD" clId="Web-{522ABA67-8A5D-4557-990E-3C589BD1B0B3}" dt="2021-11-07T05:25:00.105" v="210"/>
          <pc:sldLayoutMkLst>
            <pc:docMk/>
            <pc:sldMasterMk cId="1024641659" sldId="2147483884"/>
            <pc:sldLayoutMk cId="31596774" sldId="2147483895"/>
          </pc:sldLayoutMkLst>
        </pc:sldLayoutChg>
        <pc:sldLayoutChg chg="add del mod replId">
          <pc:chgData name="JAMPALA SAI CHANDANA - [AIEB.1008660]" userId="S::aieb.1008660@cb.students.amrita.edu::6ea193e5-30fb-48eb-bd8b-1cdbd6326278" providerId="AD" clId="Web-{522ABA67-8A5D-4557-990E-3C589BD1B0B3}" dt="2021-11-07T05:25:00.105" v="210"/>
          <pc:sldLayoutMkLst>
            <pc:docMk/>
            <pc:sldMasterMk cId="1024641659" sldId="2147483884"/>
            <pc:sldLayoutMk cId="4186369883" sldId="2147483896"/>
          </pc:sldLayoutMkLst>
        </pc:sldLayoutChg>
        <pc:sldLayoutChg chg="add del mod replId">
          <pc:chgData name="JAMPALA SAI CHANDANA - [AIEB.1008660]" userId="S::aieb.1008660@cb.students.amrita.edu::6ea193e5-30fb-48eb-bd8b-1cdbd6326278" providerId="AD" clId="Web-{522ABA67-8A5D-4557-990E-3C589BD1B0B3}" dt="2021-11-07T05:25:00.105" v="210"/>
          <pc:sldLayoutMkLst>
            <pc:docMk/>
            <pc:sldMasterMk cId="1024641659" sldId="2147483884"/>
            <pc:sldLayoutMk cId="3752591454" sldId="2147483897"/>
          </pc:sldLayoutMkLst>
        </pc:sldLayoutChg>
        <pc:sldLayoutChg chg="add del mod replId">
          <pc:chgData name="JAMPALA SAI CHANDANA - [AIEB.1008660]" userId="S::aieb.1008660@cb.students.amrita.edu::6ea193e5-30fb-48eb-bd8b-1cdbd6326278" providerId="AD" clId="Web-{522ABA67-8A5D-4557-990E-3C589BD1B0B3}" dt="2021-11-07T05:25:00.105" v="210"/>
          <pc:sldLayoutMkLst>
            <pc:docMk/>
            <pc:sldMasterMk cId="1024641659" sldId="2147483884"/>
            <pc:sldLayoutMk cId="2469667078" sldId="2147483898"/>
          </pc:sldLayoutMkLst>
        </pc:sldLayoutChg>
        <pc:sldLayoutChg chg="add del mod replId">
          <pc:chgData name="JAMPALA SAI CHANDANA - [AIEB.1008660]" userId="S::aieb.1008660@cb.students.amrita.edu::6ea193e5-30fb-48eb-bd8b-1cdbd6326278" providerId="AD" clId="Web-{522ABA67-8A5D-4557-990E-3C589BD1B0B3}" dt="2021-11-07T05:25:00.105" v="210"/>
          <pc:sldLayoutMkLst>
            <pc:docMk/>
            <pc:sldMasterMk cId="1024641659" sldId="2147483884"/>
            <pc:sldLayoutMk cId="2363376649" sldId="2147483899"/>
          </pc:sldLayoutMkLst>
        </pc:sldLayoutChg>
        <pc:sldLayoutChg chg="add del mod replId">
          <pc:chgData name="JAMPALA SAI CHANDANA - [AIEB.1008660]" userId="S::aieb.1008660@cb.students.amrita.edu::6ea193e5-30fb-48eb-bd8b-1cdbd6326278" providerId="AD" clId="Web-{522ABA67-8A5D-4557-990E-3C589BD1B0B3}" dt="2021-11-07T05:25:00.105" v="210"/>
          <pc:sldLayoutMkLst>
            <pc:docMk/>
            <pc:sldMasterMk cId="1024641659" sldId="2147483884"/>
            <pc:sldLayoutMk cId="4112835769" sldId="2147483900"/>
          </pc:sldLayoutMkLst>
        </pc:sldLayoutChg>
        <pc:sldLayoutChg chg="add del mod replId">
          <pc:chgData name="JAMPALA SAI CHANDANA - [AIEB.1008660]" userId="S::aieb.1008660@cb.students.amrita.edu::6ea193e5-30fb-48eb-bd8b-1cdbd6326278" providerId="AD" clId="Web-{522ABA67-8A5D-4557-990E-3C589BD1B0B3}" dt="2021-11-07T05:25:00.105" v="210"/>
          <pc:sldLayoutMkLst>
            <pc:docMk/>
            <pc:sldMasterMk cId="1024641659" sldId="2147483884"/>
            <pc:sldLayoutMk cId="591623829" sldId="2147483901"/>
          </pc:sldLayoutMkLst>
        </pc:sldLayoutChg>
      </pc:sldMasterChg>
      <pc:sldMasterChg chg="add del addSldLayout delSldLayout modSldLayout">
        <pc:chgData name="JAMPALA SAI CHANDANA - [AIEB.1008660]" userId="S::aieb.1008660@cb.students.amrita.edu::6ea193e5-30fb-48eb-bd8b-1cdbd6326278" providerId="AD" clId="Web-{522ABA67-8A5D-4557-990E-3C589BD1B0B3}" dt="2021-11-07T05:25:09.121" v="211"/>
        <pc:sldMasterMkLst>
          <pc:docMk/>
          <pc:sldMasterMk cId="915036226" sldId="2147483902"/>
        </pc:sldMasterMkLst>
        <pc:sldLayoutChg chg="add del mod replId">
          <pc:chgData name="JAMPALA SAI CHANDANA - [AIEB.1008660]" userId="S::aieb.1008660@cb.students.amrita.edu::6ea193e5-30fb-48eb-bd8b-1cdbd6326278" providerId="AD" clId="Web-{522ABA67-8A5D-4557-990E-3C589BD1B0B3}" dt="2021-11-07T05:25:09.121" v="211"/>
          <pc:sldLayoutMkLst>
            <pc:docMk/>
            <pc:sldMasterMk cId="915036226" sldId="2147483902"/>
            <pc:sldLayoutMk cId="3676536802" sldId="2147483903"/>
          </pc:sldLayoutMkLst>
        </pc:sldLayoutChg>
        <pc:sldLayoutChg chg="add del mod replId">
          <pc:chgData name="JAMPALA SAI CHANDANA - [AIEB.1008660]" userId="S::aieb.1008660@cb.students.amrita.edu::6ea193e5-30fb-48eb-bd8b-1cdbd6326278" providerId="AD" clId="Web-{522ABA67-8A5D-4557-990E-3C589BD1B0B3}" dt="2021-11-07T05:25:09.121" v="211"/>
          <pc:sldLayoutMkLst>
            <pc:docMk/>
            <pc:sldMasterMk cId="915036226" sldId="2147483902"/>
            <pc:sldLayoutMk cId="4274274056" sldId="2147483904"/>
          </pc:sldLayoutMkLst>
        </pc:sldLayoutChg>
        <pc:sldLayoutChg chg="add del mod replId">
          <pc:chgData name="JAMPALA SAI CHANDANA - [AIEB.1008660]" userId="S::aieb.1008660@cb.students.amrita.edu::6ea193e5-30fb-48eb-bd8b-1cdbd6326278" providerId="AD" clId="Web-{522ABA67-8A5D-4557-990E-3C589BD1B0B3}" dt="2021-11-07T05:25:09.121" v="211"/>
          <pc:sldLayoutMkLst>
            <pc:docMk/>
            <pc:sldMasterMk cId="915036226" sldId="2147483902"/>
            <pc:sldLayoutMk cId="1924592561" sldId="2147483905"/>
          </pc:sldLayoutMkLst>
        </pc:sldLayoutChg>
        <pc:sldLayoutChg chg="add del mod replId">
          <pc:chgData name="JAMPALA SAI CHANDANA - [AIEB.1008660]" userId="S::aieb.1008660@cb.students.amrita.edu::6ea193e5-30fb-48eb-bd8b-1cdbd6326278" providerId="AD" clId="Web-{522ABA67-8A5D-4557-990E-3C589BD1B0B3}" dt="2021-11-07T05:25:09.121" v="211"/>
          <pc:sldLayoutMkLst>
            <pc:docMk/>
            <pc:sldMasterMk cId="915036226" sldId="2147483902"/>
            <pc:sldLayoutMk cId="1690591040" sldId="2147483906"/>
          </pc:sldLayoutMkLst>
        </pc:sldLayoutChg>
        <pc:sldLayoutChg chg="add del mod replId">
          <pc:chgData name="JAMPALA SAI CHANDANA - [AIEB.1008660]" userId="S::aieb.1008660@cb.students.amrita.edu::6ea193e5-30fb-48eb-bd8b-1cdbd6326278" providerId="AD" clId="Web-{522ABA67-8A5D-4557-990E-3C589BD1B0B3}" dt="2021-11-07T05:25:09.121" v="211"/>
          <pc:sldLayoutMkLst>
            <pc:docMk/>
            <pc:sldMasterMk cId="915036226" sldId="2147483902"/>
            <pc:sldLayoutMk cId="3538020120" sldId="2147483907"/>
          </pc:sldLayoutMkLst>
        </pc:sldLayoutChg>
        <pc:sldLayoutChg chg="add del mod replId">
          <pc:chgData name="JAMPALA SAI CHANDANA - [AIEB.1008660]" userId="S::aieb.1008660@cb.students.amrita.edu::6ea193e5-30fb-48eb-bd8b-1cdbd6326278" providerId="AD" clId="Web-{522ABA67-8A5D-4557-990E-3C589BD1B0B3}" dt="2021-11-07T05:25:09.121" v="211"/>
          <pc:sldLayoutMkLst>
            <pc:docMk/>
            <pc:sldMasterMk cId="915036226" sldId="2147483902"/>
            <pc:sldLayoutMk cId="1316710529" sldId="2147483908"/>
          </pc:sldLayoutMkLst>
        </pc:sldLayoutChg>
        <pc:sldLayoutChg chg="add del mod replId">
          <pc:chgData name="JAMPALA SAI CHANDANA - [AIEB.1008660]" userId="S::aieb.1008660@cb.students.amrita.edu::6ea193e5-30fb-48eb-bd8b-1cdbd6326278" providerId="AD" clId="Web-{522ABA67-8A5D-4557-990E-3C589BD1B0B3}" dt="2021-11-07T05:25:09.121" v="211"/>
          <pc:sldLayoutMkLst>
            <pc:docMk/>
            <pc:sldMasterMk cId="915036226" sldId="2147483902"/>
            <pc:sldLayoutMk cId="1137402299" sldId="2147483909"/>
          </pc:sldLayoutMkLst>
        </pc:sldLayoutChg>
        <pc:sldLayoutChg chg="add del mod replId">
          <pc:chgData name="JAMPALA SAI CHANDANA - [AIEB.1008660]" userId="S::aieb.1008660@cb.students.amrita.edu::6ea193e5-30fb-48eb-bd8b-1cdbd6326278" providerId="AD" clId="Web-{522ABA67-8A5D-4557-990E-3C589BD1B0B3}" dt="2021-11-07T05:25:09.121" v="211"/>
          <pc:sldLayoutMkLst>
            <pc:docMk/>
            <pc:sldMasterMk cId="915036226" sldId="2147483902"/>
            <pc:sldLayoutMk cId="168722254" sldId="2147483910"/>
          </pc:sldLayoutMkLst>
        </pc:sldLayoutChg>
        <pc:sldLayoutChg chg="add del mod replId">
          <pc:chgData name="JAMPALA SAI CHANDANA - [AIEB.1008660]" userId="S::aieb.1008660@cb.students.amrita.edu::6ea193e5-30fb-48eb-bd8b-1cdbd6326278" providerId="AD" clId="Web-{522ABA67-8A5D-4557-990E-3C589BD1B0B3}" dt="2021-11-07T05:25:09.121" v="211"/>
          <pc:sldLayoutMkLst>
            <pc:docMk/>
            <pc:sldMasterMk cId="915036226" sldId="2147483902"/>
            <pc:sldLayoutMk cId="2728740378" sldId="2147483911"/>
          </pc:sldLayoutMkLst>
        </pc:sldLayoutChg>
        <pc:sldLayoutChg chg="add del mod replId">
          <pc:chgData name="JAMPALA SAI CHANDANA - [AIEB.1008660]" userId="S::aieb.1008660@cb.students.amrita.edu::6ea193e5-30fb-48eb-bd8b-1cdbd6326278" providerId="AD" clId="Web-{522ABA67-8A5D-4557-990E-3C589BD1B0B3}" dt="2021-11-07T05:25:09.121" v="211"/>
          <pc:sldLayoutMkLst>
            <pc:docMk/>
            <pc:sldMasterMk cId="915036226" sldId="2147483902"/>
            <pc:sldLayoutMk cId="57953514" sldId="2147483912"/>
          </pc:sldLayoutMkLst>
        </pc:sldLayoutChg>
        <pc:sldLayoutChg chg="add del mod replId">
          <pc:chgData name="JAMPALA SAI CHANDANA - [AIEB.1008660]" userId="S::aieb.1008660@cb.students.amrita.edu::6ea193e5-30fb-48eb-bd8b-1cdbd6326278" providerId="AD" clId="Web-{522ABA67-8A5D-4557-990E-3C589BD1B0B3}" dt="2021-11-07T05:25:09.121" v="211"/>
          <pc:sldLayoutMkLst>
            <pc:docMk/>
            <pc:sldMasterMk cId="915036226" sldId="2147483902"/>
            <pc:sldLayoutMk cId="2001265478" sldId="2147483913"/>
          </pc:sldLayoutMkLst>
        </pc:sldLayoutChg>
      </pc:sldMasterChg>
      <pc:sldMasterChg chg="add del addSldLayout delSldLayout modSldLayout">
        <pc:chgData name="JAMPALA SAI CHANDANA - [AIEB.1008660]" userId="S::aieb.1008660@cb.students.amrita.edu::6ea193e5-30fb-48eb-bd8b-1cdbd6326278" providerId="AD" clId="Web-{522ABA67-8A5D-4557-990E-3C589BD1B0B3}" dt="2021-11-07T05:25:52.501" v="215"/>
        <pc:sldMasterMkLst>
          <pc:docMk/>
          <pc:sldMasterMk cId="1283555506" sldId="2147483914"/>
        </pc:sldMasterMkLst>
        <pc:sldLayoutChg chg="add del mod replId">
          <pc:chgData name="JAMPALA SAI CHANDANA - [AIEB.1008660]" userId="S::aieb.1008660@cb.students.amrita.edu::6ea193e5-30fb-48eb-bd8b-1cdbd6326278" providerId="AD" clId="Web-{522ABA67-8A5D-4557-990E-3C589BD1B0B3}" dt="2021-11-07T05:25:52.501" v="215"/>
          <pc:sldLayoutMkLst>
            <pc:docMk/>
            <pc:sldMasterMk cId="1283555506" sldId="2147483914"/>
            <pc:sldLayoutMk cId="687282792" sldId="2147483915"/>
          </pc:sldLayoutMkLst>
        </pc:sldLayoutChg>
        <pc:sldLayoutChg chg="add del mod replId">
          <pc:chgData name="JAMPALA SAI CHANDANA - [AIEB.1008660]" userId="S::aieb.1008660@cb.students.amrita.edu::6ea193e5-30fb-48eb-bd8b-1cdbd6326278" providerId="AD" clId="Web-{522ABA67-8A5D-4557-990E-3C589BD1B0B3}" dt="2021-11-07T05:25:52.501" v="215"/>
          <pc:sldLayoutMkLst>
            <pc:docMk/>
            <pc:sldMasterMk cId="1283555506" sldId="2147483914"/>
            <pc:sldLayoutMk cId="3795478975" sldId="2147483916"/>
          </pc:sldLayoutMkLst>
        </pc:sldLayoutChg>
        <pc:sldLayoutChg chg="add del mod replId">
          <pc:chgData name="JAMPALA SAI CHANDANA - [AIEB.1008660]" userId="S::aieb.1008660@cb.students.amrita.edu::6ea193e5-30fb-48eb-bd8b-1cdbd6326278" providerId="AD" clId="Web-{522ABA67-8A5D-4557-990E-3C589BD1B0B3}" dt="2021-11-07T05:25:52.501" v="215"/>
          <pc:sldLayoutMkLst>
            <pc:docMk/>
            <pc:sldMasterMk cId="1283555506" sldId="2147483914"/>
            <pc:sldLayoutMk cId="2345750420" sldId="2147483917"/>
          </pc:sldLayoutMkLst>
        </pc:sldLayoutChg>
        <pc:sldLayoutChg chg="add del mod replId">
          <pc:chgData name="JAMPALA SAI CHANDANA - [AIEB.1008660]" userId="S::aieb.1008660@cb.students.amrita.edu::6ea193e5-30fb-48eb-bd8b-1cdbd6326278" providerId="AD" clId="Web-{522ABA67-8A5D-4557-990E-3C589BD1B0B3}" dt="2021-11-07T05:25:52.501" v="215"/>
          <pc:sldLayoutMkLst>
            <pc:docMk/>
            <pc:sldMasterMk cId="1283555506" sldId="2147483914"/>
            <pc:sldLayoutMk cId="223544341" sldId="2147483918"/>
          </pc:sldLayoutMkLst>
        </pc:sldLayoutChg>
        <pc:sldLayoutChg chg="add del mod replId">
          <pc:chgData name="JAMPALA SAI CHANDANA - [AIEB.1008660]" userId="S::aieb.1008660@cb.students.amrita.edu::6ea193e5-30fb-48eb-bd8b-1cdbd6326278" providerId="AD" clId="Web-{522ABA67-8A5D-4557-990E-3C589BD1B0B3}" dt="2021-11-07T05:25:52.501" v="215"/>
          <pc:sldLayoutMkLst>
            <pc:docMk/>
            <pc:sldMasterMk cId="1283555506" sldId="2147483914"/>
            <pc:sldLayoutMk cId="1128166769" sldId="2147483919"/>
          </pc:sldLayoutMkLst>
        </pc:sldLayoutChg>
        <pc:sldLayoutChg chg="add del mod replId">
          <pc:chgData name="JAMPALA SAI CHANDANA - [AIEB.1008660]" userId="S::aieb.1008660@cb.students.amrita.edu::6ea193e5-30fb-48eb-bd8b-1cdbd6326278" providerId="AD" clId="Web-{522ABA67-8A5D-4557-990E-3C589BD1B0B3}" dt="2021-11-07T05:25:52.501" v="215"/>
          <pc:sldLayoutMkLst>
            <pc:docMk/>
            <pc:sldMasterMk cId="1283555506" sldId="2147483914"/>
            <pc:sldLayoutMk cId="2538206267" sldId="2147483920"/>
          </pc:sldLayoutMkLst>
        </pc:sldLayoutChg>
        <pc:sldLayoutChg chg="add del mod replId">
          <pc:chgData name="JAMPALA SAI CHANDANA - [AIEB.1008660]" userId="S::aieb.1008660@cb.students.amrita.edu::6ea193e5-30fb-48eb-bd8b-1cdbd6326278" providerId="AD" clId="Web-{522ABA67-8A5D-4557-990E-3C589BD1B0B3}" dt="2021-11-07T05:25:52.501" v="215"/>
          <pc:sldLayoutMkLst>
            <pc:docMk/>
            <pc:sldMasterMk cId="1283555506" sldId="2147483914"/>
            <pc:sldLayoutMk cId="416898479" sldId="2147483921"/>
          </pc:sldLayoutMkLst>
        </pc:sldLayoutChg>
        <pc:sldLayoutChg chg="add del mod replId">
          <pc:chgData name="JAMPALA SAI CHANDANA - [AIEB.1008660]" userId="S::aieb.1008660@cb.students.amrita.edu::6ea193e5-30fb-48eb-bd8b-1cdbd6326278" providerId="AD" clId="Web-{522ABA67-8A5D-4557-990E-3C589BD1B0B3}" dt="2021-11-07T05:25:52.501" v="215"/>
          <pc:sldLayoutMkLst>
            <pc:docMk/>
            <pc:sldMasterMk cId="1283555506" sldId="2147483914"/>
            <pc:sldLayoutMk cId="1634767620" sldId="2147483922"/>
          </pc:sldLayoutMkLst>
        </pc:sldLayoutChg>
        <pc:sldLayoutChg chg="add del mod replId">
          <pc:chgData name="JAMPALA SAI CHANDANA - [AIEB.1008660]" userId="S::aieb.1008660@cb.students.amrita.edu::6ea193e5-30fb-48eb-bd8b-1cdbd6326278" providerId="AD" clId="Web-{522ABA67-8A5D-4557-990E-3C589BD1B0B3}" dt="2021-11-07T05:25:52.501" v="215"/>
          <pc:sldLayoutMkLst>
            <pc:docMk/>
            <pc:sldMasterMk cId="1283555506" sldId="2147483914"/>
            <pc:sldLayoutMk cId="2967035125" sldId="2147483923"/>
          </pc:sldLayoutMkLst>
        </pc:sldLayoutChg>
        <pc:sldLayoutChg chg="add del mod replId">
          <pc:chgData name="JAMPALA SAI CHANDANA - [AIEB.1008660]" userId="S::aieb.1008660@cb.students.amrita.edu::6ea193e5-30fb-48eb-bd8b-1cdbd6326278" providerId="AD" clId="Web-{522ABA67-8A5D-4557-990E-3C589BD1B0B3}" dt="2021-11-07T05:25:52.501" v="215"/>
          <pc:sldLayoutMkLst>
            <pc:docMk/>
            <pc:sldMasterMk cId="1283555506" sldId="2147483914"/>
            <pc:sldLayoutMk cId="435495596" sldId="2147483924"/>
          </pc:sldLayoutMkLst>
        </pc:sldLayoutChg>
        <pc:sldLayoutChg chg="add del mod replId">
          <pc:chgData name="JAMPALA SAI CHANDANA - [AIEB.1008660]" userId="S::aieb.1008660@cb.students.amrita.edu::6ea193e5-30fb-48eb-bd8b-1cdbd6326278" providerId="AD" clId="Web-{522ABA67-8A5D-4557-990E-3C589BD1B0B3}" dt="2021-11-07T05:25:52.501" v="215"/>
          <pc:sldLayoutMkLst>
            <pc:docMk/>
            <pc:sldMasterMk cId="1283555506" sldId="2147483914"/>
            <pc:sldLayoutMk cId="942006497" sldId="2147483925"/>
          </pc:sldLayoutMkLst>
        </pc:sldLayoutChg>
        <pc:sldLayoutChg chg="add del mod replId">
          <pc:chgData name="JAMPALA SAI CHANDANA - [AIEB.1008660]" userId="S::aieb.1008660@cb.students.amrita.edu::6ea193e5-30fb-48eb-bd8b-1cdbd6326278" providerId="AD" clId="Web-{522ABA67-8A5D-4557-990E-3C589BD1B0B3}" dt="2021-11-07T05:25:52.501" v="215"/>
          <pc:sldLayoutMkLst>
            <pc:docMk/>
            <pc:sldMasterMk cId="1283555506" sldId="2147483914"/>
            <pc:sldLayoutMk cId="3542485487" sldId="2147483926"/>
          </pc:sldLayoutMkLst>
        </pc:sldLayoutChg>
        <pc:sldLayoutChg chg="add del mod replId">
          <pc:chgData name="JAMPALA SAI CHANDANA - [AIEB.1008660]" userId="S::aieb.1008660@cb.students.amrita.edu::6ea193e5-30fb-48eb-bd8b-1cdbd6326278" providerId="AD" clId="Web-{522ABA67-8A5D-4557-990E-3C589BD1B0B3}" dt="2021-11-07T05:25:52.501" v="215"/>
          <pc:sldLayoutMkLst>
            <pc:docMk/>
            <pc:sldMasterMk cId="1283555506" sldId="2147483914"/>
            <pc:sldLayoutMk cId="2001299925" sldId="2147483927"/>
          </pc:sldLayoutMkLst>
        </pc:sldLayoutChg>
        <pc:sldLayoutChg chg="add del mod replId">
          <pc:chgData name="JAMPALA SAI CHANDANA - [AIEB.1008660]" userId="S::aieb.1008660@cb.students.amrita.edu::6ea193e5-30fb-48eb-bd8b-1cdbd6326278" providerId="AD" clId="Web-{522ABA67-8A5D-4557-990E-3C589BD1B0B3}" dt="2021-11-07T05:25:52.501" v="215"/>
          <pc:sldLayoutMkLst>
            <pc:docMk/>
            <pc:sldMasterMk cId="1283555506" sldId="2147483914"/>
            <pc:sldLayoutMk cId="686769972" sldId="2147483928"/>
          </pc:sldLayoutMkLst>
        </pc:sldLayoutChg>
        <pc:sldLayoutChg chg="add del mod replId">
          <pc:chgData name="JAMPALA SAI CHANDANA - [AIEB.1008660]" userId="S::aieb.1008660@cb.students.amrita.edu::6ea193e5-30fb-48eb-bd8b-1cdbd6326278" providerId="AD" clId="Web-{522ABA67-8A5D-4557-990E-3C589BD1B0B3}" dt="2021-11-07T05:25:52.501" v="215"/>
          <pc:sldLayoutMkLst>
            <pc:docMk/>
            <pc:sldMasterMk cId="1283555506" sldId="2147483914"/>
            <pc:sldLayoutMk cId="354881051" sldId="2147483929"/>
          </pc:sldLayoutMkLst>
        </pc:sldLayoutChg>
        <pc:sldLayoutChg chg="add del mod replId">
          <pc:chgData name="JAMPALA SAI CHANDANA - [AIEB.1008660]" userId="S::aieb.1008660@cb.students.amrita.edu::6ea193e5-30fb-48eb-bd8b-1cdbd6326278" providerId="AD" clId="Web-{522ABA67-8A5D-4557-990E-3C589BD1B0B3}" dt="2021-11-07T05:25:52.501" v="215"/>
          <pc:sldLayoutMkLst>
            <pc:docMk/>
            <pc:sldMasterMk cId="1283555506" sldId="2147483914"/>
            <pc:sldLayoutMk cId="1410647958" sldId="2147483930"/>
          </pc:sldLayoutMkLst>
        </pc:sldLayoutChg>
        <pc:sldLayoutChg chg="add del mod replId">
          <pc:chgData name="JAMPALA SAI CHANDANA - [AIEB.1008660]" userId="S::aieb.1008660@cb.students.amrita.edu::6ea193e5-30fb-48eb-bd8b-1cdbd6326278" providerId="AD" clId="Web-{522ABA67-8A5D-4557-990E-3C589BD1B0B3}" dt="2021-11-07T05:25:52.501" v="215"/>
          <pc:sldLayoutMkLst>
            <pc:docMk/>
            <pc:sldMasterMk cId="1283555506" sldId="2147483914"/>
            <pc:sldLayoutMk cId="2404497116" sldId="2147483931"/>
          </pc:sldLayoutMkLst>
        </pc:sldLayoutChg>
      </pc:sldMasterChg>
      <pc:sldMasterChg chg="add addSldLayout modSldLayout">
        <pc:chgData name="JAMPALA SAI CHANDANA - [AIEB.1008660]" userId="S::aieb.1008660@cb.students.amrita.edu::6ea193e5-30fb-48eb-bd8b-1cdbd6326278" providerId="AD" clId="Web-{522ABA67-8A5D-4557-990E-3C589BD1B0B3}" dt="2021-11-07T05:25:52.501" v="215"/>
        <pc:sldMasterMkLst>
          <pc:docMk/>
          <pc:sldMasterMk cId="2274461934" sldId="2147483932"/>
        </pc:sldMasterMkLst>
        <pc:sldLayoutChg chg="add mod replId">
          <pc:chgData name="JAMPALA SAI CHANDANA - [AIEB.1008660]" userId="S::aieb.1008660@cb.students.amrita.edu::6ea193e5-30fb-48eb-bd8b-1cdbd6326278" providerId="AD" clId="Web-{522ABA67-8A5D-4557-990E-3C589BD1B0B3}" dt="2021-11-07T05:25:52.501" v="215"/>
          <pc:sldLayoutMkLst>
            <pc:docMk/>
            <pc:sldMasterMk cId="2274461934" sldId="2147483932"/>
            <pc:sldLayoutMk cId="40682199" sldId="2147483933"/>
          </pc:sldLayoutMkLst>
        </pc:sldLayoutChg>
        <pc:sldLayoutChg chg="add mod replId">
          <pc:chgData name="JAMPALA SAI CHANDANA - [AIEB.1008660]" userId="S::aieb.1008660@cb.students.amrita.edu::6ea193e5-30fb-48eb-bd8b-1cdbd6326278" providerId="AD" clId="Web-{522ABA67-8A5D-4557-990E-3C589BD1B0B3}" dt="2021-11-07T05:25:52.501" v="215"/>
          <pc:sldLayoutMkLst>
            <pc:docMk/>
            <pc:sldMasterMk cId="2274461934" sldId="2147483932"/>
            <pc:sldLayoutMk cId="3617427369" sldId="2147483934"/>
          </pc:sldLayoutMkLst>
        </pc:sldLayoutChg>
        <pc:sldLayoutChg chg="add mod replId">
          <pc:chgData name="JAMPALA SAI CHANDANA - [AIEB.1008660]" userId="S::aieb.1008660@cb.students.amrita.edu::6ea193e5-30fb-48eb-bd8b-1cdbd6326278" providerId="AD" clId="Web-{522ABA67-8A5D-4557-990E-3C589BD1B0B3}" dt="2021-11-07T05:25:52.501" v="215"/>
          <pc:sldLayoutMkLst>
            <pc:docMk/>
            <pc:sldMasterMk cId="2274461934" sldId="2147483932"/>
            <pc:sldLayoutMk cId="984212547" sldId="2147483935"/>
          </pc:sldLayoutMkLst>
        </pc:sldLayoutChg>
        <pc:sldLayoutChg chg="add mod replId">
          <pc:chgData name="JAMPALA SAI CHANDANA - [AIEB.1008660]" userId="S::aieb.1008660@cb.students.amrita.edu::6ea193e5-30fb-48eb-bd8b-1cdbd6326278" providerId="AD" clId="Web-{522ABA67-8A5D-4557-990E-3C589BD1B0B3}" dt="2021-11-07T05:25:52.501" v="215"/>
          <pc:sldLayoutMkLst>
            <pc:docMk/>
            <pc:sldMasterMk cId="2274461934" sldId="2147483932"/>
            <pc:sldLayoutMk cId="1490938409" sldId="2147483936"/>
          </pc:sldLayoutMkLst>
        </pc:sldLayoutChg>
        <pc:sldLayoutChg chg="add mod replId">
          <pc:chgData name="JAMPALA SAI CHANDANA - [AIEB.1008660]" userId="S::aieb.1008660@cb.students.amrita.edu::6ea193e5-30fb-48eb-bd8b-1cdbd6326278" providerId="AD" clId="Web-{522ABA67-8A5D-4557-990E-3C589BD1B0B3}" dt="2021-11-07T05:25:52.501" v="215"/>
          <pc:sldLayoutMkLst>
            <pc:docMk/>
            <pc:sldMasterMk cId="2274461934" sldId="2147483932"/>
            <pc:sldLayoutMk cId="3039505568" sldId="2147483937"/>
          </pc:sldLayoutMkLst>
        </pc:sldLayoutChg>
        <pc:sldLayoutChg chg="add mod replId">
          <pc:chgData name="JAMPALA SAI CHANDANA - [AIEB.1008660]" userId="S::aieb.1008660@cb.students.amrita.edu::6ea193e5-30fb-48eb-bd8b-1cdbd6326278" providerId="AD" clId="Web-{522ABA67-8A5D-4557-990E-3C589BD1B0B3}" dt="2021-11-07T05:25:52.501" v="215"/>
          <pc:sldLayoutMkLst>
            <pc:docMk/>
            <pc:sldMasterMk cId="2274461934" sldId="2147483932"/>
            <pc:sldLayoutMk cId="1580918458" sldId="2147483938"/>
          </pc:sldLayoutMkLst>
        </pc:sldLayoutChg>
        <pc:sldLayoutChg chg="add mod replId">
          <pc:chgData name="JAMPALA SAI CHANDANA - [AIEB.1008660]" userId="S::aieb.1008660@cb.students.amrita.edu::6ea193e5-30fb-48eb-bd8b-1cdbd6326278" providerId="AD" clId="Web-{522ABA67-8A5D-4557-990E-3C589BD1B0B3}" dt="2021-11-07T05:25:52.501" v="215"/>
          <pc:sldLayoutMkLst>
            <pc:docMk/>
            <pc:sldMasterMk cId="2274461934" sldId="2147483932"/>
            <pc:sldLayoutMk cId="3098994871" sldId="2147483939"/>
          </pc:sldLayoutMkLst>
        </pc:sldLayoutChg>
        <pc:sldLayoutChg chg="add mod replId">
          <pc:chgData name="JAMPALA SAI CHANDANA - [AIEB.1008660]" userId="S::aieb.1008660@cb.students.amrita.edu::6ea193e5-30fb-48eb-bd8b-1cdbd6326278" providerId="AD" clId="Web-{522ABA67-8A5D-4557-990E-3C589BD1B0B3}" dt="2021-11-07T05:25:52.501" v="215"/>
          <pc:sldLayoutMkLst>
            <pc:docMk/>
            <pc:sldMasterMk cId="2274461934" sldId="2147483932"/>
            <pc:sldLayoutMk cId="3977857077" sldId="2147483940"/>
          </pc:sldLayoutMkLst>
        </pc:sldLayoutChg>
        <pc:sldLayoutChg chg="add mod replId">
          <pc:chgData name="JAMPALA SAI CHANDANA - [AIEB.1008660]" userId="S::aieb.1008660@cb.students.amrita.edu::6ea193e5-30fb-48eb-bd8b-1cdbd6326278" providerId="AD" clId="Web-{522ABA67-8A5D-4557-990E-3C589BD1B0B3}" dt="2021-11-07T05:25:52.501" v="215"/>
          <pc:sldLayoutMkLst>
            <pc:docMk/>
            <pc:sldMasterMk cId="2274461934" sldId="2147483932"/>
            <pc:sldLayoutMk cId="3727982148" sldId="2147483941"/>
          </pc:sldLayoutMkLst>
        </pc:sldLayoutChg>
        <pc:sldLayoutChg chg="add mod replId">
          <pc:chgData name="JAMPALA SAI CHANDANA - [AIEB.1008660]" userId="S::aieb.1008660@cb.students.amrita.edu::6ea193e5-30fb-48eb-bd8b-1cdbd6326278" providerId="AD" clId="Web-{522ABA67-8A5D-4557-990E-3C589BD1B0B3}" dt="2021-11-07T05:25:52.501" v="215"/>
          <pc:sldLayoutMkLst>
            <pc:docMk/>
            <pc:sldMasterMk cId="2274461934" sldId="2147483932"/>
            <pc:sldLayoutMk cId="4163571867" sldId="2147483942"/>
          </pc:sldLayoutMkLst>
        </pc:sldLayoutChg>
        <pc:sldLayoutChg chg="add mod replId">
          <pc:chgData name="JAMPALA SAI CHANDANA - [AIEB.1008660]" userId="S::aieb.1008660@cb.students.amrita.edu::6ea193e5-30fb-48eb-bd8b-1cdbd6326278" providerId="AD" clId="Web-{522ABA67-8A5D-4557-990E-3C589BD1B0B3}" dt="2021-11-07T05:25:52.501" v="215"/>
          <pc:sldLayoutMkLst>
            <pc:docMk/>
            <pc:sldMasterMk cId="2274461934" sldId="2147483932"/>
            <pc:sldLayoutMk cId="3173133499" sldId="2147483943"/>
          </pc:sldLayoutMkLst>
        </pc:sldLayoutChg>
      </pc:sldMasterChg>
    </pc:docChg>
  </pc:docChgLst>
  <pc:docChgLst>
    <pc:chgData name="JAMPALA SAI CHANDANA - [AIEB.1008660]" userId="S::aieb.1008660@cb.students.amrita.edu::6ea193e5-30fb-48eb-bd8b-1cdbd6326278" providerId="AD" clId="Web-{9EC763B4-F170-4D4E-8753-8205F4923EA5}"/>
    <pc:docChg chg="addSld modSld">
      <pc:chgData name="JAMPALA SAI CHANDANA - [AIEB.1008660]" userId="S::aieb.1008660@cb.students.amrita.edu::6ea193e5-30fb-48eb-bd8b-1cdbd6326278" providerId="AD" clId="Web-{9EC763B4-F170-4D4E-8753-8205F4923EA5}" dt="2021-11-07T06:43:17.506" v="117" actId="20577"/>
      <pc:docMkLst>
        <pc:docMk/>
      </pc:docMkLst>
      <pc:sldChg chg="modSp">
        <pc:chgData name="JAMPALA SAI CHANDANA - [AIEB.1008660]" userId="S::aieb.1008660@cb.students.amrita.edu::6ea193e5-30fb-48eb-bd8b-1cdbd6326278" providerId="AD" clId="Web-{9EC763B4-F170-4D4E-8753-8205F4923EA5}" dt="2021-11-07T06:10:56.457" v="3" actId="1076"/>
        <pc:sldMkLst>
          <pc:docMk/>
          <pc:sldMk cId="527888985" sldId="259"/>
        </pc:sldMkLst>
        <pc:spChg chg="mod">
          <ac:chgData name="JAMPALA SAI CHANDANA - [AIEB.1008660]" userId="S::aieb.1008660@cb.students.amrita.edu::6ea193e5-30fb-48eb-bd8b-1cdbd6326278" providerId="AD" clId="Web-{9EC763B4-F170-4D4E-8753-8205F4923EA5}" dt="2021-11-07T06:10:56.457" v="3" actId="1076"/>
          <ac:spMkLst>
            <pc:docMk/>
            <pc:sldMk cId="527888985" sldId="259"/>
            <ac:spMk id="8" creationId="{A4EFBA52-285F-4414-8C40-577258D7FF06}"/>
          </ac:spMkLst>
        </pc:spChg>
      </pc:sldChg>
      <pc:sldChg chg="modSp">
        <pc:chgData name="JAMPALA SAI CHANDANA - [AIEB.1008660]" userId="S::aieb.1008660@cb.students.amrita.edu::6ea193e5-30fb-48eb-bd8b-1cdbd6326278" providerId="AD" clId="Web-{9EC763B4-F170-4D4E-8753-8205F4923EA5}" dt="2021-11-07T06:38:41.663" v="34" actId="20577"/>
        <pc:sldMkLst>
          <pc:docMk/>
          <pc:sldMk cId="968542713" sldId="261"/>
        </pc:sldMkLst>
        <pc:spChg chg="mod">
          <ac:chgData name="JAMPALA SAI CHANDANA - [AIEB.1008660]" userId="S::aieb.1008660@cb.students.amrita.edu::6ea193e5-30fb-48eb-bd8b-1cdbd6326278" providerId="AD" clId="Web-{9EC763B4-F170-4D4E-8753-8205F4923EA5}" dt="2021-11-07T06:38:41.663" v="34" actId="20577"/>
          <ac:spMkLst>
            <pc:docMk/>
            <pc:sldMk cId="968542713" sldId="261"/>
            <ac:spMk id="4" creationId="{02568823-E650-4C51-816E-EF9DCA759304}"/>
          </ac:spMkLst>
        </pc:spChg>
      </pc:sldChg>
      <pc:sldChg chg="addSp delSp modSp new mod setBg">
        <pc:chgData name="JAMPALA SAI CHANDANA - [AIEB.1008660]" userId="S::aieb.1008660@cb.students.amrita.edu::6ea193e5-30fb-48eb-bd8b-1cdbd6326278" providerId="AD" clId="Web-{9EC763B4-F170-4D4E-8753-8205F4923EA5}" dt="2021-11-07T06:43:17.506" v="117" actId="20577"/>
        <pc:sldMkLst>
          <pc:docMk/>
          <pc:sldMk cId="4244710894" sldId="267"/>
        </pc:sldMkLst>
        <pc:spChg chg="del">
          <ac:chgData name="JAMPALA SAI CHANDANA - [AIEB.1008660]" userId="S::aieb.1008660@cb.students.amrita.edu::6ea193e5-30fb-48eb-bd8b-1cdbd6326278" providerId="AD" clId="Web-{9EC763B4-F170-4D4E-8753-8205F4923EA5}" dt="2021-11-07T06:36:20.761" v="10"/>
          <ac:spMkLst>
            <pc:docMk/>
            <pc:sldMk cId="4244710894" sldId="267"/>
            <ac:spMk id="2" creationId="{5FD0F43E-04DF-42DE-88D4-E302E9AF48DA}"/>
          </ac:spMkLst>
        </pc:spChg>
        <pc:spChg chg="del">
          <ac:chgData name="JAMPALA SAI CHANDANA - [AIEB.1008660]" userId="S::aieb.1008660@cb.students.amrita.edu::6ea193e5-30fb-48eb-bd8b-1cdbd6326278" providerId="AD" clId="Web-{9EC763B4-F170-4D4E-8753-8205F4923EA5}" dt="2021-11-07T06:36:22.026" v="11"/>
          <ac:spMkLst>
            <pc:docMk/>
            <pc:sldMk cId="4244710894" sldId="267"/>
            <ac:spMk id="3" creationId="{3FBA259C-CBCB-4B75-81AC-29E1F0028388}"/>
          </ac:spMkLst>
        </pc:spChg>
        <pc:spChg chg="add mod">
          <ac:chgData name="JAMPALA SAI CHANDANA - [AIEB.1008660]" userId="S::aieb.1008660@cb.students.amrita.edu::6ea193e5-30fb-48eb-bd8b-1cdbd6326278" providerId="AD" clId="Web-{9EC763B4-F170-4D4E-8753-8205F4923EA5}" dt="2021-11-07T06:43:17.506" v="117" actId="20577"/>
          <ac:spMkLst>
            <pc:docMk/>
            <pc:sldMk cId="4244710894" sldId="267"/>
            <ac:spMk id="4" creationId="{69434252-BB4F-4D01-A905-084429867E06}"/>
          </ac:spMkLst>
        </pc:spChg>
        <pc:spChg chg="add mod">
          <ac:chgData name="JAMPALA SAI CHANDANA - [AIEB.1008660]" userId="S::aieb.1008660@cb.students.amrita.edu::6ea193e5-30fb-48eb-bd8b-1cdbd6326278" providerId="AD" clId="Web-{9EC763B4-F170-4D4E-8753-8205F4923EA5}" dt="2021-11-07T06:41:11.567" v="104" actId="20577"/>
          <ac:spMkLst>
            <pc:docMk/>
            <pc:sldMk cId="4244710894" sldId="267"/>
            <ac:spMk id="7" creationId="{98190DAF-5AEE-487F-911A-67C73EC2B2E9}"/>
          </ac:spMkLst>
        </pc:spChg>
        <pc:picChg chg="add del mod ord">
          <ac:chgData name="JAMPALA SAI CHANDANA - [AIEB.1008660]" userId="S::aieb.1008660@cb.students.amrita.edu::6ea193e5-30fb-48eb-bd8b-1cdbd6326278" providerId="AD" clId="Web-{9EC763B4-F170-4D4E-8753-8205F4923EA5}" dt="2021-11-07T06:41:59.540" v="107"/>
          <ac:picMkLst>
            <pc:docMk/>
            <pc:sldMk cId="4244710894" sldId="267"/>
            <ac:picMk id="5" creationId="{9E46AFD7-88EA-4141-B361-A38ECC3D16AE}"/>
          </ac:picMkLst>
        </pc:picChg>
        <pc:picChg chg="add mod">
          <ac:chgData name="JAMPALA SAI CHANDANA - [AIEB.1008660]" userId="S::aieb.1008660@cb.students.amrita.edu::6ea193e5-30fb-48eb-bd8b-1cdbd6326278" providerId="AD" clId="Web-{9EC763B4-F170-4D4E-8753-8205F4923EA5}" dt="2021-11-07T06:38:15.911" v="32"/>
          <ac:picMkLst>
            <pc:docMk/>
            <pc:sldMk cId="4244710894" sldId="267"/>
            <ac:picMk id="6" creationId="{3AC4EB7C-6B26-4D84-B2E2-6DE6ECC53521}"/>
          </ac:picMkLst>
        </pc:picChg>
        <pc:picChg chg="add mod">
          <ac:chgData name="JAMPALA SAI CHANDANA - [AIEB.1008660]" userId="S::aieb.1008660@cb.students.amrita.edu::6ea193e5-30fb-48eb-bd8b-1cdbd6326278" providerId="AD" clId="Web-{9EC763B4-F170-4D4E-8753-8205F4923EA5}" dt="2021-11-07T06:42:16.588" v="114" actId="14100"/>
          <ac:picMkLst>
            <pc:docMk/>
            <pc:sldMk cId="4244710894" sldId="267"/>
            <ac:picMk id="8" creationId="{A9BCC4F5-1D21-4CC9-82A5-C196FE90BCB8}"/>
          </ac:picMkLst>
        </pc:picChg>
      </pc:sldChg>
    </pc:docChg>
  </pc:docChgLst>
  <pc:docChgLst>
    <pc:chgData name="JAMPALA SAI CHANDANA - [AIEB.1008660]" userId="S::aieb.1008660@cb.students.amrita.edu::6ea193e5-30fb-48eb-bd8b-1cdbd6326278" providerId="AD" clId="Web-{43B83AA1-AF0F-4BCE-8E57-79211CF3D8A2}"/>
    <pc:docChg chg="addSld delSld modSld addMainMaster delMainMaster">
      <pc:chgData name="JAMPALA SAI CHANDANA - [AIEB.1008660]" userId="S::aieb.1008660@cb.students.amrita.edu::6ea193e5-30fb-48eb-bd8b-1cdbd6326278" providerId="AD" clId="Web-{43B83AA1-AF0F-4BCE-8E57-79211CF3D8A2}" dt="2021-11-07T07:29:24.810" v="336"/>
      <pc:docMkLst>
        <pc:docMk/>
      </pc:docMkLst>
      <pc:sldChg chg="addSp delSp modSp mod setBg modClrScheme delDesignElem chgLayout">
        <pc:chgData name="JAMPALA SAI CHANDANA - [AIEB.1008660]" userId="S::aieb.1008660@cb.students.amrita.edu::6ea193e5-30fb-48eb-bd8b-1cdbd6326278" providerId="AD" clId="Web-{43B83AA1-AF0F-4BCE-8E57-79211CF3D8A2}" dt="2021-11-07T07:29:24.810" v="336"/>
        <pc:sldMkLst>
          <pc:docMk/>
          <pc:sldMk cId="109857222" sldId="256"/>
        </pc:sldMkLst>
        <pc:spChg chg="add mod">
          <ac:chgData name="JAMPALA SAI CHANDANA - [AIEB.1008660]" userId="S::aieb.1008660@cb.students.amrita.edu::6ea193e5-30fb-48eb-bd8b-1cdbd6326278" providerId="AD" clId="Web-{43B83AA1-AF0F-4BCE-8E57-79211CF3D8A2}" dt="2021-11-07T07:21:55.388" v="331" actId="20577"/>
          <ac:spMkLst>
            <pc:docMk/>
            <pc:sldMk cId="109857222" sldId="256"/>
            <ac:spMk id="2" creationId="{DC79F40F-5104-4E35-9DBF-485BE7AD8293}"/>
          </ac:spMkLst>
        </pc:spChg>
        <pc:spChg chg="add mod">
          <ac:chgData name="JAMPALA SAI CHANDANA - [AIEB.1008660]" userId="S::aieb.1008660@cb.students.amrita.edu::6ea193e5-30fb-48eb-bd8b-1cdbd6326278" providerId="AD" clId="Web-{43B83AA1-AF0F-4BCE-8E57-79211CF3D8A2}" dt="2021-11-07T07:22:01.951" v="332" actId="20577"/>
          <ac:spMkLst>
            <pc:docMk/>
            <pc:sldMk cId="109857222" sldId="256"/>
            <ac:spMk id="3" creationId="{710CD7C1-734B-417F-BFF3-3F2FFBAB7C0A}"/>
          </ac:spMkLst>
        </pc:spChg>
        <pc:spChg chg="del">
          <ac:chgData name="JAMPALA SAI CHANDANA - [AIEB.1008660]" userId="S::aieb.1008660@cb.students.amrita.edu::6ea193e5-30fb-48eb-bd8b-1cdbd6326278" providerId="AD" clId="Web-{43B83AA1-AF0F-4BCE-8E57-79211CF3D8A2}" dt="2021-11-07T06:50:57.571" v="0"/>
          <ac:spMkLst>
            <pc:docMk/>
            <pc:sldMk cId="109857222" sldId="256"/>
            <ac:spMk id="5" creationId="{B3070087-8121-440C-9303-56610F1325D5}"/>
          </ac:spMkLst>
        </pc:spChg>
        <pc:spChg chg="del mod">
          <ac:chgData name="JAMPALA SAI CHANDANA - [AIEB.1008660]" userId="S::aieb.1008660@cb.students.amrita.edu::6ea193e5-30fb-48eb-bd8b-1cdbd6326278" providerId="AD" clId="Web-{43B83AA1-AF0F-4BCE-8E57-79211CF3D8A2}" dt="2021-11-07T06:50:59.665" v="2"/>
          <ac:spMkLst>
            <pc:docMk/>
            <pc:sldMk cId="109857222" sldId="256"/>
            <ac:spMk id="6" creationId="{C9BE3BC1-EB45-434F-B5DA-0E8AD70838EF}"/>
          </ac:spMkLst>
        </pc:spChg>
        <pc:spChg chg="add mod">
          <ac:chgData name="JAMPALA SAI CHANDANA - [AIEB.1008660]" userId="S::aieb.1008660@cb.students.amrita.edu::6ea193e5-30fb-48eb-bd8b-1cdbd6326278" providerId="AD" clId="Web-{43B83AA1-AF0F-4BCE-8E57-79211CF3D8A2}" dt="2021-11-07T07:10:29.528" v="275"/>
          <ac:spMkLst>
            <pc:docMk/>
            <pc:sldMk cId="109857222" sldId="256"/>
            <ac:spMk id="7" creationId="{5C812798-9469-4900-A032-AE78004064F7}"/>
          </ac:spMkLst>
        </pc:spChg>
        <pc:spChg chg="add mod">
          <ac:chgData name="JAMPALA SAI CHANDANA - [AIEB.1008660]" userId="S::aieb.1008660@cb.students.amrita.edu::6ea193e5-30fb-48eb-bd8b-1cdbd6326278" providerId="AD" clId="Web-{43B83AA1-AF0F-4BCE-8E57-79211CF3D8A2}" dt="2021-11-07T07:21:04.791" v="323" actId="1076"/>
          <ac:spMkLst>
            <pc:docMk/>
            <pc:sldMk cId="109857222" sldId="256"/>
            <ac:spMk id="8" creationId="{BCE8677F-224D-4ED8-9286-B1F7E90A9F80}"/>
          </ac:spMkLst>
        </pc:spChg>
        <pc:spChg chg="del">
          <ac:chgData name="JAMPALA SAI CHANDANA - [AIEB.1008660]" userId="S::aieb.1008660@cb.students.amrita.edu::6ea193e5-30fb-48eb-bd8b-1cdbd6326278" providerId="AD" clId="Web-{43B83AA1-AF0F-4BCE-8E57-79211CF3D8A2}" dt="2021-11-07T06:58:53.573" v="174"/>
          <ac:spMkLst>
            <pc:docMk/>
            <pc:sldMk cId="109857222" sldId="256"/>
            <ac:spMk id="16" creationId="{5B6D324E-2D03-4162-AF1E-D5E32234E254}"/>
          </ac:spMkLst>
        </pc:spChg>
        <pc:picChg chg="mod">
          <ac:chgData name="JAMPALA SAI CHANDANA - [AIEB.1008660]" userId="S::aieb.1008660@cb.students.amrita.edu::6ea193e5-30fb-48eb-bd8b-1cdbd6326278" providerId="AD" clId="Web-{43B83AA1-AF0F-4BCE-8E57-79211CF3D8A2}" dt="2021-11-07T07:22:09.811" v="333" actId="1076"/>
          <ac:picMkLst>
            <pc:docMk/>
            <pc:sldMk cId="109857222" sldId="256"/>
            <ac:picMk id="4" creationId="{F535A4F2-31B3-4AEF-A275-7F06C123F796}"/>
          </ac:picMkLst>
        </pc:picChg>
        <pc:picChg chg="add del mod">
          <ac:chgData name="JAMPALA SAI CHANDANA - [AIEB.1008660]" userId="S::aieb.1008660@cb.students.amrita.edu::6ea193e5-30fb-48eb-bd8b-1cdbd6326278" providerId="AD" clId="Web-{43B83AA1-AF0F-4BCE-8E57-79211CF3D8A2}" dt="2021-11-07T07:09:56.197" v="271"/>
          <ac:picMkLst>
            <pc:docMk/>
            <pc:sldMk cId="109857222" sldId="256"/>
            <ac:picMk id="9" creationId="{39BEC89C-998C-44BF-88CA-F83DD985F603}"/>
          </ac:picMkLst>
        </pc:picChg>
        <pc:picChg chg="add del mod">
          <ac:chgData name="JAMPALA SAI CHANDANA - [AIEB.1008660]" userId="S::aieb.1008660@cb.students.amrita.edu::6ea193e5-30fb-48eb-bd8b-1cdbd6326278" providerId="AD" clId="Web-{43B83AA1-AF0F-4BCE-8E57-79211CF3D8A2}" dt="2021-11-07T07:20:35.680" v="320"/>
          <ac:picMkLst>
            <pc:docMk/>
            <pc:sldMk cId="109857222" sldId="256"/>
            <ac:picMk id="10" creationId="{863258B4-9507-42F6-A3AC-3B44E460508F}"/>
          </ac:picMkLst>
        </pc:picChg>
        <pc:picChg chg="add del mod">
          <ac:chgData name="JAMPALA SAI CHANDANA - [AIEB.1008660]" userId="S::aieb.1008660@cb.students.amrita.edu::6ea193e5-30fb-48eb-bd8b-1cdbd6326278" providerId="AD" clId="Web-{43B83AA1-AF0F-4BCE-8E57-79211CF3D8A2}" dt="2021-11-07T07:29:24.810" v="336"/>
          <ac:picMkLst>
            <pc:docMk/>
            <pc:sldMk cId="109857222" sldId="256"/>
            <ac:picMk id="11" creationId="{188D516F-7DEE-42E8-B454-72DD17D51995}"/>
          </ac:picMkLst>
        </pc:picChg>
      </pc:sldChg>
      <pc:sldChg chg="mod modClrScheme chgLayout">
        <pc:chgData name="JAMPALA SAI CHANDANA - [AIEB.1008660]" userId="S::aieb.1008660@cb.students.amrita.edu::6ea193e5-30fb-48eb-bd8b-1cdbd6326278" providerId="AD" clId="Web-{43B83AA1-AF0F-4BCE-8E57-79211CF3D8A2}" dt="2021-11-07T06:59:13.371" v="177"/>
        <pc:sldMkLst>
          <pc:docMk/>
          <pc:sldMk cId="1176473294" sldId="257"/>
        </pc:sldMkLst>
      </pc:sldChg>
      <pc:sldChg chg="addSp delSp modSp del mod modClrScheme delDesignElem chgLayout">
        <pc:chgData name="JAMPALA SAI CHANDANA - [AIEB.1008660]" userId="S::aieb.1008660@cb.students.amrita.edu::6ea193e5-30fb-48eb-bd8b-1cdbd6326278" providerId="AD" clId="Web-{43B83AA1-AF0F-4BCE-8E57-79211CF3D8A2}" dt="2021-11-07T07:09:21.789" v="266"/>
        <pc:sldMkLst>
          <pc:docMk/>
          <pc:sldMk cId="2643266715" sldId="258"/>
        </pc:sldMkLst>
        <pc:spChg chg="del">
          <ac:chgData name="JAMPALA SAI CHANDANA - [AIEB.1008660]" userId="S::aieb.1008660@cb.students.amrita.edu::6ea193e5-30fb-48eb-bd8b-1cdbd6326278" providerId="AD" clId="Web-{43B83AA1-AF0F-4BCE-8E57-79211CF3D8A2}" dt="2021-11-07T06:58:53.573" v="174"/>
          <ac:spMkLst>
            <pc:docMk/>
            <pc:sldMk cId="2643266715" sldId="258"/>
            <ac:spMk id="29" creationId="{001D9966-4027-4CE1-BAFF-9FA0E578605C}"/>
          </ac:spMkLst>
        </pc:spChg>
        <pc:spChg chg="del">
          <ac:chgData name="JAMPALA SAI CHANDANA - [AIEB.1008660]" userId="S::aieb.1008660@cb.students.amrita.edu::6ea193e5-30fb-48eb-bd8b-1cdbd6326278" providerId="AD" clId="Web-{43B83AA1-AF0F-4BCE-8E57-79211CF3D8A2}" dt="2021-11-07T06:58:53.573" v="174"/>
          <ac:spMkLst>
            <pc:docMk/>
            <pc:sldMk cId="2643266715" sldId="258"/>
            <ac:spMk id="31" creationId="{874F3938-6B59-4FDD-B882-12FAA4978F6C}"/>
          </ac:spMkLst>
        </pc:spChg>
        <pc:picChg chg="del">
          <ac:chgData name="JAMPALA SAI CHANDANA - [AIEB.1008660]" userId="S::aieb.1008660@cb.students.amrita.edu::6ea193e5-30fb-48eb-bd8b-1cdbd6326278" providerId="AD" clId="Web-{43B83AA1-AF0F-4BCE-8E57-79211CF3D8A2}" dt="2021-11-07T07:01:27.724" v="193"/>
          <ac:picMkLst>
            <pc:docMk/>
            <pc:sldMk cId="2643266715" sldId="258"/>
            <ac:picMk id="2" creationId="{469B8D39-038F-41FE-BAC0-27B0A617295E}"/>
          </ac:picMkLst>
        </pc:picChg>
        <pc:picChg chg="del">
          <ac:chgData name="JAMPALA SAI CHANDANA - [AIEB.1008660]" userId="S::aieb.1008660@cb.students.amrita.edu::6ea193e5-30fb-48eb-bd8b-1cdbd6326278" providerId="AD" clId="Web-{43B83AA1-AF0F-4BCE-8E57-79211CF3D8A2}" dt="2021-11-07T07:00:21.876" v="183"/>
          <ac:picMkLst>
            <pc:docMk/>
            <pc:sldMk cId="2643266715" sldId="258"/>
            <ac:picMk id="7" creationId="{B65E23BC-3AFC-4365-8995-1CE802386A1A}"/>
          </ac:picMkLst>
        </pc:picChg>
        <pc:picChg chg="del">
          <ac:chgData name="JAMPALA SAI CHANDANA - [AIEB.1008660]" userId="S::aieb.1008660@cb.students.amrita.edu::6ea193e5-30fb-48eb-bd8b-1cdbd6326278" providerId="AD" clId="Web-{43B83AA1-AF0F-4BCE-8E57-79211CF3D8A2}" dt="2021-11-07T07:01:19.943" v="190"/>
          <ac:picMkLst>
            <pc:docMk/>
            <pc:sldMk cId="2643266715" sldId="258"/>
            <ac:picMk id="8" creationId="{7C26736E-A5AF-4B5A-8420-9666CEB00EA3}"/>
          </ac:picMkLst>
        </pc:picChg>
        <pc:picChg chg="add mod">
          <ac:chgData name="JAMPALA SAI CHANDANA - [AIEB.1008660]" userId="S::aieb.1008660@cb.students.amrita.edu::6ea193e5-30fb-48eb-bd8b-1cdbd6326278" providerId="AD" clId="Web-{43B83AA1-AF0F-4BCE-8E57-79211CF3D8A2}" dt="2021-11-07T07:00:29.048" v="185" actId="1076"/>
          <ac:picMkLst>
            <pc:docMk/>
            <pc:sldMk cId="2643266715" sldId="258"/>
            <ac:picMk id="9" creationId="{FA03715D-D614-437A-B1EE-B5C8BF0E26D0}"/>
          </ac:picMkLst>
        </pc:picChg>
        <pc:picChg chg="add mod">
          <ac:chgData name="JAMPALA SAI CHANDANA - [AIEB.1008660]" userId="S::aieb.1008660@cb.students.amrita.edu::6ea193e5-30fb-48eb-bd8b-1cdbd6326278" providerId="AD" clId="Web-{43B83AA1-AF0F-4BCE-8E57-79211CF3D8A2}" dt="2021-11-07T07:01:44.335" v="204" actId="14100"/>
          <ac:picMkLst>
            <pc:docMk/>
            <pc:sldMk cId="2643266715" sldId="258"/>
            <ac:picMk id="10" creationId="{BBBDF456-9AFE-45F2-BD5D-D03815E2E819}"/>
          </ac:picMkLst>
        </pc:picChg>
        <pc:picChg chg="add mod">
          <ac:chgData name="JAMPALA SAI CHANDANA - [AIEB.1008660]" userId="S::aieb.1008660@cb.students.amrita.edu::6ea193e5-30fb-48eb-bd8b-1cdbd6326278" providerId="AD" clId="Web-{43B83AA1-AF0F-4BCE-8E57-79211CF3D8A2}" dt="2021-11-07T07:01:42.163" v="203" actId="1076"/>
          <ac:picMkLst>
            <pc:docMk/>
            <pc:sldMk cId="2643266715" sldId="258"/>
            <ac:picMk id="11" creationId="{84D6D5AC-B411-420D-B39F-1ABF3E9211B5}"/>
          </ac:picMkLst>
        </pc:picChg>
      </pc:sldChg>
      <pc:sldChg chg="mod modClrScheme chgLayout">
        <pc:chgData name="JAMPALA SAI CHANDANA - [AIEB.1008660]" userId="S::aieb.1008660@cb.students.amrita.edu::6ea193e5-30fb-48eb-bd8b-1cdbd6326278" providerId="AD" clId="Web-{43B83AA1-AF0F-4BCE-8E57-79211CF3D8A2}" dt="2021-11-07T06:59:13.371" v="177"/>
        <pc:sldMkLst>
          <pc:docMk/>
          <pc:sldMk cId="527888985" sldId="259"/>
        </pc:sldMkLst>
      </pc:sldChg>
      <pc:sldChg chg="addSp delSp modSp del mod modClrScheme delDesignElem chgLayout">
        <pc:chgData name="JAMPALA SAI CHANDANA - [AIEB.1008660]" userId="S::aieb.1008660@cb.students.amrita.edu::6ea193e5-30fb-48eb-bd8b-1cdbd6326278" providerId="AD" clId="Web-{43B83AA1-AF0F-4BCE-8E57-79211CF3D8A2}" dt="2021-11-07T07:19:24.971" v="317"/>
        <pc:sldMkLst>
          <pc:docMk/>
          <pc:sldMk cId="1282692256" sldId="260"/>
        </pc:sldMkLst>
        <pc:spChg chg="del">
          <ac:chgData name="JAMPALA SAI CHANDANA - [AIEB.1008660]" userId="S::aieb.1008660@cb.students.amrita.edu::6ea193e5-30fb-48eb-bd8b-1cdbd6326278" providerId="AD" clId="Web-{43B83AA1-AF0F-4BCE-8E57-79211CF3D8A2}" dt="2021-11-07T06:58:53.573" v="174"/>
          <ac:spMkLst>
            <pc:docMk/>
            <pc:sldMk cId="1282692256" sldId="260"/>
            <ac:spMk id="34" creationId="{35CCACBE-974C-42C6-8234-869C60863F9A}"/>
          </ac:spMkLst>
        </pc:spChg>
        <pc:graphicFrameChg chg="del">
          <ac:chgData name="JAMPALA SAI CHANDANA - [AIEB.1008660]" userId="S::aieb.1008660@cb.students.amrita.edu::6ea193e5-30fb-48eb-bd8b-1cdbd6326278" providerId="AD" clId="Web-{43B83AA1-AF0F-4BCE-8E57-79211CF3D8A2}" dt="2021-11-07T06:59:56.109" v="181"/>
          <ac:graphicFrameMkLst>
            <pc:docMk/>
            <pc:sldMk cId="1282692256" sldId="260"/>
            <ac:graphicFrameMk id="36" creationId="{36B9044B-EEC7-4C2C-AE68-D9483AE3D6DA}"/>
          </ac:graphicFrameMkLst>
        </pc:graphicFrameChg>
        <pc:graphicFrameChg chg="add">
          <ac:chgData name="JAMPALA SAI CHANDANA - [AIEB.1008660]" userId="S::aieb.1008660@cb.students.amrita.edu::6ea193e5-30fb-48eb-bd8b-1cdbd6326278" providerId="AD" clId="Web-{43B83AA1-AF0F-4BCE-8E57-79211CF3D8A2}" dt="2021-11-07T06:59:58.437" v="182"/>
          <ac:graphicFrameMkLst>
            <pc:docMk/>
            <pc:sldMk cId="1282692256" sldId="260"/>
            <ac:graphicFrameMk id="66" creationId="{E5C3A34E-096F-4EBF-AF21-160419DFA29D}"/>
          </ac:graphicFrameMkLst>
        </pc:graphicFrameChg>
        <pc:picChg chg="del">
          <ac:chgData name="JAMPALA SAI CHANDANA - [AIEB.1008660]" userId="S::aieb.1008660@cb.students.amrita.edu::6ea193e5-30fb-48eb-bd8b-1cdbd6326278" providerId="AD" clId="Web-{43B83AA1-AF0F-4BCE-8E57-79211CF3D8A2}" dt="2021-11-07T06:59:36.404" v="178"/>
          <ac:picMkLst>
            <pc:docMk/>
            <pc:sldMk cId="1282692256" sldId="260"/>
            <ac:picMk id="13" creationId="{963415B9-444F-469B-AC96-307C5DE2D034}"/>
          </ac:picMkLst>
        </pc:picChg>
        <pc:picChg chg="add mod">
          <ac:chgData name="JAMPALA SAI CHANDANA - [AIEB.1008660]" userId="S::aieb.1008660@cb.students.amrita.edu::6ea193e5-30fb-48eb-bd8b-1cdbd6326278" providerId="AD" clId="Web-{43B83AA1-AF0F-4BCE-8E57-79211CF3D8A2}" dt="2021-11-07T06:59:39.967" v="180" actId="1076"/>
          <ac:picMkLst>
            <pc:docMk/>
            <pc:sldMk cId="1282692256" sldId="260"/>
            <ac:picMk id="65" creationId="{CDD306C3-0D5A-46B9-92CE-8F0269812443}"/>
          </ac:picMkLst>
        </pc:picChg>
      </pc:sldChg>
      <pc:sldChg chg="mod modClrScheme chgLayout">
        <pc:chgData name="JAMPALA SAI CHANDANA - [AIEB.1008660]" userId="S::aieb.1008660@cb.students.amrita.edu::6ea193e5-30fb-48eb-bd8b-1cdbd6326278" providerId="AD" clId="Web-{43B83AA1-AF0F-4BCE-8E57-79211CF3D8A2}" dt="2021-11-07T06:59:13.371" v="177"/>
        <pc:sldMkLst>
          <pc:docMk/>
          <pc:sldMk cId="968542713" sldId="261"/>
        </pc:sldMkLst>
      </pc:sldChg>
      <pc:sldChg chg="mod modClrScheme chgLayout">
        <pc:chgData name="JAMPALA SAI CHANDANA - [AIEB.1008660]" userId="S::aieb.1008660@cb.students.amrita.edu::6ea193e5-30fb-48eb-bd8b-1cdbd6326278" providerId="AD" clId="Web-{43B83AA1-AF0F-4BCE-8E57-79211CF3D8A2}" dt="2021-11-07T06:59:13.371" v="177"/>
        <pc:sldMkLst>
          <pc:docMk/>
          <pc:sldMk cId="1092808212" sldId="262"/>
        </pc:sldMkLst>
      </pc:sldChg>
      <pc:sldChg chg="mod modClrScheme chgLayout">
        <pc:chgData name="JAMPALA SAI CHANDANA - [AIEB.1008660]" userId="S::aieb.1008660@cb.students.amrita.edu::6ea193e5-30fb-48eb-bd8b-1cdbd6326278" providerId="AD" clId="Web-{43B83AA1-AF0F-4BCE-8E57-79211CF3D8A2}" dt="2021-11-07T06:59:13.371" v="177"/>
        <pc:sldMkLst>
          <pc:docMk/>
          <pc:sldMk cId="1306423978" sldId="263"/>
        </pc:sldMkLst>
      </pc:sldChg>
      <pc:sldChg chg="mod modClrScheme chgLayout">
        <pc:chgData name="JAMPALA SAI CHANDANA - [AIEB.1008660]" userId="S::aieb.1008660@cb.students.amrita.edu::6ea193e5-30fb-48eb-bd8b-1cdbd6326278" providerId="AD" clId="Web-{43B83AA1-AF0F-4BCE-8E57-79211CF3D8A2}" dt="2021-11-07T06:59:13.371" v="177"/>
        <pc:sldMkLst>
          <pc:docMk/>
          <pc:sldMk cId="3066882425" sldId="264"/>
        </pc:sldMkLst>
      </pc:sldChg>
      <pc:sldChg chg="modSp mod modClrScheme chgLayout">
        <pc:chgData name="JAMPALA SAI CHANDANA - [AIEB.1008660]" userId="S::aieb.1008660@cb.students.amrita.edu::6ea193e5-30fb-48eb-bd8b-1cdbd6326278" providerId="AD" clId="Web-{43B83AA1-AF0F-4BCE-8E57-79211CF3D8A2}" dt="2021-11-07T06:59:13.371" v="177"/>
        <pc:sldMkLst>
          <pc:docMk/>
          <pc:sldMk cId="1162995257" sldId="265"/>
        </pc:sldMkLst>
        <pc:picChg chg="mod ord">
          <ac:chgData name="JAMPALA SAI CHANDANA - [AIEB.1008660]" userId="S::aieb.1008660@cb.students.amrita.edu::6ea193e5-30fb-48eb-bd8b-1cdbd6326278" providerId="AD" clId="Web-{43B83AA1-AF0F-4BCE-8E57-79211CF3D8A2}" dt="2021-11-07T06:59:13.371" v="177"/>
          <ac:picMkLst>
            <pc:docMk/>
            <pc:sldMk cId="1162995257" sldId="265"/>
            <ac:picMk id="4" creationId="{B8148898-48FA-44F4-B5EA-FC30225F6FC3}"/>
          </ac:picMkLst>
        </pc:picChg>
      </pc:sldChg>
      <pc:sldChg chg="modSp mod modClrScheme chgLayout">
        <pc:chgData name="JAMPALA SAI CHANDANA - [AIEB.1008660]" userId="S::aieb.1008660@cb.students.amrita.edu::6ea193e5-30fb-48eb-bd8b-1cdbd6326278" providerId="AD" clId="Web-{43B83AA1-AF0F-4BCE-8E57-79211CF3D8A2}" dt="2021-11-07T06:59:13.371" v="177"/>
        <pc:sldMkLst>
          <pc:docMk/>
          <pc:sldMk cId="2286133540" sldId="266"/>
        </pc:sldMkLst>
        <pc:spChg chg="mod ord">
          <ac:chgData name="JAMPALA SAI CHANDANA - [AIEB.1008660]" userId="S::aieb.1008660@cb.students.amrita.edu::6ea193e5-30fb-48eb-bd8b-1cdbd6326278" providerId="AD" clId="Web-{43B83AA1-AF0F-4BCE-8E57-79211CF3D8A2}" dt="2021-11-07T06:59:13.371" v="177"/>
          <ac:spMkLst>
            <pc:docMk/>
            <pc:sldMk cId="2286133540" sldId="266"/>
            <ac:spMk id="3" creationId="{F417A04B-8855-475C-B036-DD6D2224849A}"/>
          </ac:spMkLst>
        </pc:spChg>
      </pc:sldChg>
      <pc:sldChg chg="mod modClrScheme chgLayout">
        <pc:chgData name="JAMPALA SAI CHANDANA - [AIEB.1008660]" userId="S::aieb.1008660@cb.students.amrita.edu::6ea193e5-30fb-48eb-bd8b-1cdbd6326278" providerId="AD" clId="Web-{43B83AA1-AF0F-4BCE-8E57-79211CF3D8A2}" dt="2021-11-07T06:59:13.371" v="177"/>
        <pc:sldMkLst>
          <pc:docMk/>
          <pc:sldMk cId="4244710894" sldId="267"/>
        </pc:sldMkLst>
      </pc:sldChg>
      <pc:sldChg chg="addSp delSp modSp new mod setBg">
        <pc:chgData name="JAMPALA SAI CHANDANA - [AIEB.1008660]" userId="S::aieb.1008660@cb.students.amrita.edu::6ea193e5-30fb-48eb-bd8b-1cdbd6326278" providerId="AD" clId="Web-{43B83AA1-AF0F-4BCE-8E57-79211CF3D8A2}" dt="2021-11-07T07:09:29.477" v="267" actId="14100"/>
        <pc:sldMkLst>
          <pc:docMk/>
          <pc:sldMk cId="1445757985" sldId="268"/>
        </pc:sldMkLst>
        <pc:spChg chg="del">
          <ac:chgData name="JAMPALA SAI CHANDANA - [AIEB.1008660]" userId="S::aieb.1008660@cb.students.amrita.edu::6ea193e5-30fb-48eb-bd8b-1cdbd6326278" providerId="AD" clId="Web-{43B83AA1-AF0F-4BCE-8E57-79211CF3D8A2}" dt="2021-11-07T07:03:14.185" v="211"/>
          <ac:spMkLst>
            <pc:docMk/>
            <pc:sldMk cId="1445757985" sldId="268"/>
            <ac:spMk id="2" creationId="{8A50ABE6-227A-46BA-B626-93E5F5A03F61}"/>
          </ac:spMkLst>
        </pc:spChg>
        <pc:spChg chg="del">
          <ac:chgData name="JAMPALA SAI CHANDANA - [AIEB.1008660]" userId="S::aieb.1008660@cb.students.amrita.edu::6ea193e5-30fb-48eb-bd8b-1cdbd6326278" providerId="AD" clId="Web-{43B83AA1-AF0F-4BCE-8E57-79211CF3D8A2}" dt="2021-11-07T07:03:12.310" v="210"/>
          <ac:spMkLst>
            <pc:docMk/>
            <pc:sldMk cId="1445757985" sldId="268"/>
            <ac:spMk id="3" creationId="{ABFF3B35-ACBB-42C2-9E7A-9610BC3CFD83}"/>
          </ac:spMkLst>
        </pc:spChg>
        <pc:spChg chg="add mod">
          <ac:chgData name="JAMPALA SAI CHANDANA - [AIEB.1008660]" userId="S::aieb.1008660@cb.students.amrita.edu::6ea193e5-30fb-48eb-bd8b-1cdbd6326278" providerId="AD" clId="Web-{43B83AA1-AF0F-4BCE-8E57-79211CF3D8A2}" dt="2021-11-07T07:08:27.722" v="263" actId="20577"/>
          <ac:spMkLst>
            <pc:docMk/>
            <pc:sldMk cId="1445757985" sldId="268"/>
            <ac:spMk id="5" creationId="{15F7A76B-78C7-440D-B98C-9D2030D847E3}"/>
          </ac:spMkLst>
        </pc:spChg>
        <pc:spChg chg="add mod">
          <ac:chgData name="JAMPALA SAI CHANDANA - [AIEB.1008660]" userId="S::aieb.1008660@cb.students.amrita.edu::6ea193e5-30fb-48eb-bd8b-1cdbd6326278" providerId="AD" clId="Web-{43B83AA1-AF0F-4BCE-8E57-79211CF3D8A2}" dt="2021-11-07T07:08:48.052" v="265" actId="20577"/>
          <ac:spMkLst>
            <pc:docMk/>
            <pc:sldMk cId="1445757985" sldId="268"/>
            <ac:spMk id="7" creationId="{68A1B809-32AC-4CDD-A6C7-56422E3831CA}"/>
          </ac:spMkLst>
        </pc:spChg>
        <pc:spChg chg="add">
          <ac:chgData name="JAMPALA SAI CHANDANA - [AIEB.1008660]" userId="S::aieb.1008660@cb.students.amrita.edu::6ea193e5-30fb-48eb-bd8b-1cdbd6326278" providerId="AD" clId="Web-{43B83AA1-AF0F-4BCE-8E57-79211CF3D8A2}" dt="2021-11-07T07:04:34.847" v="217"/>
          <ac:spMkLst>
            <pc:docMk/>
            <pc:sldMk cId="1445757985" sldId="268"/>
            <ac:spMk id="18" creationId="{001D9966-4027-4CE1-BAFF-9FA0E578605C}"/>
          </ac:spMkLst>
        </pc:spChg>
        <pc:spChg chg="add">
          <ac:chgData name="JAMPALA SAI CHANDANA - [AIEB.1008660]" userId="S::aieb.1008660@cb.students.amrita.edu::6ea193e5-30fb-48eb-bd8b-1cdbd6326278" providerId="AD" clId="Web-{43B83AA1-AF0F-4BCE-8E57-79211CF3D8A2}" dt="2021-11-07T07:04:34.847" v="217"/>
          <ac:spMkLst>
            <pc:docMk/>
            <pc:sldMk cId="1445757985" sldId="268"/>
            <ac:spMk id="20" creationId="{874F3938-6B59-4FDD-B882-12FAA4978F6C}"/>
          </ac:spMkLst>
        </pc:spChg>
        <pc:picChg chg="add mod ord">
          <ac:chgData name="JAMPALA SAI CHANDANA - [AIEB.1008660]" userId="S::aieb.1008660@cb.students.amrita.edu::6ea193e5-30fb-48eb-bd8b-1cdbd6326278" providerId="AD" clId="Web-{43B83AA1-AF0F-4BCE-8E57-79211CF3D8A2}" dt="2021-11-07T07:07:34.719" v="254" actId="1076"/>
          <ac:picMkLst>
            <pc:docMk/>
            <pc:sldMk cId="1445757985" sldId="268"/>
            <ac:picMk id="9" creationId="{73C52B78-1A22-4297-88D0-B148AC91DDDE}"/>
          </ac:picMkLst>
        </pc:picChg>
        <pc:picChg chg="add mod ord">
          <ac:chgData name="JAMPALA SAI CHANDANA - [AIEB.1008660]" userId="S::aieb.1008660@cb.students.amrita.edu::6ea193e5-30fb-48eb-bd8b-1cdbd6326278" providerId="AD" clId="Web-{43B83AA1-AF0F-4BCE-8E57-79211CF3D8A2}" dt="2021-11-07T07:09:29.477" v="267" actId="14100"/>
          <ac:picMkLst>
            <pc:docMk/>
            <pc:sldMk cId="1445757985" sldId="268"/>
            <ac:picMk id="11" creationId="{FFE56746-5F40-4085-8B18-AFB7BFCF8364}"/>
          </ac:picMkLst>
        </pc:picChg>
        <pc:picChg chg="add del mod">
          <ac:chgData name="JAMPALA SAI CHANDANA - [AIEB.1008660]" userId="S::aieb.1008660@cb.students.amrita.edu::6ea193e5-30fb-48eb-bd8b-1cdbd6326278" providerId="AD" clId="Web-{43B83AA1-AF0F-4BCE-8E57-79211CF3D8A2}" dt="2021-11-07T07:05:28.085" v="229"/>
          <ac:picMkLst>
            <pc:docMk/>
            <pc:sldMk cId="1445757985" sldId="268"/>
            <ac:picMk id="13" creationId="{4353E6BC-7354-4931-BF22-DB8017396059}"/>
          </ac:picMkLst>
        </pc:picChg>
        <pc:picChg chg="add">
          <ac:chgData name="JAMPALA SAI CHANDANA - [AIEB.1008660]" userId="S::aieb.1008660@cb.students.amrita.edu::6ea193e5-30fb-48eb-bd8b-1cdbd6326278" providerId="AD" clId="Web-{43B83AA1-AF0F-4BCE-8E57-79211CF3D8A2}" dt="2021-11-07T07:05:02.614" v="220"/>
          <ac:picMkLst>
            <pc:docMk/>
            <pc:sldMk cId="1445757985" sldId="268"/>
            <ac:picMk id="14" creationId="{C29B0EB5-2D36-427C-937C-7452D9D6317C}"/>
          </ac:picMkLst>
        </pc:picChg>
        <pc:picChg chg="add mod">
          <ac:chgData name="JAMPALA SAI CHANDANA - [AIEB.1008660]" userId="S::aieb.1008660@cb.students.amrita.edu::6ea193e5-30fb-48eb-bd8b-1cdbd6326278" providerId="AD" clId="Web-{43B83AA1-AF0F-4BCE-8E57-79211CF3D8A2}" dt="2021-11-07T07:07:38.282" v="256" actId="1076"/>
          <ac:picMkLst>
            <pc:docMk/>
            <pc:sldMk cId="1445757985" sldId="268"/>
            <ac:picMk id="15" creationId="{3D98C37E-22FA-418F-B6AD-AF2472842C57}"/>
          </ac:picMkLst>
        </pc:picChg>
      </pc:sldChg>
      <pc:sldChg chg="new del">
        <pc:chgData name="JAMPALA SAI CHANDANA - [AIEB.1008660]" userId="S::aieb.1008660@cb.students.amrita.edu::6ea193e5-30fb-48eb-bd8b-1cdbd6326278" providerId="AD" clId="Web-{43B83AA1-AF0F-4BCE-8E57-79211CF3D8A2}" dt="2021-11-07T07:02:50.511" v="207"/>
        <pc:sldMkLst>
          <pc:docMk/>
          <pc:sldMk cId="1583287859" sldId="268"/>
        </pc:sldMkLst>
      </pc:sldChg>
      <pc:sldChg chg="addSp delSp modSp new mod setBg setClrOvrMap">
        <pc:chgData name="JAMPALA SAI CHANDANA - [AIEB.1008660]" userId="S::aieb.1008660@cb.students.amrita.edu::6ea193e5-30fb-48eb-bd8b-1cdbd6326278" providerId="AD" clId="Web-{43B83AA1-AF0F-4BCE-8E57-79211CF3D8A2}" dt="2021-11-07T07:19:14.783" v="316" actId="14100"/>
        <pc:sldMkLst>
          <pc:docMk/>
          <pc:sldMk cId="80314495" sldId="269"/>
        </pc:sldMkLst>
        <pc:spChg chg="del">
          <ac:chgData name="JAMPALA SAI CHANDANA - [AIEB.1008660]" userId="S::aieb.1008660@cb.students.amrita.edu::6ea193e5-30fb-48eb-bd8b-1cdbd6326278" providerId="AD" clId="Web-{43B83AA1-AF0F-4BCE-8E57-79211CF3D8A2}" dt="2021-11-07T07:11:43.861" v="287"/>
          <ac:spMkLst>
            <pc:docMk/>
            <pc:sldMk cId="80314495" sldId="269"/>
            <ac:spMk id="2" creationId="{639030D2-96DF-4C9C-B0BC-2C44658828C0}"/>
          </ac:spMkLst>
        </pc:spChg>
        <pc:spChg chg="del">
          <ac:chgData name="JAMPALA SAI CHANDANA - [AIEB.1008660]" userId="S::aieb.1008660@cb.students.amrita.edu::6ea193e5-30fb-48eb-bd8b-1cdbd6326278" providerId="AD" clId="Web-{43B83AA1-AF0F-4BCE-8E57-79211CF3D8A2}" dt="2021-11-07T07:11:41.861" v="286"/>
          <ac:spMkLst>
            <pc:docMk/>
            <pc:sldMk cId="80314495" sldId="269"/>
            <ac:spMk id="3" creationId="{1E2282C9-6B05-4719-89D7-B886B69EBD44}"/>
          </ac:spMkLst>
        </pc:spChg>
        <pc:spChg chg="add">
          <ac:chgData name="JAMPALA SAI CHANDANA - [AIEB.1008660]" userId="S::aieb.1008660@cb.students.amrita.edu::6ea193e5-30fb-48eb-bd8b-1cdbd6326278" providerId="AD" clId="Web-{43B83AA1-AF0F-4BCE-8E57-79211CF3D8A2}" dt="2021-11-07T07:16:58.414" v="295"/>
          <ac:spMkLst>
            <pc:docMk/>
            <pc:sldMk cId="80314495" sldId="269"/>
            <ac:spMk id="29" creationId="{35CCACBE-974C-42C6-8234-869C60863F9A}"/>
          </ac:spMkLst>
        </pc:spChg>
        <pc:spChg chg="add del">
          <ac:chgData name="JAMPALA SAI CHANDANA - [AIEB.1008660]" userId="S::aieb.1008660@cb.students.amrita.edu::6ea193e5-30fb-48eb-bd8b-1cdbd6326278" providerId="AD" clId="Web-{43B83AA1-AF0F-4BCE-8E57-79211CF3D8A2}" dt="2021-11-07T07:16:58.305" v="294"/>
          <ac:spMkLst>
            <pc:docMk/>
            <pc:sldMk cId="80314495" sldId="269"/>
            <ac:spMk id="32" creationId="{250C1E33-6B69-48B0-90CF-2962FC60F656}"/>
          </ac:spMkLst>
        </pc:spChg>
        <pc:spChg chg="add del">
          <ac:chgData name="JAMPALA SAI CHANDANA - [AIEB.1008660]" userId="S::aieb.1008660@cb.students.amrita.edu::6ea193e5-30fb-48eb-bd8b-1cdbd6326278" providerId="AD" clId="Web-{43B83AA1-AF0F-4BCE-8E57-79211CF3D8A2}" dt="2021-11-07T07:16:58.305" v="294"/>
          <ac:spMkLst>
            <pc:docMk/>
            <pc:sldMk cId="80314495" sldId="269"/>
            <ac:spMk id="34" creationId="{FD71846D-E89E-46D2-8BC5-10C7F0E6C957}"/>
          </ac:spMkLst>
        </pc:spChg>
        <pc:spChg chg="add del">
          <ac:chgData name="JAMPALA SAI CHANDANA - [AIEB.1008660]" userId="S::aieb.1008660@cb.students.amrita.edu::6ea193e5-30fb-48eb-bd8b-1cdbd6326278" providerId="AD" clId="Web-{43B83AA1-AF0F-4BCE-8E57-79211CF3D8A2}" dt="2021-11-07T07:16:58.305" v="294"/>
          <ac:spMkLst>
            <pc:docMk/>
            <pc:sldMk cId="80314495" sldId="269"/>
            <ac:spMk id="36" creationId="{A3CA0314-3B28-4E87-BF56-4499636337DE}"/>
          </ac:spMkLst>
        </pc:spChg>
        <pc:spChg chg="add del">
          <ac:chgData name="JAMPALA SAI CHANDANA - [AIEB.1008660]" userId="S::aieb.1008660@cb.students.amrita.edu::6ea193e5-30fb-48eb-bd8b-1cdbd6326278" providerId="AD" clId="Web-{43B83AA1-AF0F-4BCE-8E57-79211CF3D8A2}" dt="2021-11-07T07:16:58.305" v="294"/>
          <ac:spMkLst>
            <pc:docMk/>
            <pc:sldMk cId="80314495" sldId="269"/>
            <ac:spMk id="38" creationId="{03A40C9B-49FD-431E-B563-BCB1A0EDC92D}"/>
          </ac:spMkLst>
        </pc:spChg>
        <pc:graphicFrameChg chg="add del mod ord modGraphic">
          <ac:chgData name="JAMPALA SAI CHANDANA - [AIEB.1008660]" userId="S::aieb.1008660@cb.students.amrita.edu::6ea193e5-30fb-48eb-bd8b-1cdbd6326278" providerId="AD" clId="Web-{43B83AA1-AF0F-4BCE-8E57-79211CF3D8A2}" dt="2021-11-07T07:17:28.401" v="296"/>
          <ac:graphicFrameMkLst>
            <pc:docMk/>
            <pc:sldMk cId="80314495" sldId="269"/>
            <ac:graphicFrameMk id="5" creationId="{D6167374-5E18-43C6-884B-486649BE6333}"/>
          </ac:graphicFrameMkLst>
        </pc:graphicFrameChg>
        <pc:graphicFrameChg chg="add del mod modGraphic">
          <ac:chgData name="JAMPALA SAI CHANDANA - [AIEB.1008660]" userId="S::aieb.1008660@cb.students.amrita.edu::6ea193e5-30fb-48eb-bd8b-1cdbd6326278" providerId="AD" clId="Web-{43B83AA1-AF0F-4BCE-8E57-79211CF3D8A2}" dt="2021-11-07T07:18:33.265" v="303"/>
          <ac:graphicFrameMkLst>
            <pc:docMk/>
            <pc:sldMk cId="80314495" sldId="269"/>
            <ac:graphicFrameMk id="48" creationId="{A983A89B-873D-4F49-A611-6853AB48CD3A}"/>
          </ac:graphicFrameMkLst>
        </pc:graphicFrameChg>
        <pc:graphicFrameChg chg="add">
          <ac:chgData name="JAMPALA SAI CHANDANA - [AIEB.1008660]" userId="S::aieb.1008660@cb.students.amrita.edu::6ea193e5-30fb-48eb-bd8b-1cdbd6326278" providerId="AD" clId="Web-{43B83AA1-AF0F-4BCE-8E57-79211CF3D8A2}" dt="2021-11-07T07:18:34.968" v="304"/>
          <ac:graphicFrameMkLst>
            <pc:docMk/>
            <pc:sldMk cId="80314495" sldId="269"/>
            <ac:graphicFrameMk id="118" creationId="{43C4E921-8AE4-4897-93AB-038805C25119}"/>
          </ac:graphicFrameMkLst>
        </pc:graphicFrameChg>
        <pc:picChg chg="add mod ord">
          <ac:chgData name="JAMPALA SAI CHANDANA - [AIEB.1008660]" userId="S::aieb.1008660@cb.students.amrita.edu::6ea193e5-30fb-48eb-bd8b-1cdbd6326278" providerId="AD" clId="Web-{43B83AA1-AF0F-4BCE-8E57-79211CF3D8A2}" dt="2021-11-07T07:19:01.064" v="312" actId="14100"/>
          <ac:picMkLst>
            <pc:docMk/>
            <pc:sldMk cId="80314495" sldId="269"/>
            <ac:picMk id="15" creationId="{592029F0-B96E-4740-BDC5-4225D288797D}"/>
          </ac:picMkLst>
        </pc:picChg>
        <pc:picChg chg="add mod ord">
          <ac:chgData name="JAMPALA SAI CHANDANA - [AIEB.1008660]" userId="S::aieb.1008660@cb.students.amrita.edu::6ea193e5-30fb-48eb-bd8b-1cdbd6326278" providerId="AD" clId="Web-{43B83AA1-AF0F-4BCE-8E57-79211CF3D8A2}" dt="2021-11-07T07:18:53.782" v="308" actId="14100"/>
          <ac:picMkLst>
            <pc:docMk/>
            <pc:sldMk cId="80314495" sldId="269"/>
            <ac:picMk id="25" creationId="{2CED1BED-32D9-4B37-9A4B-E7DE33826287}"/>
          </ac:picMkLst>
        </pc:picChg>
        <pc:picChg chg="add mod">
          <ac:chgData name="JAMPALA SAI CHANDANA - [AIEB.1008660]" userId="S::aieb.1008660@cb.students.amrita.edu::6ea193e5-30fb-48eb-bd8b-1cdbd6326278" providerId="AD" clId="Web-{43B83AA1-AF0F-4BCE-8E57-79211CF3D8A2}" dt="2021-11-07T07:19:14.783" v="316" actId="14100"/>
          <ac:picMkLst>
            <pc:docMk/>
            <pc:sldMk cId="80314495" sldId="269"/>
            <ac:picMk id="27" creationId="{A71AC906-2B28-4CC5-AA5B-DDF7FFCC0FB4}"/>
          </ac:picMkLst>
        </pc:picChg>
        <pc:picChg chg="add">
          <ac:chgData name="JAMPALA SAI CHANDANA - [AIEB.1008660]" userId="S::aieb.1008660@cb.students.amrita.edu::6ea193e5-30fb-48eb-bd8b-1cdbd6326278" providerId="AD" clId="Web-{43B83AA1-AF0F-4BCE-8E57-79211CF3D8A2}" dt="2021-11-07T07:18:45.844" v="305"/>
          <ac:picMkLst>
            <pc:docMk/>
            <pc:sldMk cId="80314495" sldId="269"/>
            <ac:picMk id="128" creationId="{166E59F1-C5A0-45D5-A2C5-0C9C908C3626}"/>
          </ac:picMkLst>
        </pc:picChg>
      </pc:sldChg>
      <pc:sldChg chg="add del replId">
        <pc:chgData name="JAMPALA SAI CHANDANA - [AIEB.1008660]" userId="S::aieb.1008660@cb.students.amrita.edu::6ea193e5-30fb-48eb-bd8b-1cdbd6326278" providerId="AD" clId="Web-{43B83AA1-AF0F-4BCE-8E57-79211CF3D8A2}" dt="2021-11-07T07:02:54.059" v="208"/>
        <pc:sldMkLst>
          <pc:docMk/>
          <pc:sldMk cId="758948147" sldId="269"/>
        </pc:sldMkLst>
      </pc:sldChg>
      <pc:sldMasterChg chg="del delSldLayout">
        <pc:chgData name="JAMPALA SAI CHANDANA - [AIEB.1008660]" userId="S::aieb.1008660@cb.students.amrita.edu::6ea193e5-30fb-48eb-bd8b-1cdbd6326278" providerId="AD" clId="Web-{43B83AA1-AF0F-4BCE-8E57-79211CF3D8A2}" dt="2021-11-07T06:58:53.573" v="174"/>
        <pc:sldMasterMkLst>
          <pc:docMk/>
          <pc:sldMasterMk cId="2274461934" sldId="2147483932"/>
        </pc:sldMasterMkLst>
        <pc:sldLayoutChg chg="del">
          <pc:chgData name="JAMPALA SAI CHANDANA - [AIEB.1008660]" userId="S::aieb.1008660@cb.students.amrita.edu::6ea193e5-30fb-48eb-bd8b-1cdbd6326278" providerId="AD" clId="Web-{43B83AA1-AF0F-4BCE-8E57-79211CF3D8A2}" dt="2021-11-07T06:58:53.573" v="174"/>
          <pc:sldLayoutMkLst>
            <pc:docMk/>
            <pc:sldMasterMk cId="2274461934" sldId="2147483932"/>
            <pc:sldLayoutMk cId="40682199" sldId="2147483933"/>
          </pc:sldLayoutMkLst>
        </pc:sldLayoutChg>
        <pc:sldLayoutChg chg="del">
          <pc:chgData name="JAMPALA SAI CHANDANA - [AIEB.1008660]" userId="S::aieb.1008660@cb.students.amrita.edu::6ea193e5-30fb-48eb-bd8b-1cdbd6326278" providerId="AD" clId="Web-{43B83AA1-AF0F-4BCE-8E57-79211CF3D8A2}" dt="2021-11-07T06:58:53.573" v="174"/>
          <pc:sldLayoutMkLst>
            <pc:docMk/>
            <pc:sldMasterMk cId="2274461934" sldId="2147483932"/>
            <pc:sldLayoutMk cId="3617427369" sldId="2147483934"/>
          </pc:sldLayoutMkLst>
        </pc:sldLayoutChg>
        <pc:sldLayoutChg chg="del">
          <pc:chgData name="JAMPALA SAI CHANDANA - [AIEB.1008660]" userId="S::aieb.1008660@cb.students.amrita.edu::6ea193e5-30fb-48eb-bd8b-1cdbd6326278" providerId="AD" clId="Web-{43B83AA1-AF0F-4BCE-8E57-79211CF3D8A2}" dt="2021-11-07T06:58:53.573" v="174"/>
          <pc:sldLayoutMkLst>
            <pc:docMk/>
            <pc:sldMasterMk cId="2274461934" sldId="2147483932"/>
            <pc:sldLayoutMk cId="984212547" sldId="2147483935"/>
          </pc:sldLayoutMkLst>
        </pc:sldLayoutChg>
        <pc:sldLayoutChg chg="del">
          <pc:chgData name="JAMPALA SAI CHANDANA - [AIEB.1008660]" userId="S::aieb.1008660@cb.students.amrita.edu::6ea193e5-30fb-48eb-bd8b-1cdbd6326278" providerId="AD" clId="Web-{43B83AA1-AF0F-4BCE-8E57-79211CF3D8A2}" dt="2021-11-07T06:58:53.573" v="174"/>
          <pc:sldLayoutMkLst>
            <pc:docMk/>
            <pc:sldMasterMk cId="2274461934" sldId="2147483932"/>
            <pc:sldLayoutMk cId="1490938409" sldId="2147483936"/>
          </pc:sldLayoutMkLst>
        </pc:sldLayoutChg>
        <pc:sldLayoutChg chg="del">
          <pc:chgData name="JAMPALA SAI CHANDANA - [AIEB.1008660]" userId="S::aieb.1008660@cb.students.amrita.edu::6ea193e5-30fb-48eb-bd8b-1cdbd6326278" providerId="AD" clId="Web-{43B83AA1-AF0F-4BCE-8E57-79211CF3D8A2}" dt="2021-11-07T06:58:53.573" v="174"/>
          <pc:sldLayoutMkLst>
            <pc:docMk/>
            <pc:sldMasterMk cId="2274461934" sldId="2147483932"/>
            <pc:sldLayoutMk cId="3039505568" sldId="2147483937"/>
          </pc:sldLayoutMkLst>
        </pc:sldLayoutChg>
        <pc:sldLayoutChg chg="del">
          <pc:chgData name="JAMPALA SAI CHANDANA - [AIEB.1008660]" userId="S::aieb.1008660@cb.students.amrita.edu::6ea193e5-30fb-48eb-bd8b-1cdbd6326278" providerId="AD" clId="Web-{43B83AA1-AF0F-4BCE-8E57-79211CF3D8A2}" dt="2021-11-07T06:58:53.573" v="174"/>
          <pc:sldLayoutMkLst>
            <pc:docMk/>
            <pc:sldMasterMk cId="2274461934" sldId="2147483932"/>
            <pc:sldLayoutMk cId="1580918458" sldId="2147483938"/>
          </pc:sldLayoutMkLst>
        </pc:sldLayoutChg>
        <pc:sldLayoutChg chg="del">
          <pc:chgData name="JAMPALA SAI CHANDANA - [AIEB.1008660]" userId="S::aieb.1008660@cb.students.amrita.edu::6ea193e5-30fb-48eb-bd8b-1cdbd6326278" providerId="AD" clId="Web-{43B83AA1-AF0F-4BCE-8E57-79211CF3D8A2}" dt="2021-11-07T06:58:53.573" v="174"/>
          <pc:sldLayoutMkLst>
            <pc:docMk/>
            <pc:sldMasterMk cId="2274461934" sldId="2147483932"/>
            <pc:sldLayoutMk cId="3098994871" sldId="2147483939"/>
          </pc:sldLayoutMkLst>
        </pc:sldLayoutChg>
        <pc:sldLayoutChg chg="del">
          <pc:chgData name="JAMPALA SAI CHANDANA - [AIEB.1008660]" userId="S::aieb.1008660@cb.students.amrita.edu::6ea193e5-30fb-48eb-bd8b-1cdbd6326278" providerId="AD" clId="Web-{43B83AA1-AF0F-4BCE-8E57-79211CF3D8A2}" dt="2021-11-07T06:58:53.573" v="174"/>
          <pc:sldLayoutMkLst>
            <pc:docMk/>
            <pc:sldMasterMk cId="2274461934" sldId="2147483932"/>
            <pc:sldLayoutMk cId="3977857077" sldId="2147483940"/>
          </pc:sldLayoutMkLst>
        </pc:sldLayoutChg>
        <pc:sldLayoutChg chg="del">
          <pc:chgData name="JAMPALA SAI CHANDANA - [AIEB.1008660]" userId="S::aieb.1008660@cb.students.amrita.edu::6ea193e5-30fb-48eb-bd8b-1cdbd6326278" providerId="AD" clId="Web-{43B83AA1-AF0F-4BCE-8E57-79211CF3D8A2}" dt="2021-11-07T06:58:53.573" v="174"/>
          <pc:sldLayoutMkLst>
            <pc:docMk/>
            <pc:sldMasterMk cId="2274461934" sldId="2147483932"/>
            <pc:sldLayoutMk cId="3727982148" sldId="2147483941"/>
          </pc:sldLayoutMkLst>
        </pc:sldLayoutChg>
        <pc:sldLayoutChg chg="del">
          <pc:chgData name="JAMPALA SAI CHANDANA - [AIEB.1008660]" userId="S::aieb.1008660@cb.students.amrita.edu::6ea193e5-30fb-48eb-bd8b-1cdbd6326278" providerId="AD" clId="Web-{43B83AA1-AF0F-4BCE-8E57-79211CF3D8A2}" dt="2021-11-07T06:58:53.573" v="174"/>
          <pc:sldLayoutMkLst>
            <pc:docMk/>
            <pc:sldMasterMk cId="2274461934" sldId="2147483932"/>
            <pc:sldLayoutMk cId="4163571867" sldId="2147483942"/>
          </pc:sldLayoutMkLst>
        </pc:sldLayoutChg>
        <pc:sldLayoutChg chg="del">
          <pc:chgData name="JAMPALA SAI CHANDANA - [AIEB.1008660]" userId="S::aieb.1008660@cb.students.amrita.edu::6ea193e5-30fb-48eb-bd8b-1cdbd6326278" providerId="AD" clId="Web-{43B83AA1-AF0F-4BCE-8E57-79211CF3D8A2}" dt="2021-11-07T06:58:53.573" v="174"/>
          <pc:sldLayoutMkLst>
            <pc:docMk/>
            <pc:sldMasterMk cId="2274461934" sldId="2147483932"/>
            <pc:sldLayoutMk cId="3173133499" sldId="2147483943"/>
          </pc:sldLayoutMkLst>
        </pc:sldLayoutChg>
      </pc:sldMasterChg>
      <pc:sldMasterChg chg="add del addSldLayout delSldLayout modSldLayout">
        <pc:chgData name="JAMPALA SAI CHANDANA - [AIEB.1008660]" userId="S::aieb.1008660@cb.students.amrita.edu::6ea193e5-30fb-48eb-bd8b-1cdbd6326278" providerId="AD" clId="Web-{43B83AA1-AF0F-4BCE-8E57-79211CF3D8A2}" dt="2021-11-07T06:59:01.917" v="175"/>
        <pc:sldMasterMkLst>
          <pc:docMk/>
          <pc:sldMasterMk cId="2471308933" sldId="2147483944"/>
        </pc:sldMasterMkLst>
        <pc:sldLayoutChg chg="add del mod replId">
          <pc:chgData name="JAMPALA SAI CHANDANA - [AIEB.1008660]" userId="S::aieb.1008660@cb.students.amrita.edu::6ea193e5-30fb-48eb-bd8b-1cdbd6326278" providerId="AD" clId="Web-{43B83AA1-AF0F-4BCE-8E57-79211CF3D8A2}" dt="2021-11-07T06:59:01.917" v="175"/>
          <pc:sldLayoutMkLst>
            <pc:docMk/>
            <pc:sldMasterMk cId="2471308933" sldId="2147483944"/>
            <pc:sldLayoutMk cId="1468940517" sldId="2147483945"/>
          </pc:sldLayoutMkLst>
        </pc:sldLayoutChg>
        <pc:sldLayoutChg chg="add del mod replId">
          <pc:chgData name="JAMPALA SAI CHANDANA - [AIEB.1008660]" userId="S::aieb.1008660@cb.students.amrita.edu::6ea193e5-30fb-48eb-bd8b-1cdbd6326278" providerId="AD" clId="Web-{43B83AA1-AF0F-4BCE-8E57-79211CF3D8A2}" dt="2021-11-07T06:59:01.917" v="175"/>
          <pc:sldLayoutMkLst>
            <pc:docMk/>
            <pc:sldMasterMk cId="2471308933" sldId="2147483944"/>
            <pc:sldLayoutMk cId="4177099841" sldId="2147483946"/>
          </pc:sldLayoutMkLst>
        </pc:sldLayoutChg>
        <pc:sldLayoutChg chg="add del mod replId">
          <pc:chgData name="JAMPALA SAI CHANDANA - [AIEB.1008660]" userId="S::aieb.1008660@cb.students.amrita.edu::6ea193e5-30fb-48eb-bd8b-1cdbd6326278" providerId="AD" clId="Web-{43B83AA1-AF0F-4BCE-8E57-79211CF3D8A2}" dt="2021-11-07T06:59:01.917" v="175"/>
          <pc:sldLayoutMkLst>
            <pc:docMk/>
            <pc:sldMasterMk cId="2471308933" sldId="2147483944"/>
            <pc:sldLayoutMk cId="2237286508" sldId="2147483947"/>
          </pc:sldLayoutMkLst>
        </pc:sldLayoutChg>
        <pc:sldLayoutChg chg="add del mod replId">
          <pc:chgData name="JAMPALA SAI CHANDANA - [AIEB.1008660]" userId="S::aieb.1008660@cb.students.amrita.edu::6ea193e5-30fb-48eb-bd8b-1cdbd6326278" providerId="AD" clId="Web-{43B83AA1-AF0F-4BCE-8E57-79211CF3D8A2}" dt="2021-11-07T06:59:01.917" v="175"/>
          <pc:sldLayoutMkLst>
            <pc:docMk/>
            <pc:sldMasterMk cId="2471308933" sldId="2147483944"/>
            <pc:sldLayoutMk cId="3596749909" sldId="2147483948"/>
          </pc:sldLayoutMkLst>
        </pc:sldLayoutChg>
        <pc:sldLayoutChg chg="add del mod replId">
          <pc:chgData name="JAMPALA SAI CHANDANA - [AIEB.1008660]" userId="S::aieb.1008660@cb.students.amrita.edu::6ea193e5-30fb-48eb-bd8b-1cdbd6326278" providerId="AD" clId="Web-{43B83AA1-AF0F-4BCE-8E57-79211CF3D8A2}" dt="2021-11-07T06:59:01.917" v="175"/>
          <pc:sldLayoutMkLst>
            <pc:docMk/>
            <pc:sldMasterMk cId="2471308933" sldId="2147483944"/>
            <pc:sldLayoutMk cId="2938155060" sldId="2147483949"/>
          </pc:sldLayoutMkLst>
        </pc:sldLayoutChg>
        <pc:sldLayoutChg chg="add del mod replId">
          <pc:chgData name="JAMPALA SAI CHANDANA - [AIEB.1008660]" userId="S::aieb.1008660@cb.students.amrita.edu::6ea193e5-30fb-48eb-bd8b-1cdbd6326278" providerId="AD" clId="Web-{43B83AA1-AF0F-4BCE-8E57-79211CF3D8A2}" dt="2021-11-07T06:59:01.917" v="175"/>
          <pc:sldLayoutMkLst>
            <pc:docMk/>
            <pc:sldMasterMk cId="2471308933" sldId="2147483944"/>
            <pc:sldLayoutMk cId="860381400" sldId="2147483950"/>
          </pc:sldLayoutMkLst>
        </pc:sldLayoutChg>
        <pc:sldLayoutChg chg="add del mod replId">
          <pc:chgData name="JAMPALA SAI CHANDANA - [AIEB.1008660]" userId="S::aieb.1008660@cb.students.amrita.edu::6ea193e5-30fb-48eb-bd8b-1cdbd6326278" providerId="AD" clId="Web-{43B83AA1-AF0F-4BCE-8E57-79211CF3D8A2}" dt="2021-11-07T06:59:01.917" v="175"/>
          <pc:sldLayoutMkLst>
            <pc:docMk/>
            <pc:sldMasterMk cId="2471308933" sldId="2147483944"/>
            <pc:sldLayoutMk cId="3562624608" sldId="2147483951"/>
          </pc:sldLayoutMkLst>
        </pc:sldLayoutChg>
        <pc:sldLayoutChg chg="add del mod replId">
          <pc:chgData name="JAMPALA SAI CHANDANA - [AIEB.1008660]" userId="S::aieb.1008660@cb.students.amrita.edu::6ea193e5-30fb-48eb-bd8b-1cdbd6326278" providerId="AD" clId="Web-{43B83AA1-AF0F-4BCE-8E57-79211CF3D8A2}" dt="2021-11-07T06:59:01.917" v="175"/>
          <pc:sldLayoutMkLst>
            <pc:docMk/>
            <pc:sldMasterMk cId="2471308933" sldId="2147483944"/>
            <pc:sldLayoutMk cId="2201292668" sldId="2147483952"/>
          </pc:sldLayoutMkLst>
        </pc:sldLayoutChg>
        <pc:sldLayoutChg chg="add del mod replId">
          <pc:chgData name="JAMPALA SAI CHANDANA - [AIEB.1008660]" userId="S::aieb.1008660@cb.students.amrita.edu::6ea193e5-30fb-48eb-bd8b-1cdbd6326278" providerId="AD" clId="Web-{43B83AA1-AF0F-4BCE-8E57-79211CF3D8A2}" dt="2021-11-07T06:59:01.917" v="175"/>
          <pc:sldLayoutMkLst>
            <pc:docMk/>
            <pc:sldMasterMk cId="2471308933" sldId="2147483944"/>
            <pc:sldLayoutMk cId="3628644416" sldId="2147483953"/>
          </pc:sldLayoutMkLst>
        </pc:sldLayoutChg>
        <pc:sldLayoutChg chg="add del mod replId">
          <pc:chgData name="JAMPALA SAI CHANDANA - [AIEB.1008660]" userId="S::aieb.1008660@cb.students.amrita.edu::6ea193e5-30fb-48eb-bd8b-1cdbd6326278" providerId="AD" clId="Web-{43B83AA1-AF0F-4BCE-8E57-79211CF3D8A2}" dt="2021-11-07T06:59:01.917" v="175"/>
          <pc:sldLayoutMkLst>
            <pc:docMk/>
            <pc:sldMasterMk cId="2471308933" sldId="2147483944"/>
            <pc:sldLayoutMk cId="2900686338" sldId="2147483954"/>
          </pc:sldLayoutMkLst>
        </pc:sldLayoutChg>
        <pc:sldLayoutChg chg="add del mod replId">
          <pc:chgData name="JAMPALA SAI CHANDANA - [AIEB.1008660]" userId="S::aieb.1008660@cb.students.amrita.edu::6ea193e5-30fb-48eb-bd8b-1cdbd6326278" providerId="AD" clId="Web-{43B83AA1-AF0F-4BCE-8E57-79211CF3D8A2}" dt="2021-11-07T06:59:01.917" v="175"/>
          <pc:sldLayoutMkLst>
            <pc:docMk/>
            <pc:sldMasterMk cId="2471308933" sldId="2147483944"/>
            <pc:sldLayoutMk cId="752604014" sldId="2147483955"/>
          </pc:sldLayoutMkLst>
        </pc:sldLayoutChg>
      </pc:sldMasterChg>
      <pc:sldMasterChg chg="add del addSldLayout delSldLayout modSldLayout">
        <pc:chgData name="JAMPALA SAI CHANDANA - [AIEB.1008660]" userId="S::aieb.1008660@cb.students.amrita.edu::6ea193e5-30fb-48eb-bd8b-1cdbd6326278" providerId="AD" clId="Web-{43B83AA1-AF0F-4BCE-8E57-79211CF3D8A2}" dt="2021-11-07T06:59:07.605" v="176"/>
        <pc:sldMasterMkLst>
          <pc:docMk/>
          <pc:sldMasterMk cId="2395069826" sldId="2147483956"/>
        </pc:sldMasterMkLst>
        <pc:sldLayoutChg chg="add del mod replId">
          <pc:chgData name="JAMPALA SAI CHANDANA - [AIEB.1008660]" userId="S::aieb.1008660@cb.students.amrita.edu::6ea193e5-30fb-48eb-bd8b-1cdbd6326278" providerId="AD" clId="Web-{43B83AA1-AF0F-4BCE-8E57-79211CF3D8A2}" dt="2021-11-07T06:59:07.605" v="176"/>
          <pc:sldLayoutMkLst>
            <pc:docMk/>
            <pc:sldMasterMk cId="2395069826" sldId="2147483956"/>
            <pc:sldLayoutMk cId="1409189412" sldId="2147483957"/>
          </pc:sldLayoutMkLst>
        </pc:sldLayoutChg>
        <pc:sldLayoutChg chg="add del mod replId">
          <pc:chgData name="JAMPALA SAI CHANDANA - [AIEB.1008660]" userId="S::aieb.1008660@cb.students.amrita.edu::6ea193e5-30fb-48eb-bd8b-1cdbd6326278" providerId="AD" clId="Web-{43B83AA1-AF0F-4BCE-8E57-79211CF3D8A2}" dt="2021-11-07T06:59:07.605" v="176"/>
          <pc:sldLayoutMkLst>
            <pc:docMk/>
            <pc:sldMasterMk cId="2395069826" sldId="2147483956"/>
            <pc:sldLayoutMk cId="1724021100" sldId="2147483958"/>
          </pc:sldLayoutMkLst>
        </pc:sldLayoutChg>
        <pc:sldLayoutChg chg="add del mod replId">
          <pc:chgData name="JAMPALA SAI CHANDANA - [AIEB.1008660]" userId="S::aieb.1008660@cb.students.amrita.edu::6ea193e5-30fb-48eb-bd8b-1cdbd6326278" providerId="AD" clId="Web-{43B83AA1-AF0F-4BCE-8E57-79211CF3D8A2}" dt="2021-11-07T06:59:07.605" v="176"/>
          <pc:sldLayoutMkLst>
            <pc:docMk/>
            <pc:sldMasterMk cId="2395069826" sldId="2147483956"/>
            <pc:sldLayoutMk cId="3831090091" sldId="2147483959"/>
          </pc:sldLayoutMkLst>
        </pc:sldLayoutChg>
        <pc:sldLayoutChg chg="add del mod replId">
          <pc:chgData name="JAMPALA SAI CHANDANA - [AIEB.1008660]" userId="S::aieb.1008660@cb.students.amrita.edu::6ea193e5-30fb-48eb-bd8b-1cdbd6326278" providerId="AD" clId="Web-{43B83AA1-AF0F-4BCE-8E57-79211CF3D8A2}" dt="2021-11-07T06:59:07.605" v="176"/>
          <pc:sldLayoutMkLst>
            <pc:docMk/>
            <pc:sldMasterMk cId="2395069826" sldId="2147483956"/>
            <pc:sldLayoutMk cId="912259018" sldId="2147483960"/>
          </pc:sldLayoutMkLst>
        </pc:sldLayoutChg>
        <pc:sldLayoutChg chg="add del mod replId">
          <pc:chgData name="JAMPALA SAI CHANDANA - [AIEB.1008660]" userId="S::aieb.1008660@cb.students.amrita.edu::6ea193e5-30fb-48eb-bd8b-1cdbd6326278" providerId="AD" clId="Web-{43B83AA1-AF0F-4BCE-8E57-79211CF3D8A2}" dt="2021-11-07T06:59:07.605" v="176"/>
          <pc:sldLayoutMkLst>
            <pc:docMk/>
            <pc:sldMasterMk cId="2395069826" sldId="2147483956"/>
            <pc:sldLayoutMk cId="255051450" sldId="2147483961"/>
          </pc:sldLayoutMkLst>
        </pc:sldLayoutChg>
        <pc:sldLayoutChg chg="add del mod replId">
          <pc:chgData name="JAMPALA SAI CHANDANA - [AIEB.1008660]" userId="S::aieb.1008660@cb.students.amrita.edu::6ea193e5-30fb-48eb-bd8b-1cdbd6326278" providerId="AD" clId="Web-{43B83AA1-AF0F-4BCE-8E57-79211CF3D8A2}" dt="2021-11-07T06:59:07.605" v="176"/>
          <pc:sldLayoutMkLst>
            <pc:docMk/>
            <pc:sldMasterMk cId="2395069826" sldId="2147483956"/>
            <pc:sldLayoutMk cId="1044731082" sldId="2147483962"/>
          </pc:sldLayoutMkLst>
        </pc:sldLayoutChg>
        <pc:sldLayoutChg chg="add del mod replId">
          <pc:chgData name="JAMPALA SAI CHANDANA - [AIEB.1008660]" userId="S::aieb.1008660@cb.students.amrita.edu::6ea193e5-30fb-48eb-bd8b-1cdbd6326278" providerId="AD" clId="Web-{43B83AA1-AF0F-4BCE-8E57-79211CF3D8A2}" dt="2021-11-07T06:59:07.605" v="176"/>
          <pc:sldLayoutMkLst>
            <pc:docMk/>
            <pc:sldMasterMk cId="2395069826" sldId="2147483956"/>
            <pc:sldLayoutMk cId="370412383" sldId="2147483963"/>
          </pc:sldLayoutMkLst>
        </pc:sldLayoutChg>
        <pc:sldLayoutChg chg="add del mod replId">
          <pc:chgData name="JAMPALA SAI CHANDANA - [AIEB.1008660]" userId="S::aieb.1008660@cb.students.amrita.edu::6ea193e5-30fb-48eb-bd8b-1cdbd6326278" providerId="AD" clId="Web-{43B83AA1-AF0F-4BCE-8E57-79211CF3D8A2}" dt="2021-11-07T06:59:07.605" v="176"/>
          <pc:sldLayoutMkLst>
            <pc:docMk/>
            <pc:sldMasterMk cId="2395069826" sldId="2147483956"/>
            <pc:sldLayoutMk cId="251397768" sldId="2147483964"/>
          </pc:sldLayoutMkLst>
        </pc:sldLayoutChg>
        <pc:sldLayoutChg chg="add del mod replId">
          <pc:chgData name="JAMPALA SAI CHANDANA - [AIEB.1008660]" userId="S::aieb.1008660@cb.students.amrita.edu::6ea193e5-30fb-48eb-bd8b-1cdbd6326278" providerId="AD" clId="Web-{43B83AA1-AF0F-4BCE-8E57-79211CF3D8A2}" dt="2021-11-07T06:59:07.605" v="176"/>
          <pc:sldLayoutMkLst>
            <pc:docMk/>
            <pc:sldMasterMk cId="2395069826" sldId="2147483956"/>
            <pc:sldLayoutMk cId="2994417465" sldId="2147483965"/>
          </pc:sldLayoutMkLst>
        </pc:sldLayoutChg>
        <pc:sldLayoutChg chg="add del mod replId">
          <pc:chgData name="JAMPALA SAI CHANDANA - [AIEB.1008660]" userId="S::aieb.1008660@cb.students.amrita.edu::6ea193e5-30fb-48eb-bd8b-1cdbd6326278" providerId="AD" clId="Web-{43B83AA1-AF0F-4BCE-8E57-79211CF3D8A2}" dt="2021-11-07T06:59:07.605" v="176"/>
          <pc:sldLayoutMkLst>
            <pc:docMk/>
            <pc:sldMasterMk cId="2395069826" sldId="2147483956"/>
            <pc:sldLayoutMk cId="3146784507" sldId="2147483966"/>
          </pc:sldLayoutMkLst>
        </pc:sldLayoutChg>
        <pc:sldLayoutChg chg="add del mod replId">
          <pc:chgData name="JAMPALA SAI CHANDANA - [AIEB.1008660]" userId="S::aieb.1008660@cb.students.amrita.edu::6ea193e5-30fb-48eb-bd8b-1cdbd6326278" providerId="AD" clId="Web-{43B83AA1-AF0F-4BCE-8E57-79211CF3D8A2}" dt="2021-11-07T06:59:07.605" v="176"/>
          <pc:sldLayoutMkLst>
            <pc:docMk/>
            <pc:sldMasterMk cId="2395069826" sldId="2147483956"/>
            <pc:sldLayoutMk cId="1083882050" sldId="2147483967"/>
          </pc:sldLayoutMkLst>
        </pc:sldLayoutChg>
      </pc:sldMasterChg>
      <pc:sldMasterChg chg="add del addSldLayout delSldLayout modSldLayout">
        <pc:chgData name="JAMPALA SAI CHANDANA - [AIEB.1008660]" userId="S::aieb.1008660@cb.students.amrita.edu::6ea193e5-30fb-48eb-bd8b-1cdbd6326278" providerId="AD" clId="Web-{43B83AA1-AF0F-4BCE-8E57-79211CF3D8A2}" dt="2021-11-07T06:59:13.371" v="177"/>
        <pc:sldMasterMkLst>
          <pc:docMk/>
          <pc:sldMasterMk cId="218868885" sldId="2147483968"/>
        </pc:sldMasterMkLst>
        <pc:sldLayoutChg chg="add del mod replId">
          <pc:chgData name="JAMPALA SAI CHANDANA - [AIEB.1008660]" userId="S::aieb.1008660@cb.students.amrita.edu::6ea193e5-30fb-48eb-bd8b-1cdbd6326278" providerId="AD" clId="Web-{43B83AA1-AF0F-4BCE-8E57-79211CF3D8A2}" dt="2021-11-07T06:59:13.371" v="177"/>
          <pc:sldLayoutMkLst>
            <pc:docMk/>
            <pc:sldMasterMk cId="218868885" sldId="2147483968"/>
            <pc:sldLayoutMk cId="4261025594" sldId="2147483969"/>
          </pc:sldLayoutMkLst>
        </pc:sldLayoutChg>
        <pc:sldLayoutChg chg="add del mod replId">
          <pc:chgData name="JAMPALA SAI CHANDANA - [AIEB.1008660]" userId="S::aieb.1008660@cb.students.amrita.edu::6ea193e5-30fb-48eb-bd8b-1cdbd6326278" providerId="AD" clId="Web-{43B83AA1-AF0F-4BCE-8E57-79211CF3D8A2}" dt="2021-11-07T06:59:13.371" v="177"/>
          <pc:sldLayoutMkLst>
            <pc:docMk/>
            <pc:sldMasterMk cId="218868885" sldId="2147483968"/>
            <pc:sldLayoutMk cId="2277958429" sldId="2147483970"/>
          </pc:sldLayoutMkLst>
        </pc:sldLayoutChg>
        <pc:sldLayoutChg chg="add del mod replId">
          <pc:chgData name="JAMPALA SAI CHANDANA - [AIEB.1008660]" userId="S::aieb.1008660@cb.students.amrita.edu::6ea193e5-30fb-48eb-bd8b-1cdbd6326278" providerId="AD" clId="Web-{43B83AA1-AF0F-4BCE-8E57-79211CF3D8A2}" dt="2021-11-07T06:59:13.371" v="177"/>
          <pc:sldLayoutMkLst>
            <pc:docMk/>
            <pc:sldMasterMk cId="218868885" sldId="2147483968"/>
            <pc:sldLayoutMk cId="1648598112" sldId="2147483971"/>
          </pc:sldLayoutMkLst>
        </pc:sldLayoutChg>
        <pc:sldLayoutChg chg="add del mod replId">
          <pc:chgData name="JAMPALA SAI CHANDANA - [AIEB.1008660]" userId="S::aieb.1008660@cb.students.amrita.edu::6ea193e5-30fb-48eb-bd8b-1cdbd6326278" providerId="AD" clId="Web-{43B83AA1-AF0F-4BCE-8E57-79211CF3D8A2}" dt="2021-11-07T06:59:13.371" v="177"/>
          <pc:sldLayoutMkLst>
            <pc:docMk/>
            <pc:sldMasterMk cId="218868885" sldId="2147483968"/>
            <pc:sldLayoutMk cId="1992890064" sldId="2147483972"/>
          </pc:sldLayoutMkLst>
        </pc:sldLayoutChg>
        <pc:sldLayoutChg chg="add del mod replId">
          <pc:chgData name="JAMPALA SAI CHANDANA - [AIEB.1008660]" userId="S::aieb.1008660@cb.students.amrita.edu::6ea193e5-30fb-48eb-bd8b-1cdbd6326278" providerId="AD" clId="Web-{43B83AA1-AF0F-4BCE-8E57-79211CF3D8A2}" dt="2021-11-07T06:59:13.371" v="177"/>
          <pc:sldLayoutMkLst>
            <pc:docMk/>
            <pc:sldMasterMk cId="218868885" sldId="2147483968"/>
            <pc:sldLayoutMk cId="2893522289" sldId="2147483973"/>
          </pc:sldLayoutMkLst>
        </pc:sldLayoutChg>
        <pc:sldLayoutChg chg="add del mod replId">
          <pc:chgData name="JAMPALA SAI CHANDANA - [AIEB.1008660]" userId="S::aieb.1008660@cb.students.amrita.edu::6ea193e5-30fb-48eb-bd8b-1cdbd6326278" providerId="AD" clId="Web-{43B83AA1-AF0F-4BCE-8E57-79211CF3D8A2}" dt="2021-11-07T06:59:13.371" v="177"/>
          <pc:sldLayoutMkLst>
            <pc:docMk/>
            <pc:sldMasterMk cId="218868885" sldId="2147483968"/>
            <pc:sldLayoutMk cId="1521461056" sldId="2147483974"/>
          </pc:sldLayoutMkLst>
        </pc:sldLayoutChg>
        <pc:sldLayoutChg chg="add del mod replId">
          <pc:chgData name="JAMPALA SAI CHANDANA - [AIEB.1008660]" userId="S::aieb.1008660@cb.students.amrita.edu::6ea193e5-30fb-48eb-bd8b-1cdbd6326278" providerId="AD" clId="Web-{43B83AA1-AF0F-4BCE-8E57-79211CF3D8A2}" dt="2021-11-07T06:59:13.371" v="177"/>
          <pc:sldLayoutMkLst>
            <pc:docMk/>
            <pc:sldMasterMk cId="218868885" sldId="2147483968"/>
            <pc:sldLayoutMk cId="1968167223" sldId="2147483975"/>
          </pc:sldLayoutMkLst>
        </pc:sldLayoutChg>
        <pc:sldLayoutChg chg="add del mod replId">
          <pc:chgData name="JAMPALA SAI CHANDANA - [AIEB.1008660]" userId="S::aieb.1008660@cb.students.amrita.edu::6ea193e5-30fb-48eb-bd8b-1cdbd6326278" providerId="AD" clId="Web-{43B83AA1-AF0F-4BCE-8E57-79211CF3D8A2}" dt="2021-11-07T06:59:13.371" v="177"/>
          <pc:sldLayoutMkLst>
            <pc:docMk/>
            <pc:sldMasterMk cId="218868885" sldId="2147483968"/>
            <pc:sldLayoutMk cId="3558006976" sldId="2147483976"/>
          </pc:sldLayoutMkLst>
        </pc:sldLayoutChg>
        <pc:sldLayoutChg chg="add del mod replId">
          <pc:chgData name="JAMPALA SAI CHANDANA - [AIEB.1008660]" userId="S::aieb.1008660@cb.students.amrita.edu::6ea193e5-30fb-48eb-bd8b-1cdbd6326278" providerId="AD" clId="Web-{43B83AA1-AF0F-4BCE-8E57-79211CF3D8A2}" dt="2021-11-07T06:59:13.371" v="177"/>
          <pc:sldLayoutMkLst>
            <pc:docMk/>
            <pc:sldMasterMk cId="218868885" sldId="2147483968"/>
            <pc:sldLayoutMk cId="2240312840" sldId="2147483977"/>
          </pc:sldLayoutMkLst>
        </pc:sldLayoutChg>
        <pc:sldLayoutChg chg="add del mod replId">
          <pc:chgData name="JAMPALA SAI CHANDANA - [AIEB.1008660]" userId="S::aieb.1008660@cb.students.amrita.edu::6ea193e5-30fb-48eb-bd8b-1cdbd6326278" providerId="AD" clId="Web-{43B83AA1-AF0F-4BCE-8E57-79211CF3D8A2}" dt="2021-11-07T06:59:13.371" v="177"/>
          <pc:sldLayoutMkLst>
            <pc:docMk/>
            <pc:sldMasterMk cId="218868885" sldId="2147483968"/>
            <pc:sldLayoutMk cId="1569421024" sldId="2147483978"/>
          </pc:sldLayoutMkLst>
        </pc:sldLayoutChg>
        <pc:sldLayoutChg chg="add del mod replId">
          <pc:chgData name="JAMPALA SAI CHANDANA - [AIEB.1008660]" userId="S::aieb.1008660@cb.students.amrita.edu::6ea193e5-30fb-48eb-bd8b-1cdbd6326278" providerId="AD" clId="Web-{43B83AA1-AF0F-4BCE-8E57-79211CF3D8A2}" dt="2021-11-07T06:59:13.371" v="177"/>
          <pc:sldLayoutMkLst>
            <pc:docMk/>
            <pc:sldMasterMk cId="218868885" sldId="2147483968"/>
            <pc:sldLayoutMk cId="3456984414" sldId="2147483979"/>
          </pc:sldLayoutMkLst>
        </pc:sldLayoutChg>
      </pc:sldMasterChg>
      <pc:sldMasterChg chg="add addSldLayout modSldLayout">
        <pc:chgData name="JAMPALA SAI CHANDANA - [AIEB.1008660]" userId="S::aieb.1008660@cb.students.amrita.edu::6ea193e5-30fb-48eb-bd8b-1cdbd6326278" providerId="AD" clId="Web-{43B83AA1-AF0F-4BCE-8E57-79211CF3D8A2}" dt="2021-11-07T06:59:13.371" v="177"/>
        <pc:sldMasterMkLst>
          <pc:docMk/>
          <pc:sldMasterMk cId="2465389363" sldId="2147483980"/>
        </pc:sldMasterMkLst>
        <pc:sldLayoutChg chg="add mod replId">
          <pc:chgData name="JAMPALA SAI CHANDANA - [AIEB.1008660]" userId="S::aieb.1008660@cb.students.amrita.edu::6ea193e5-30fb-48eb-bd8b-1cdbd6326278" providerId="AD" clId="Web-{43B83AA1-AF0F-4BCE-8E57-79211CF3D8A2}" dt="2021-11-07T06:59:13.371" v="177"/>
          <pc:sldLayoutMkLst>
            <pc:docMk/>
            <pc:sldMasterMk cId="2465389363" sldId="2147483980"/>
            <pc:sldLayoutMk cId="1879412431" sldId="2147483981"/>
          </pc:sldLayoutMkLst>
        </pc:sldLayoutChg>
        <pc:sldLayoutChg chg="add mod replId">
          <pc:chgData name="JAMPALA SAI CHANDANA - [AIEB.1008660]" userId="S::aieb.1008660@cb.students.amrita.edu::6ea193e5-30fb-48eb-bd8b-1cdbd6326278" providerId="AD" clId="Web-{43B83AA1-AF0F-4BCE-8E57-79211CF3D8A2}" dt="2021-11-07T06:59:13.371" v="177"/>
          <pc:sldLayoutMkLst>
            <pc:docMk/>
            <pc:sldMasterMk cId="2465389363" sldId="2147483980"/>
            <pc:sldLayoutMk cId="3277707953" sldId="2147483982"/>
          </pc:sldLayoutMkLst>
        </pc:sldLayoutChg>
        <pc:sldLayoutChg chg="add mod replId">
          <pc:chgData name="JAMPALA SAI CHANDANA - [AIEB.1008660]" userId="S::aieb.1008660@cb.students.amrita.edu::6ea193e5-30fb-48eb-bd8b-1cdbd6326278" providerId="AD" clId="Web-{43B83AA1-AF0F-4BCE-8E57-79211CF3D8A2}" dt="2021-11-07T06:59:13.371" v="177"/>
          <pc:sldLayoutMkLst>
            <pc:docMk/>
            <pc:sldMasterMk cId="2465389363" sldId="2147483980"/>
            <pc:sldLayoutMk cId="4192576122" sldId="2147483983"/>
          </pc:sldLayoutMkLst>
        </pc:sldLayoutChg>
        <pc:sldLayoutChg chg="add mod replId">
          <pc:chgData name="JAMPALA SAI CHANDANA - [AIEB.1008660]" userId="S::aieb.1008660@cb.students.amrita.edu::6ea193e5-30fb-48eb-bd8b-1cdbd6326278" providerId="AD" clId="Web-{43B83AA1-AF0F-4BCE-8E57-79211CF3D8A2}" dt="2021-11-07T06:59:13.371" v="177"/>
          <pc:sldLayoutMkLst>
            <pc:docMk/>
            <pc:sldMasterMk cId="2465389363" sldId="2147483980"/>
            <pc:sldLayoutMk cId="3161948271" sldId="2147483984"/>
          </pc:sldLayoutMkLst>
        </pc:sldLayoutChg>
        <pc:sldLayoutChg chg="add mod replId">
          <pc:chgData name="JAMPALA SAI CHANDANA - [AIEB.1008660]" userId="S::aieb.1008660@cb.students.amrita.edu::6ea193e5-30fb-48eb-bd8b-1cdbd6326278" providerId="AD" clId="Web-{43B83AA1-AF0F-4BCE-8E57-79211CF3D8A2}" dt="2021-11-07T06:59:13.371" v="177"/>
          <pc:sldLayoutMkLst>
            <pc:docMk/>
            <pc:sldMasterMk cId="2465389363" sldId="2147483980"/>
            <pc:sldLayoutMk cId="1769975171" sldId="2147483985"/>
          </pc:sldLayoutMkLst>
        </pc:sldLayoutChg>
        <pc:sldLayoutChg chg="add mod replId">
          <pc:chgData name="JAMPALA SAI CHANDANA - [AIEB.1008660]" userId="S::aieb.1008660@cb.students.amrita.edu::6ea193e5-30fb-48eb-bd8b-1cdbd6326278" providerId="AD" clId="Web-{43B83AA1-AF0F-4BCE-8E57-79211CF3D8A2}" dt="2021-11-07T06:59:13.371" v="177"/>
          <pc:sldLayoutMkLst>
            <pc:docMk/>
            <pc:sldMasterMk cId="2465389363" sldId="2147483980"/>
            <pc:sldLayoutMk cId="1631241102" sldId="2147483986"/>
          </pc:sldLayoutMkLst>
        </pc:sldLayoutChg>
        <pc:sldLayoutChg chg="add mod replId">
          <pc:chgData name="JAMPALA SAI CHANDANA - [AIEB.1008660]" userId="S::aieb.1008660@cb.students.amrita.edu::6ea193e5-30fb-48eb-bd8b-1cdbd6326278" providerId="AD" clId="Web-{43B83AA1-AF0F-4BCE-8E57-79211CF3D8A2}" dt="2021-11-07T06:59:13.371" v="177"/>
          <pc:sldLayoutMkLst>
            <pc:docMk/>
            <pc:sldMasterMk cId="2465389363" sldId="2147483980"/>
            <pc:sldLayoutMk cId="1001102356" sldId="2147483987"/>
          </pc:sldLayoutMkLst>
        </pc:sldLayoutChg>
        <pc:sldLayoutChg chg="add mod replId">
          <pc:chgData name="JAMPALA SAI CHANDANA - [AIEB.1008660]" userId="S::aieb.1008660@cb.students.amrita.edu::6ea193e5-30fb-48eb-bd8b-1cdbd6326278" providerId="AD" clId="Web-{43B83AA1-AF0F-4BCE-8E57-79211CF3D8A2}" dt="2021-11-07T06:59:13.371" v="177"/>
          <pc:sldLayoutMkLst>
            <pc:docMk/>
            <pc:sldMasterMk cId="2465389363" sldId="2147483980"/>
            <pc:sldLayoutMk cId="3315084585" sldId="2147483988"/>
          </pc:sldLayoutMkLst>
        </pc:sldLayoutChg>
        <pc:sldLayoutChg chg="add mod replId">
          <pc:chgData name="JAMPALA SAI CHANDANA - [AIEB.1008660]" userId="S::aieb.1008660@cb.students.amrita.edu::6ea193e5-30fb-48eb-bd8b-1cdbd6326278" providerId="AD" clId="Web-{43B83AA1-AF0F-4BCE-8E57-79211CF3D8A2}" dt="2021-11-07T06:59:13.371" v="177"/>
          <pc:sldLayoutMkLst>
            <pc:docMk/>
            <pc:sldMasterMk cId="2465389363" sldId="2147483980"/>
            <pc:sldLayoutMk cId="3930559277" sldId="2147483989"/>
          </pc:sldLayoutMkLst>
        </pc:sldLayoutChg>
        <pc:sldLayoutChg chg="add mod replId">
          <pc:chgData name="JAMPALA SAI CHANDANA - [AIEB.1008660]" userId="S::aieb.1008660@cb.students.amrita.edu::6ea193e5-30fb-48eb-bd8b-1cdbd6326278" providerId="AD" clId="Web-{43B83AA1-AF0F-4BCE-8E57-79211CF3D8A2}" dt="2021-11-07T06:59:13.371" v="177"/>
          <pc:sldLayoutMkLst>
            <pc:docMk/>
            <pc:sldMasterMk cId="2465389363" sldId="2147483980"/>
            <pc:sldLayoutMk cId="1446955112" sldId="2147483990"/>
          </pc:sldLayoutMkLst>
        </pc:sldLayoutChg>
        <pc:sldLayoutChg chg="add mod replId">
          <pc:chgData name="JAMPALA SAI CHANDANA - [AIEB.1008660]" userId="S::aieb.1008660@cb.students.amrita.edu::6ea193e5-30fb-48eb-bd8b-1cdbd6326278" providerId="AD" clId="Web-{43B83AA1-AF0F-4BCE-8E57-79211CF3D8A2}" dt="2021-11-07T06:59:13.371" v="177"/>
          <pc:sldLayoutMkLst>
            <pc:docMk/>
            <pc:sldMasterMk cId="2465389363" sldId="2147483980"/>
            <pc:sldLayoutMk cId="4011507500" sldId="2147483991"/>
          </pc:sldLayoutMkLst>
        </pc:sldLayoutChg>
      </pc:sldMasterChg>
    </pc:docChg>
  </pc:docChgLst>
  <pc:docChgLst>
    <pc:chgData name="T.charishma Chowdary - [AIEB.1018623]" userId="S::aieb.1018623@cb.students.amrita.edu::0dfcb477-22c3-410d-9dc5-a64bfab9e8e5" providerId="AD" clId="Web-{98480A6F-D135-4C8D-A2FF-6B411A12DD83}"/>
    <pc:docChg chg="addSld modSld">
      <pc:chgData name="T.charishma Chowdary - [AIEB.1018623]" userId="S::aieb.1018623@cb.students.amrita.edu::0dfcb477-22c3-410d-9dc5-a64bfab9e8e5" providerId="AD" clId="Web-{98480A6F-D135-4C8D-A2FF-6B411A12DD83}" dt="2021-11-07T07:52:39.444" v="320" actId="20577"/>
      <pc:docMkLst>
        <pc:docMk/>
      </pc:docMkLst>
      <pc:sldChg chg="delSp modSp">
        <pc:chgData name="T.charishma Chowdary - [AIEB.1018623]" userId="S::aieb.1018623@cb.students.amrita.edu::0dfcb477-22c3-410d-9dc5-a64bfab9e8e5" providerId="AD" clId="Web-{98480A6F-D135-4C8D-A2FF-6B411A12DD83}" dt="2021-11-07T07:49:35.322" v="140" actId="1076"/>
        <pc:sldMkLst>
          <pc:docMk/>
          <pc:sldMk cId="109857222" sldId="256"/>
        </pc:sldMkLst>
        <pc:spChg chg="mod">
          <ac:chgData name="T.charishma Chowdary - [AIEB.1018623]" userId="S::aieb.1018623@cb.students.amrita.edu::0dfcb477-22c3-410d-9dc5-a64bfab9e8e5" providerId="AD" clId="Web-{98480A6F-D135-4C8D-A2FF-6B411A12DD83}" dt="2021-11-07T07:49:35.322" v="140" actId="1076"/>
          <ac:spMkLst>
            <pc:docMk/>
            <pc:sldMk cId="109857222" sldId="256"/>
            <ac:spMk id="2" creationId="{DC79F40F-5104-4E35-9DBF-485BE7AD8293}"/>
          </ac:spMkLst>
        </pc:spChg>
        <pc:spChg chg="mod">
          <ac:chgData name="T.charishma Chowdary - [AIEB.1018623]" userId="S::aieb.1018623@cb.students.amrita.edu::0dfcb477-22c3-410d-9dc5-a64bfab9e8e5" providerId="AD" clId="Web-{98480A6F-D135-4C8D-A2FF-6B411A12DD83}" dt="2021-11-07T07:49:32.338" v="139" actId="1076"/>
          <ac:spMkLst>
            <pc:docMk/>
            <pc:sldMk cId="109857222" sldId="256"/>
            <ac:spMk id="3" creationId="{710CD7C1-734B-417F-BFF3-3F2FFBAB7C0A}"/>
          </ac:spMkLst>
        </pc:spChg>
        <pc:spChg chg="mod">
          <ac:chgData name="T.charishma Chowdary - [AIEB.1018623]" userId="S::aieb.1018623@cb.students.amrita.edu::0dfcb477-22c3-410d-9dc5-a64bfab9e8e5" providerId="AD" clId="Web-{98480A6F-D135-4C8D-A2FF-6B411A12DD83}" dt="2021-11-07T07:49:27.337" v="138" actId="1076"/>
          <ac:spMkLst>
            <pc:docMk/>
            <pc:sldMk cId="109857222" sldId="256"/>
            <ac:spMk id="7" creationId="{5C812798-9469-4900-A032-AE78004064F7}"/>
          </ac:spMkLst>
        </pc:spChg>
        <pc:spChg chg="del">
          <ac:chgData name="T.charishma Chowdary - [AIEB.1018623]" userId="S::aieb.1018623@cb.students.amrita.edu::0dfcb477-22c3-410d-9dc5-a64bfab9e8e5" providerId="AD" clId="Web-{98480A6F-D135-4C8D-A2FF-6B411A12DD83}" dt="2021-11-07T07:42:14.277" v="37"/>
          <ac:spMkLst>
            <pc:docMk/>
            <pc:sldMk cId="109857222" sldId="256"/>
            <ac:spMk id="8" creationId="{BCE8677F-224D-4ED8-9286-B1F7E90A9F80}"/>
          </ac:spMkLst>
        </pc:spChg>
        <pc:picChg chg="del mod">
          <ac:chgData name="T.charishma Chowdary - [AIEB.1018623]" userId="S::aieb.1018623@cb.students.amrita.edu::0dfcb477-22c3-410d-9dc5-a64bfab9e8e5" providerId="AD" clId="Web-{98480A6F-D135-4C8D-A2FF-6B411A12DD83}" dt="2021-11-07T07:42:31.497" v="40"/>
          <ac:picMkLst>
            <pc:docMk/>
            <pc:sldMk cId="109857222" sldId="256"/>
            <ac:picMk id="4" creationId="{F535A4F2-31B3-4AEF-A275-7F06C123F796}"/>
          </ac:picMkLst>
        </pc:picChg>
      </pc:sldChg>
      <pc:sldChg chg="modSp">
        <pc:chgData name="T.charishma Chowdary - [AIEB.1018623]" userId="S::aieb.1018623@cb.students.amrita.edu::0dfcb477-22c3-410d-9dc5-a64bfab9e8e5" providerId="AD" clId="Web-{98480A6F-D135-4C8D-A2FF-6B411A12DD83}" dt="2021-11-07T07:36:45.880" v="2"/>
        <pc:sldMkLst>
          <pc:docMk/>
          <pc:sldMk cId="1092808212" sldId="262"/>
        </pc:sldMkLst>
        <pc:spChg chg="mod">
          <ac:chgData name="T.charishma Chowdary - [AIEB.1018623]" userId="S::aieb.1018623@cb.students.amrita.edu::0dfcb477-22c3-410d-9dc5-a64bfab9e8e5" providerId="AD" clId="Web-{98480A6F-D135-4C8D-A2FF-6B411A12DD83}" dt="2021-11-07T07:36:45.880" v="2"/>
          <ac:spMkLst>
            <pc:docMk/>
            <pc:sldMk cId="1092808212" sldId="262"/>
            <ac:spMk id="5" creationId="{855C4160-0264-4BEE-81A7-96190F055527}"/>
          </ac:spMkLst>
        </pc:spChg>
      </pc:sldChg>
      <pc:sldChg chg="modSp">
        <pc:chgData name="T.charishma Chowdary - [AIEB.1018623]" userId="S::aieb.1018623@cb.students.amrita.edu::0dfcb477-22c3-410d-9dc5-a64bfab9e8e5" providerId="AD" clId="Web-{98480A6F-D135-4C8D-A2FF-6B411A12DD83}" dt="2021-11-07T07:37:18.460" v="6"/>
        <pc:sldMkLst>
          <pc:docMk/>
          <pc:sldMk cId="1306423978" sldId="263"/>
        </pc:sldMkLst>
        <pc:spChg chg="mod">
          <ac:chgData name="T.charishma Chowdary - [AIEB.1018623]" userId="S::aieb.1018623@cb.students.amrita.edu::0dfcb477-22c3-410d-9dc5-a64bfab9e8e5" providerId="AD" clId="Web-{98480A6F-D135-4C8D-A2FF-6B411A12DD83}" dt="2021-11-07T07:37:18.460" v="6"/>
          <ac:spMkLst>
            <pc:docMk/>
            <pc:sldMk cId="1306423978" sldId="263"/>
            <ac:spMk id="4" creationId="{D1438AF1-6AF6-4089-BCDC-00F5798460EA}"/>
          </ac:spMkLst>
        </pc:spChg>
      </pc:sldChg>
      <pc:sldChg chg="delSp modSp new">
        <pc:chgData name="T.charishma Chowdary - [AIEB.1018623]" userId="S::aieb.1018623@cb.students.amrita.edu::0dfcb477-22c3-410d-9dc5-a64bfab9e8e5" providerId="AD" clId="Web-{98480A6F-D135-4C8D-A2FF-6B411A12DD83}" dt="2021-11-07T07:40:43.115" v="34" actId="20577"/>
        <pc:sldMkLst>
          <pc:docMk/>
          <pc:sldMk cId="326236746" sldId="271"/>
        </pc:sldMkLst>
        <pc:spChg chg="del">
          <ac:chgData name="T.charishma Chowdary - [AIEB.1018623]" userId="S::aieb.1018623@cb.students.amrita.edu::0dfcb477-22c3-410d-9dc5-a64bfab9e8e5" providerId="AD" clId="Web-{98480A6F-D135-4C8D-A2FF-6B411A12DD83}" dt="2021-11-07T07:37:49.072" v="8"/>
          <ac:spMkLst>
            <pc:docMk/>
            <pc:sldMk cId="326236746" sldId="271"/>
            <ac:spMk id="2" creationId="{60B8155F-AF74-4B0F-92C8-41B370EBE47A}"/>
          </ac:spMkLst>
        </pc:spChg>
        <pc:spChg chg="mod">
          <ac:chgData name="T.charishma Chowdary - [AIEB.1018623]" userId="S::aieb.1018623@cb.students.amrita.edu::0dfcb477-22c3-410d-9dc5-a64bfab9e8e5" providerId="AD" clId="Web-{98480A6F-D135-4C8D-A2FF-6B411A12DD83}" dt="2021-11-07T07:40:43.115" v="34" actId="20577"/>
          <ac:spMkLst>
            <pc:docMk/>
            <pc:sldMk cId="326236746" sldId="271"/>
            <ac:spMk id="3" creationId="{F8FC17E9-2BAF-4539-9905-46D1E846321D}"/>
          </ac:spMkLst>
        </pc:spChg>
      </pc:sldChg>
      <pc:sldChg chg="addSp delSp modSp new">
        <pc:chgData name="T.charishma Chowdary - [AIEB.1018623]" userId="S::aieb.1018623@cb.students.amrita.edu::0dfcb477-22c3-410d-9dc5-a64bfab9e8e5" providerId="AD" clId="Web-{98480A6F-D135-4C8D-A2FF-6B411A12DD83}" dt="2021-11-07T07:52:39.444" v="320" actId="20577"/>
        <pc:sldMkLst>
          <pc:docMk/>
          <pc:sldMk cId="3838621985" sldId="272"/>
        </pc:sldMkLst>
        <pc:spChg chg="del">
          <ac:chgData name="T.charishma Chowdary - [AIEB.1018623]" userId="S::aieb.1018623@cb.students.amrita.edu::0dfcb477-22c3-410d-9dc5-a64bfab9e8e5" providerId="AD" clId="Web-{98480A6F-D135-4C8D-A2FF-6B411A12DD83}" dt="2021-11-07T07:49:47.323" v="142"/>
          <ac:spMkLst>
            <pc:docMk/>
            <pc:sldMk cId="3838621985" sldId="272"/>
            <ac:spMk id="2" creationId="{137DDBCD-83D5-48FA-88DD-6F671C9939E3}"/>
          </ac:spMkLst>
        </pc:spChg>
        <pc:spChg chg="mod">
          <ac:chgData name="T.charishma Chowdary - [AIEB.1018623]" userId="S::aieb.1018623@cb.students.amrita.edu::0dfcb477-22c3-410d-9dc5-a64bfab9e8e5" providerId="AD" clId="Web-{98480A6F-D135-4C8D-A2FF-6B411A12DD83}" dt="2021-11-07T07:52:39.444" v="320" actId="20577"/>
          <ac:spMkLst>
            <pc:docMk/>
            <pc:sldMk cId="3838621985" sldId="272"/>
            <ac:spMk id="3" creationId="{BB0E7C5E-5BC8-4DFD-ACDF-469C4CC9BCCC}"/>
          </ac:spMkLst>
        </pc:spChg>
        <pc:spChg chg="add del">
          <ac:chgData name="T.charishma Chowdary - [AIEB.1018623]" userId="S::aieb.1018623@cb.students.amrita.edu::0dfcb477-22c3-410d-9dc5-a64bfab9e8e5" providerId="AD" clId="Web-{98480A6F-D135-4C8D-A2FF-6B411A12DD83}" dt="2021-11-07T07:51:08.766" v="219"/>
          <ac:spMkLst>
            <pc:docMk/>
            <pc:sldMk cId="3838621985" sldId="272"/>
            <ac:spMk id="4" creationId="{14750136-C037-46BA-B66E-059036E15DC8}"/>
          </ac:spMkLst>
        </pc:spChg>
        <pc:spChg chg="add del">
          <ac:chgData name="T.charishma Chowdary - [AIEB.1018623]" userId="S::aieb.1018623@cb.students.amrita.edu::0dfcb477-22c3-410d-9dc5-a64bfab9e8e5" providerId="AD" clId="Web-{98480A6F-D135-4C8D-A2FF-6B411A12DD83}" dt="2021-11-07T07:51:04.531" v="218"/>
          <ac:spMkLst>
            <pc:docMk/>
            <pc:sldMk cId="3838621985" sldId="272"/>
            <ac:spMk id="5" creationId="{5873DB7F-160D-4359-8B47-B906730DFFCE}"/>
          </ac:spMkLst>
        </pc:spChg>
        <pc:spChg chg="add del">
          <ac:chgData name="T.charishma Chowdary - [AIEB.1018623]" userId="S::aieb.1018623@cb.students.amrita.edu::0dfcb477-22c3-410d-9dc5-a64bfab9e8e5" providerId="AD" clId="Web-{98480A6F-D135-4C8D-A2FF-6B411A12DD83}" dt="2021-11-07T07:51:18.235" v="222"/>
          <ac:spMkLst>
            <pc:docMk/>
            <pc:sldMk cId="3838621985" sldId="272"/>
            <ac:spMk id="6" creationId="{BF63BBD0-3E63-4E9D-94F4-992D267D05A2}"/>
          </ac:spMkLst>
        </pc:spChg>
      </pc:sldChg>
    </pc:docChg>
  </pc:docChgLst>
  <pc:docChgLst>
    <pc:chgData name="T.charishma Chowdary - [AIEB.1018623]" userId="S::aieb.1018623@cb.students.amrita.edu::0dfcb477-22c3-410d-9dc5-a64bfab9e8e5" providerId="AD" clId="Web-{699A3602-24A7-4138-9952-11670C55669B}"/>
    <pc:docChg chg="modSld">
      <pc:chgData name="T.charishma Chowdary - [AIEB.1018623]" userId="S::aieb.1018623@cb.students.amrita.edu::0dfcb477-22c3-410d-9dc5-a64bfab9e8e5" providerId="AD" clId="Web-{699A3602-24A7-4138-9952-11670C55669B}" dt="2021-11-07T06:49:16.168" v="211" actId="20577"/>
      <pc:docMkLst>
        <pc:docMk/>
      </pc:docMkLst>
      <pc:sldChg chg="addSp delSp modSp">
        <pc:chgData name="T.charishma Chowdary - [AIEB.1018623]" userId="S::aieb.1018623@cb.students.amrita.edu::0dfcb477-22c3-410d-9dc5-a64bfab9e8e5" providerId="AD" clId="Web-{699A3602-24A7-4138-9952-11670C55669B}" dt="2021-11-07T06:40:18.918" v="148" actId="1076"/>
        <pc:sldMkLst>
          <pc:docMk/>
          <pc:sldMk cId="1092808212" sldId="262"/>
        </pc:sldMkLst>
        <pc:spChg chg="del">
          <ac:chgData name="T.charishma Chowdary - [AIEB.1018623]" userId="S::aieb.1018623@cb.students.amrita.edu::0dfcb477-22c3-410d-9dc5-a64bfab9e8e5" providerId="AD" clId="Web-{699A3602-24A7-4138-9952-11670C55669B}" dt="2021-11-07T06:32:03.919" v="0"/>
          <ac:spMkLst>
            <pc:docMk/>
            <pc:sldMk cId="1092808212" sldId="262"/>
            <ac:spMk id="2" creationId="{10B22D2E-8DF7-4E7C-99AC-1B7E1060A2B5}"/>
          </ac:spMkLst>
        </pc:spChg>
        <pc:spChg chg="del mod">
          <ac:chgData name="T.charishma Chowdary - [AIEB.1018623]" userId="S::aieb.1018623@cb.students.amrita.edu::0dfcb477-22c3-410d-9dc5-a64bfab9e8e5" providerId="AD" clId="Web-{699A3602-24A7-4138-9952-11670C55669B}" dt="2021-11-07T06:32:28.060" v="4"/>
          <ac:spMkLst>
            <pc:docMk/>
            <pc:sldMk cId="1092808212" sldId="262"/>
            <ac:spMk id="3" creationId="{60CE1DBA-8A85-4595-89AE-329F6E221DB2}"/>
          </ac:spMkLst>
        </pc:spChg>
        <pc:spChg chg="add mod">
          <ac:chgData name="T.charishma Chowdary - [AIEB.1018623]" userId="S::aieb.1018623@cb.students.amrita.edu::0dfcb477-22c3-410d-9dc5-a64bfab9e8e5" providerId="AD" clId="Web-{699A3602-24A7-4138-9952-11670C55669B}" dt="2021-11-07T06:34:02.375" v="50" actId="1076"/>
          <ac:spMkLst>
            <pc:docMk/>
            <pc:sldMk cId="1092808212" sldId="262"/>
            <ac:spMk id="4" creationId="{5F183306-12F9-4433-8BFD-DF92AAE4AC54}"/>
          </ac:spMkLst>
        </pc:spChg>
        <pc:spChg chg="add mod">
          <ac:chgData name="T.charishma Chowdary - [AIEB.1018623]" userId="S::aieb.1018623@cb.students.amrita.edu::0dfcb477-22c3-410d-9dc5-a64bfab9e8e5" providerId="AD" clId="Web-{699A3602-24A7-4138-9952-11670C55669B}" dt="2021-11-07T06:40:18.918" v="148" actId="1076"/>
          <ac:spMkLst>
            <pc:docMk/>
            <pc:sldMk cId="1092808212" sldId="262"/>
            <ac:spMk id="5" creationId="{855C4160-0264-4BEE-81A7-96190F055527}"/>
          </ac:spMkLst>
        </pc:spChg>
      </pc:sldChg>
      <pc:sldChg chg="addSp delSp modSp mod setBg">
        <pc:chgData name="T.charishma Chowdary - [AIEB.1018623]" userId="S::aieb.1018623@cb.students.amrita.edu::0dfcb477-22c3-410d-9dc5-a64bfab9e8e5" providerId="AD" clId="Web-{699A3602-24A7-4138-9952-11670C55669B}" dt="2021-11-07T06:49:16.168" v="211" actId="20577"/>
        <pc:sldMkLst>
          <pc:docMk/>
          <pc:sldMk cId="1306423978" sldId="263"/>
        </pc:sldMkLst>
        <pc:spChg chg="del">
          <ac:chgData name="T.charishma Chowdary - [AIEB.1018623]" userId="S::aieb.1018623@cb.students.amrita.edu::0dfcb477-22c3-410d-9dc5-a64bfab9e8e5" providerId="AD" clId="Web-{699A3602-24A7-4138-9952-11670C55669B}" dt="2021-11-07T06:40:34.168" v="150"/>
          <ac:spMkLst>
            <pc:docMk/>
            <pc:sldMk cId="1306423978" sldId="263"/>
            <ac:spMk id="2" creationId="{9D929B65-7035-45AD-8F4F-F914E128DCC5}"/>
          </ac:spMkLst>
        </pc:spChg>
        <pc:spChg chg="del">
          <ac:chgData name="T.charishma Chowdary - [AIEB.1018623]" userId="S::aieb.1018623@cb.students.amrita.edu::0dfcb477-22c3-410d-9dc5-a64bfab9e8e5" providerId="AD" clId="Web-{699A3602-24A7-4138-9952-11670C55669B}" dt="2021-11-07T06:40:38.387" v="151"/>
          <ac:spMkLst>
            <pc:docMk/>
            <pc:sldMk cId="1306423978" sldId="263"/>
            <ac:spMk id="3" creationId="{69D63FB0-0A7D-4491-9B3B-D6EA05554F29}"/>
          </ac:spMkLst>
        </pc:spChg>
        <pc:spChg chg="add mod ord">
          <ac:chgData name="T.charishma Chowdary - [AIEB.1018623]" userId="S::aieb.1018623@cb.students.amrita.edu::0dfcb477-22c3-410d-9dc5-a64bfab9e8e5" providerId="AD" clId="Web-{699A3602-24A7-4138-9952-11670C55669B}" dt="2021-11-07T06:49:16.168" v="211" actId="20577"/>
          <ac:spMkLst>
            <pc:docMk/>
            <pc:sldMk cId="1306423978" sldId="263"/>
            <ac:spMk id="4" creationId="{D1438AF1-6AF6-4089-BCDC-00F5798460EA}"/>
          </ac:spMkLst>
        </pc:spChg>
        <pc:spChg chg="add del">
          <ac:chgData name="T.charishma Chowdary - [AIEB.1018623]" userId="S::aieb.1018623@cb.students.amrita.edu::0dfcb477-22c3-410d-9dc5-a64bfab9e8e5" providerId="AD" clId="Web-{699A3602-24A7-4138-9952-11670C55669B}" dt="2021-11-07T06:42:26.640" v="162"/>
          <ac:spMkLst>
            <pc:docMk/>
            <pc:sldMk cId="1306423978" sldId="263"/>
            <ac:spMk id="6" creationId="{23A4C085-301A-49FB-8C66-305DF45E09FC}"/>
          </ac:spMkLst>
        </pc:spChg>
        <pc:spChg chg="add del">
          <ac:chgData name="T.charishma Chowdary - [AIEB.1018623]" userId="S::aieb.1018623@cb.students.amrita.edu::0dfcb477-22c3-410d-9dc5-a64bfab9e8e5" providerId="AD" clId="Web-{699A3602-24A7-4138-9952-11670C55669B}" dt="2021-11-07T06:42:50.516" v="180"/>
          <ac:spMkLst>
            <pc:docMk/>
            <pc:sldMk cId="1306423978" sldId="263"/>
            <ac:spMk id="7" creationId="{295AF263-5B3C-41E3-82B2-4CC82DD95426}"/>
          </ac:spMkLst>
        </pc:spChg>
        <pc:spChg chg="add del">
          <ac:chgData name="T.charishma Chowdary - [AIEB.1018623]" userId="S::aieb.1018623@cb.students.amrita.edu::0dfcb477-22c3-410d-9dc5-a64bfab9e8e5" providerId="AD" clId="Web-{699A3602-24A7-4138-9952-11670C55669B}" dt="2021-11-07T06:42:44.078" v="179"/>
          <ac:spMkLst>
            <pc:docMk/>
            <pc:sldMk cId="1306423978" sldId="263"/>
            <ac:spMk id="8" creationId="{5BCC22C6-D5CC-4445-A128-909E876558D6}"/>
          </ac:spMkLst>
        </pc:spChg>
        <pc:picChg chg="add mod">
          <ac:chgData name="T.charishma Chowdary - [AIEB.1018623]" userId="S::aieb.1018623@cb.students.amrita.edu::0dfcb477-22c3-410d-9dc5-a64bfab9e8e5" providerId="AD" clId="Web-{699A3602-24A7-4138-9952-11670C55669B}" dt="2021-11-07T06:42:16.265" v="160" actId="14100"/>
          <ac:picMkLst>
            <pc:docMk/>
            <pc:sldMk cId="1306423978" sldId="263"/>
            <ac:picMk id="5" creationId="{AAFBBFD9-898D-4C69-BA0A-5FA5008B2F45}"/>
          </ac:picMkLst>
        </pc:picChg>
      </pc:sldChg>
      <pc:sldChg chg="delSp modSp">
        <pc:chgData name="T.charishma Chowdary - [AIEB.1018623]" userId="S::aieb.1018623@cb.students.amrita.edu::0dfcb477-22c3-410d-9dc5-a64bfab9e8e5" providerId="AD" clId="Web-{699A3602-24A7-4138-9952-11670C55669B}" dt="2021-11-07T06:40:29.028" v="149"/>
        <pc:sldMkLst>
          <pc:docMk/>
          <pc:sldMk cId="3066882425" sldId="264"/>
        </pc:sldMkLst>
        <pc:spChg chg="del mod">
          <ac:chgData name="T.charishma Chowdary - [AIEB.1018623]" userId="S::aieb.1018623@cb.students.amrita.edu::0dfcb477-22c3-410d-9dc5-a64bfab9e8e5" providerId="AD" clId="Web-{699A3602-24A7-4138-9952-11670C55669B}" dt="2021-11-07T06:40:29.028" v="149"/>
          <ac:spMkLst>
            <pc:docMk/>
            <pc:sldMk cId="3066882425" sldId="264"/>
            <ac:spMk id="4" creationId="{5117A845-E508-4695-B334-F9FE07CD89CE}"/>
          </ac:spMkLst>
        </pc:spChg>
      </pc:sldChg>
    </pc:docChg>
  </pc:docChgLst>
  <pc:docChgLst>
    <pc:chgData name="T.charishma Chowdary - [AIEB.1018623]" userId="S::aieb.1018623@cb.students.amrita.edu::0dfcb477-22c3-410d-9dc5-a64bfab9e8e5" providerId="AD" clId="Web-{86350592-A76E-41BD-BA77-C0C042382417}"/>
    <pc:docChg chg="modSld">
      <pc:chgData name="T.charishma Chowdary - [AIEB.1018623]" userId="S::aieb.1018623@cb.students.amrita.edu::0dfcb477-22c3-410d-9dc5-a64bfab9e8e5" providerId="AD" clId="Web-{86350592-A76E-41BD-BA77-C0C042382417}" dt="2021-11-07T06:58:41.387" v="70" actId="1076"/>
      <pc:docMkLst>
        <pc:docMk/>
      </pc:docMkLst>
      <pc:sldChg chg="addSp modSp">
        <pc:chgData name="T.charishma Chowdary - [AIEB.1018623]" userId="S::aieb.1018623@cb.students.amrita.edu::0dfcb477-22c3-410d-9dc5-a64bfab9e8e5" providerId="AD" clId="Web-{86350592-A76E-41BD-BA77-C0C042382417}" dt="2021-11-07T06:57:39.510" v="62" actId="20577"/>
        <pc:sldMkLst>
          <pc:docMk/>
          <pc:sldMk cId="3066882425" sldId="264"/>
        </pc:sldMkLst>
        <pc:spChg chg="add mod">
          <ac:chgData name="T.charishma Chowdary - [AIEB.1018623]" userId="S::aieb.1018623@cb.students.amrita.edu::0dfcb477-22c3-410d-9dc5-a64bfab9e8e5" providerId="AD" clId="Web-{86350592-A76E-41BD-BA77-C0C042382417}" dt="2021-11-07T06:57:39.510" v="62" actId="20577"/>
          <ac:spMkLst>
            <pc:docMk/>
            <pc:sldMk cId="3066882425" sldId="264"/>
            <ac:spMk id="2" creationId="{A21C05D9-36B1-4D70-B2AC-A3D4015DDBA3}"/>
          </ac:spMkLst>
        </pc:spChg>
      </pc:sldChg>
      <pc:sldChg chg="addSp delSp modSp">
        <pc:chgData name="T.charishma Chowdary - [AIEB.1018623]" userId="S::aieb.1018623@cb.students.amrita.edu::0dfcb477-22c3-410d-9dc5-a64bfab9e8e5" providerId="AD" clId="Web-{86350592-A76E-41BD-BA77-C0C042382417}" dt="2021-11-07T06:58:28.402" v="68" actId="14100"/>
        <pc:sldMkLst>
          <pc:docMk/>
          <pc:sldMk cId="1162995257" sldId="265"/>
        </pc:sldMkLst>
        <pc:spChg chg="del">
          <ac:chgData name="T.charishma Chowdary - [AIEB.1018623]" userId="S::aieb.1018623@cb.students.amrita.edu::0dfcb477-22c3-410d-9dc5-a64bfab9e8e5" providerId="AD" clId="Web-{86350592-A76E-41BD-BA77-C0C042382417}" dt="2021-11-07T06:58:11.042" v="64"/>
          <ac:spMkLst>
            <pc:docMk/>
            <pc:sldMk cId="1162995257" sldId="265"/>
            <ac:spMk id="2" creationId="{4E959358-7E3A-4FFB-8478-BAB25B013848}"/>
          </ac:spMkLst>
        </pc:spChg>
        <pc:spChg chg="del">
          <ac:chgData name="T.charishma Chowdary - [AIEB.1018623]" userId="S::aieb.1018623@cb.students.amrita.edu::0dfcb477-22c3-410d-9dc5-a64bfab9e8e5" providerId="AD" clId="Web-{86350592-A76E-41BD-BA77-C0C042382417}" dt="2021-11-07T06:58:03.167" v="63"/>
          <ac:spMkLst>
            <pc:docMk/>
            <pc:sldMk cId="1162995257" sldId="265"/>
            <ac:spMk id="3" creationId="{1CE185AF-9886-4D2D-B1B6-FAE714704F54}"/>
          </ac:spMkLst>
        </pc:spChg>
        <pc:picChg chg="add mod ord">
          <ac:chgData name="T.charishma Chowdary - [AIEB.1018623]" userId="S::aieb.1018623@cb.students.amrita.edu::0dfcb477-22c3-410d-9dc5-a64bfab9e8e5" providerId="AD" clId="Web-{86350592-A76E-41BD-BA77-C0C042382417}" dt="2021-11-07T06:58:28.402" v="68" actId="14100"/>
          <ac:picMkLst>
            <pc:docMk/>
            <pc:sldMk cId="1162995257" sldId="265"/>
            <ac:picMk id="4" creationId="{B8148898-48FA-44F4-B5EA-FC30225F6FC3}"/>
          </ac:picMkLst>
        </pc:picChg>
      </pc:sldChg>
      <pc:sldChg chg="delSp modSp">
        <pc:chgData name="T.charishma Chowdary - [AIEB.1018623]" userId="S::aieb.1018623@cb.students.amrita.edu::0dfcb477-22c3-410d-9dc5-a64bfab9e8e5" providerId="AD" clId="Web-{86350592-A76E-41BD-BA77-C0C042382417}" dt="2021-11-07T06:58:41.387" v="70" actId="1076"/>
        <pc:sldMkLst>
          <pc:docMk/>
          <pc:sldMk cId="2286133540" sldId="266"/>
        </pc:sldMkLst>
        <pc:spChg chg="del">
          <ac:chgData name="T.charishma Chowdary - [AIEB.1018623]" userId="S::aieb.1018623@cb.students.amrita.edu::0dfcb477-22c3-410d-9dc5-a64bfab9e8e5" providerId="AD" clId="Web-{86350592-A76E-41BD-BA77-C0C042382417}" dt="2021-11-07T06:58:34.293" v="69"/>
          <ac:spMkLst>
            <pc:docMk/>
            <pc:sldMk cId="2286133540" sldId="266"/>
            <ac:spMk id="2" creationId="{46707B55-B3B8-4310-9320-AFAE40AABD53}"/>
          </ac:spMkLst>
        </pc:spChg>
        <pc:spChg chg="mod">
          <ac:chgData name="T.charishma Chowdary - [AIEB.1018623]" userId="S::aieb.1018623@cb.students.amrita.edu::0dfcb477-22c3-410d-9dc5-a64bfab9e8e5" providerId="AD" clId="Web-{86350592-A76E-41BD-BA77-C0C042382417}" dt="2021-11-07T06:58:41.387" v="70" actId="1076"/>
          <ac:spMkLst>
            <pc:docMk/>
            <pc:sldMk cId="2286133540" sldId="266"/>
            <ac:spMk id="3" creationId="{F417A04B-8855-475C-B036-DD6D2224849A}"/>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hyperlink" Target="http://3dscanningservices.net/blog/u-s-navy-will-depend-on-1000-3d-printed-parts-by-the-end-of-2018/" TargetMode="External"/><Relationship Id="rId7" Type="http://schemas.openxmlformats.org/officeDocument/2006/relationships/hyperlink" Target="http://3dscanningservices.net/blog/eda-assess-usage-3d-printing-military-operations/" TargetMode="External"/><Relationship Id="rId2" Type="http://schemas.openxmlformats.org/officeDocument/2006/relationships/hyperlink" Target="http://3dscanningservices.net/blog/u-s-army-explores-3d-printing-stealthy-squid-drones/" TargetMode="External"/><Relationship Id="rId1" Type="http://schemas.openxmlformats.org/officeDocument/2006/relationships/hyperlink" Target="http://3dscanningservices.net/blog/u-s-marine-corps-turns-to-3d-printing/" TargetMode="External"/><Relationship Id="rId6" Type="http://schemas.openxmlformats.org/officeDocument/2006/relationships/hyperlink" Target="http://3dscanningservices.net/blog/department-defense-unveils-3d-printed-drones-deployable-fighter-jets/" TargetMode="External"/><Relationship Id="rId5" Type="http://schemas.openxmlformats.org/officeDocument/2006/relationships/hyperlink" Target="http://3dscanningservices.net/blog/3d-printed-f-35-part-saves-u-s-marines-70000/" TargetMode="External"/><Relationship Id="rId4" Type="http://schemas.openxmlformats.org/officeDocument/2006/relationships/hyperlink" Target="http://3dscanningservices.net/blog/marine-corps-seeks-to-3d-print-drones-save-thousands/"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3dscanningservices.net/blog/u-s-navy-will-depend-on-1000-3d-printed-parts-by-the-end-of-2018/" TargetMode="External"/><Relationship Id="rId7" Type="http://schemas.openxmlformats.org/officeDocument/2006/relationships/hyperlink" Target="http://3dscanningservices.net/blog/eda-assess-usage-3d-printing-military-operations/" TargetMode="External"/><Relationship Id="rId2" Type="http://schemas.openxmlformats.org/officeDocument/2006/relationships/hyperlink" Target="http://3dscanningservices.net/blog/u-s-army-explores-3d-printing-stealthy-squid-drones/" TargetMode="External"/><Relationship Id="rId1" Type="http://schemas.openxmlformats.org/officeDocument/2006/relationships/hyperlink" Target="http://3dscanningservices.net/blog/u-s-marine-corps-turns-to-3d-printing/" TargetMode="External"/><Relationship Id="rId6" Type="http://schemas.openxmlformats.org/officeDocument/2006/relationships/hyperlink" Target="http://3dscanningservices.net/blog/department-defense-unveils-3d-printed-drones-deployable-fighter-jets/" TargetMode="External"/><Relationship Id="rId5" Type="http://schemas.openxmlformats.org/officeDocument/2006/relationships/hyperlink" Target="http://3dscanningservices.net/blog/3d-printed-f-35-part-saves-u-s-marines-70000/" TargetMode="External"/><Relationship Id="rId4" Type="http://schemas.openxmlformats.org/officeDocument/2006/relationships/hyperlink" Target="http://3dscanningservices.net/blog/marine-corps-seeks-to-3d-print-drones-save-thousand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B466EC-8198-4B12-BAC9-CCDEB54818B6}"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19449249-AC9F-431F-BF6F-4CC450EE3547}">
      <dgm:prSet/>
      <dgm:spPr/>
      <dgm:t>
        <a:bodyPr/>
        <a:lstStyle/>
        <a:p>
          <a:r>
            <a:rPr lang="en-GB"/>
            <a:t>1.Advance time-to-market turnaround. Consumers want products that work for their lifestyle. </a:t>
          </a:r>
          <a:endParaRPr lang="en-US"/>
        </a:p>
      </dgm:t>
    </dgm:pt>
    <dgm:pt modelId="{73553BA9-88C4-4726-BFCE-48752DB19554}" type="parTrans" cxnId="{721AE40F-292C-45A1-9DA7-A6DD6549BE15}">
      <dgm:prSet/>
      <dgm:spPr/>
      <dgm:t>
        <a:bodyPr/>
        <a:lstStyle/>
        <a:p>
          <a:endParaRPr lang="en-US"/>
        </a:p>
      </dgm:t>
    </dgm:pt>
    <dgm:pt modelId="{D15EF564-3087-42A0-95C4-591B870B13E9}" type="sibTrans" cxnId="{721AE40F-292C-45A1-9DA7-A6DD6549BE15}">
      <dgm:prSet phldrT="01" phldr="0"/>
      <dgm:spPr/>
      <dgm:t>
        <a:bodyPr/>
        <a:lstStyle/>
        <a:p>
          <a:r>
            <a:rPr lang="en-US"/>
            <a:t>01</a:t>
          </a:r>
        </a:p>
      </dgm:t>
    </dgm:pt>
    <dgm:pt modelId="{097F5CDE-85E1-4B81-810E-C74A3411776C}">
      <dgm:prSet/>
      <dgm:spPr/>
      <dgm:t>
        <a:bodyPr/>
        <a:lstStyle/>
        <a:p>
          <a:r>
            <a:rPr lang="en-GB"/>
            <a:t>2.Save on tooling costs with on-demand 3D printing. </a:t>
          </a:r>
          <a:endParaRPr lang="en-US"/>
        </a:p>
      </dgm:t>
    </dgm:pt>
    <dgm:pt modelId="{19969F46-ADE2-443B-B1EE-AE2223195A26}" type="parTrans" cxnId="{B29F1BC1-4712-49E6-B2C3-7C7C0EC90508}">
      <dgm:prSet/>
      <dgm:spPr/>
      <dgm:t>
        <a:bodyPr/>
        <a:lstStyle/>
        <a:p>
          <a:endParaRPr lang="en-US"/>
        </a:p>
      </dgm:t>
    </dgm:pt>
    <dgm:pt modelId="{75852C38-8594-4D34-9925-E1C129F13D39}" type="sibTrans" cxnId="{B29F1BC1-4712-49E6-B2C3-7C7C0EC90508}">
      <dgm:prSet phldrT="02" phldr="0"/>
      <dgm:spPr/>
      <dgm:t>
        <a:bodyPr/>
        <a:lstStyle/>
        <a:p>
          <a:r>
            <a:rPr lang="en-US"/>
            <a:t>02</a:t>
          </a:r>
        </a:p>
      </dgm:t>
    </dgm:pt>
    <dgm:pt modelId="{E4832D15-4289-45B4-A400-A0E474D6F6DA}">
      <dgm:prSet/>
      <dgm:spPr/>
      <dgm:t>
        <a:bodyPr/>
        <a:lstStyle/>
        <a:p>
          <a:r>
            <a:rPr lang="en-GB"/>
            <a:t>3.Reduce waste with additive manufacturing. </a:t>
          </a:r>
          <a:endParaRPr lang="en-US"/>
        </a:p>
      </dgm:t>
    </dgm:pt>
    <dgm:pt modelId="{4A83C12C-D29D-4A66-B105-78548AFBB792}" type="parTrans" cxnId="{1F7C6FA3-AEC5-4DFC-AF79-B4AA8E3891CE}">
      <dgm:prSet/>
      <dgm:spPr/>
      <dgm:t>
        <a:bodyPr/>
        <a:lstStyle/>
        <a:p>
          <a:endParaRPr lang="en-US"/>
        </a:p>
      </dgm:t>
    </dgm:pt>
    <dgm:pt modelId="{A394DB3C-D1E7-4D81-A526-F6F25D3CFCC7}" type="sibTrans" cxnId="{1F7C6FA3-AEC5-4DFC-AF79-B4AA8E3891CE}">
      <dgm:prSet phldrT="03" phldr="0"/>
      <dgm:spPr/>
      <dgm:t>
        <a:bodyPr/>
        <a:lstStyle/>
        <a:p>
          <a:r>
            <a:rPr lang="en-US"/>
            <a:t>03</a:t>
          </a:r>
        </a:p>
      </dgm:t>
    </dgm:pt>
    <dgm:pt modelId="{77882BB1-A3E5-451D-8E2E-3B1472CED12C}">
      <dgm:prSet/>
      <dgm:spPr/>
      <dgm:t>
        <a:bodyPr/>
        <a:lstStyle/>
        <a:p>
          <a:r>
            <a:rPr lang="en-GB"/>
            <a:t>4.Improve lives, one customized part at a time.</a:t>
          </a:r>
          <a:endParaRPr lang="en-US"/>
        </a:p>
      </dgm:t>
    </dgm:pt>
    <dgm:pt modelId="{855ACE02-F654-4A53-BA58-6E5EEA0A55D6}" type="parTrans" cxnId="{F0478BBB-B849-4856-BC93-32655D327BC1}">
      <dgm:prSet/>
      <dgm:spPr/>
      <dgm:t>
        <a:bodyPr/>
        <a:lstStyle/>
        <a:p>
          <a:endParaRPr lang="en-US"/>
        </a:p>
      </dgm:t>
    </dgm:pt>
    <dgm:pt modelId="{F08CC2E6-5841-43FF-A8F4-5C4F80176F30}" type="sibTrans" cxnId="{F0478BBB-B849-4856-BC93-32655D327BC1}">
      <dgm:prSet phldrT="04" phldr="0"/>
      <dgm:spPr/>
      <dgm:t>
        <a:bodyPr/>
        <a:lstStyle/>
        <a:p>
          <a:r>
            <a:rPr lang="en-US"/>
            <a:t>04</a:t>
          </a:r>
        </a:p>
      </dgm:t>
    </dgm:pt>
    <dgm:pt modelId="{B95A1CC9-A6F9-44A0-9999-337FC3795CAC}">
      <dgm:prSet/>
      <dgm:spPr/>
      <dgm:t>
        <a:bodyPr/>
        <a:lstStyle/>
        <a:p>
          <a:r>
            <a:rPr lang="en-GB"/>
            <a:t>5.Save weight with complex part designs. </a:t>
          </a:r>
          <a:endParaRPr lang="en-US"/>
        </a:p>
      </dgm:t>
    </dgm:pt>
    <dgm:pt modelId="{EA523C3C-C6D5-4CAF-A94C-25419D9E2BE8}" type="parTrans" cxnId="{9F98CD9A-9946-419E-BAF1-CD1959DE9D57}">
      <dgm:prSet/>
      <dgm:spPr/>
      <dgm:t>
        <a:bodyPr/>
        <a:lstStyle/>
        <a:p>
          <a:endParaRPr lang="en-US"/>
        </a:p>
      </dgm:t>
    </dgm:pt>
    <dgm:pt modelId="{BB650AE7-957B-4801-9643-025F609622D9}" type="sibTrans" cxnId="{9F98CD9A-9946-419E-BAF1-CD1959DE9D57}">
      <dgm:prSet phldrT="05" phldr="0"/>
      <dgm:spPr/>
      <dgm:t>
        <a:bodyPr/>
        <a:lstStyle/>
        <a:p>
          <a:r>
            <a:rPr lang="en-US"/>
            <a:t>05</a:t>
          </a:r>
        </a:p>
      </dgm:t>
    </dgm:pt>
    <dgm:pt modelId="{D3A09EB8-D44D-4D5C-9625-08FFA01835C7}" type="pres">
      <dgm:prSet presAssocID="{CDB466EC-8198-4B12-BAC9-CCDEB54818B6}" presName="Name0" presStyleCnt="0">
        <dgm:presLayoutVars>
          <dgm:animLvl val="lvl"/>
          <dgm:resizeHandles val="exact"/>
        </dgm:presLayoutVars>
      </dgm:prSet>
      <dgm:spPr/>
    </dgm:pt>
    <dgm:pt modelId="{93B540F5-D14A-41B8-A1E8-F6155E25D4BE}" type="pres">
      <dgm:prSet presAssocID="{19449249-AC9F-431F-BF6F-4CC450EE3547}" presName="compositeNode" presStyleCnt="0">
        <dgm:presLayoutVars>
          <dgm:bulletEnabled val="1"/>
        </dgm:presLayoutVars>
      </dgm:prSet>
      <dgm:spPr/>
    </dgm:pt>
    <dgm:pt modelId="{896CBF9A-2EA9-417A-A2C8-5F361387C7B9}" type="pres">
      <dgm:prSet presAssocID="{19449249-AC9F-431F-BF6F-4CC450EE3547}" presName="bgRect" presStyleLbl="alignNode1" presStyleIdx="0" presStyleCnt="5"/>
      <dgm:spPr/>
    </dgm:pt>
    <dgm:pt modelId="{5813C8E6-9260-4C00-B93B-5653BAC2AB21}" type="pres">
      <dgm:prSet presAssocID="{D15EF564-3087-42A0-95C4-591B870B13E9}" presName="sibTransNodeRect" presStyleLbl="alignNode1" presStyleIdx="0" presStyleCnt="5">
        <dgm:presLayoutVars>
          <dgm:chMax val="0"/>
          <dgm:bulletEnabled val="1"/>
        </dgm:presLayoutVars>
      </dgm:prSet>
      <dgm:spPr/>
    </dgm:pt>
    <dgm:pt modelId="{7A2C06B9-B457-45F0-9B2B-9ADA0CAE7ACA}" type="pres">
      <dgm:prSet presAssocID="{19449249-AC9F-431F-BF6F-4CC450EE3547}" presName="nodeRect" presStyleLbl="alignNode1" presStyleIdx="0" presStyleCnt="5">
        <dgm:presLayoutVars>
          <dgm:bulletEnabled val="1"/>
        </dgm:presLayoutVars>
      </dgm:prSet>
      <dgm:spPr/>
    </dgm:pt>
    <dgm:pt modelId="{826D7862-D52A-4C05-B519-7A8DC1C92B81}" type="pres">
      <dgm:prSet presAssocID="{D15EF564-3087-42A0-95C4-591B870B13E9}" presName="sibTrans" presStyleCnt="0"/>
      <dgm:spPr/>
    </dgm:pt>
    <dgm:pt modelId="{0C01B6C4-D9CA-44AE-A71B-617C3AA1C258}" type="pres">
      <dgm:prSet presAssocID="{097F5CDE-85E1-4B81-810E-C74A3411776C}" presName="compositeNode" presStyleCnt="0">
        <dgm:presLayoutVars>
          <dgm:bulletEnabled val="1"/>
        </dgm:presLayoutVars>
      </dgm:prSet>
      <dgm:spPr/>
    </dgm:pt>
    <dgm:pt modelId="{6E75FC0C-A397-468B-BBBF-19FF2BFD087C}" type="pres">
      <dgm:prSet presAssocID="{097F5CDE-85E1-4B81-810E-C74A3411776C}" presName="bgRect" presStyleLbl="alignNode1" presStyleIdx="1" presStyleCnt="5"/>
      <dgm:spPr/>
    </dgm:pt>
    <dgm:pt modelId="{2FE98A7D-57BF-43DF-877D-B21FA9DBA736}" type="pres">
      <dgm:prSet presAssocID="{75852C38-8594-4D34-9925-E1C129F13D39}" presName="sibTransNodeRect" presStyleLbl="alignNode1" presStyleIdx="1" presStyleCnt="5">
        <dgm:presLayoutVars>
          <dgm:chMax val="0"/>
          <dgm:bulletEnabled val="1"/>
        </dgm:presLayoutVars>
      </dgm:prSet>
      <dgm:spPr/>
    </dgm:pt>
    <dgm:pt modelId="{50DB1549-2A3C-4921-9281-4C6E28F785CB}" type="pres">
      <dgm:prSet presAssocID="{097F5CDE-85E1-4B81-810E-C74A3411776C}" presName="nodeRect" presStyleLbl="alignNode1" presStyleIdx="1" presStyleCnt="5">
        <dgm:presLayoutVars>
          <dgm:bulletEnabled val="1"/>
        </dgm:presLayoutVars>
      </dgm:prSet>
      <dgm:spPr/>
    </dgm:pt>
    <dgm:pt modelId="{23CC5045-37D2-4949-9C93-0BFB867C8835}" type="pres">
      <dgm:prSet presAssocID="{75852C38-8594-4D34-9925-E1C129F13D39}" presName="sibTrans" presStyleCnt="0"/>
      <dgm:spPr/>
    </dgm:pt>
    <dgm:pt modelId="{590F3E2D-707C-4EE6-A2B8-0C7D6764D279}" type="pres">
      <dgm:prSet presAssocID="{E4832D15-4289-45B4-A400-A0E474D6F6DA}" presName="compositeNode" presStyleCnt="0">
        <dgm:presLayoutVars>
          <dgm:bulletEnabled val="1"/>
        </dgm:presLayoutVars>
      </dgm:prSet>
      <dgm:spPr/>
    </dgm:pt>
    <dgm:pt modelId="{C48ADA04-175B-4B48-826D-65E854203BF3}" type="pres">
      <dgm:prSet presAssocID="{E4832D15-4289-45B4-A400-A0E474D6F6DA}" presName="bgRect" presStyleLbl="alignNode1" presStyleIdx="2" presStyleCnt="5"/>
      <dgm:spPr/>
    </dgm:pt>
    <dgm:pt modelId="{0C1E71CE-0945-4F97-A742-4E520A44E4BA}" type="pres">
      <dgm:prSet presAssocID="{A394DB3C-D1E7-4D81-A526-F6F25D3CFCC7}" presName="sibTransNodeRect" presStyleLbl="alignNode1" presStyleIdx="2" presStyleCnt="5">
        <dgm:presLayoutVars>
          <dgm:chMax val="0"/>
          <dgm:bulletEnabled val="1"/>
        </dgm:presLayoutVars>
      </dgm:prSet>
      <dgm:spPr/>
    </dgm:pt>
    <dgm:pt modelId="{5E75319E-B4ED-47CC-BE75-6E3C8D6641F7}" type="pres">
      <dgm:prSet presAssocID="{E4832D15-4289-45B4-A400-A0E474D6F6DA}" presName="nodeRect" presStyleLbl="alignNode1" presStyleIdx="2" presStyleCnt="5">
        <dgm:presLayoutVars>
          <dgm:bulletEnabled val="1"/>
        </dgm:presLayoutVars>
      </dgm:prSet>
      <dgm:spPr/>
    </dgm:pt>
    <dgm:pt modelId="{7069D35E-281B-4C74-A7AF-87F6D37D684E}" type="pres">
      <dgm:prSet presAssocID="{A394DB3C-D1E7-4D81-A526-F6F25D3CFCC7}" presName="sibTrans" presStyleCnt="0"/>
      <dgm:spPr/>
    </dgm:pt>
    <dgm:pt modelId="{1CD1C82A-6EE5-4739-8F7C-2C7D5A7FCB29}" type="pres">
      <dgm:prSet presAssocID="{77882BB1-A3E5-451D-8E2E-3B1472CED12C}" presName="compositeNode" presStyleCnt="0">
        <dgm:presLayoutVars>
          <dgm:bulletEnabled val="1"/>
        </dgm:presLayoutVars>
      </dgm:prSet>
      <dgm:spPr/>
    </dgm:pt>
    <dgm:pt modelId="{225EAB01-E268-4187-9A6D-68FAFA294A21}" type="pres">
      <dgm:prSet presAssocID="{77882BB1-A3E5-451D-8E2E-3B1472CED12C}" presName="bgRect" presStyleLbl="alignNode1" presStyleIdx="3" presStyleCnt="5"/>
      <dgm:spPr/>
    </dgm:pt>
    <dgm:pt modelId="{50946AF0-8F5E-4F63-9508-0525C56A1002}" type="pres">
      <dgm:prSet presAssocID="{F08CC2E6-5841-43FF-A8F4-5C4F80176F30}" presName="sibTransNodeRect" presStyleLbl="alignNode1" presStyleIdx="3" presStyleCnt="5">
        <dgm:presLayoutVars>
          <dgm:chMax val="0"/>
          <dgm:bulletEnabled val="1"/>
        </dgm:presLayoutVars>
      </dgm:prSet>
      <dgm:spPr/>
    </dgm:pt>
    <dgm:pt modelId="{A854BE3C-1680-45FA-BA56-D013EF124546}" type="pres">
      <dgm:prSet presAssocID="{77882BB1-A3E5-451D-8E2E-3B1472CED12C}" presName="nodeRect" presStyleLbl="alignNode1" presStyleIdx="3" presStyleCnt="5">
        <dgm:presLayoutVars>
          <dgm:bulletEnabled val="1"/>
        </dgm:presLayoutVars>
      </dgm:prSet>
      <dgm:spPr/>
    </dgm:pt>
    <dgm:pt modelId="{3EE2E0FC-9E8B-4273-A059-AF4FB264D18A}" type="pres">
      <dgm:prSet presAssocID="{F08CC2E6-5841-43FF-A8F4-5C4F80176F30}" presName="sibTrans" presStyleCnt="0"/>
      <dgm:spPr/>
    </dgm:pt>
    <dgm:pt modelId="{6C1A5923-332C-401E-BC1D-A3654D0A30E1}" type="pres">
      <dgm:prSet presAssocID="{B95A1CC9-A6F9-44A0-9999-337FC3795CAC}" presName="compositeNode" presStyleCnt="0">
        <dgm:presLayoutVars>
          <dgm:bulletEnabled val="1"/>
        </dgm:presLayoutVars>
      </dgm:prSet>
      <dgm:spPr/>
    </dgm:pt>
    <dgm:pt modelId="{D6B8C1E8-6FCC-47B1-8AA0-485EB16886DD}" type="pres">
      <dgm:prSet presAssocID="{B95A1CC9-A6F9-44A0-9999-337FC3795CAC}" presName="bgRect" presStyleLbl="alignNode1" presStyleIdx="4" presStyleCnt="5"/>
      <dgm:spPr/>
    </dgm:pt>
    <dgm:pt modelId="{11EE5050-126F-4616-BEA4-56D6C4CDFBF8}" type="pres">
      <dgm:prSet presAssocID="{BB650AE7-957B-4801-9643-025F609622D9}" presName="sibTransNodeRect" presStyleLbl="alignNode1" presStyleIdx="4" presStyleCnt="5">
        <dgm:presLayoutVars>
          <dgm:chMax val="0"/>
          <dgm:bulletEnabled val="1"/>
        </dgm:presLayoutVars>
      </dgm:prSet>
      <dgm:spPr/>
    </dgm:pt>
    <dgm:pt modelId="{FD9EA80B-9467-46D2-A268-B7551485E910}" type="pres">
      <dgm:prSet presAssocID="{B95A1CC9-A6F9-44A0-9999-337FC3795CAC}" presName="nodeRect" presStyleLbl="alignNode1" presStyleIdx="4" presStyleCnt="5">
        <dgm:presLayoutVars>
          <dgm:bulletEnabled val="1"/>
        </dgm:presLayoutVars>
      </dgm:prSet>
      <dgm:spPr/>
    </dgm:pt>
  </dgm:ptLst>
  <dgm:cxnLst>
    <dgm:cxn modelId="{7D304003-52F8-4444-9A62-3158CAF8C704}" type="presOf" srcId="{E4832D15-4289-45B4-A400-A0E474D6F6DA}" destId="{C48ADA04-175B-4B48-826D-65E854203BF3}" srcOrd="0" destOrd="0" presId="urn:microsoft.com/office/officeart/2016/7/layout/LinearBlockProcessNumbered"/>
    <dgm:cxn modelId="{DD12CE0F-8088-4237-B853-836831B3216F}" type="presOf" srcId="{77882BB1-A3E5-451D-8E2E-3B1472CED12C}" destId="{A854BE3C-1680-45FA-BA56-D013EF124546}" srcOrd="1" destOrd="0" presId="urn:microsoft.com/office/officeart/2016/7/layout/LinearBlockProcessNumbered"/>
    <dgm:cxn modelId="{721AE40F-292C-45A1-9DA7-A6DD6549BE15}" srcId="{CDB466EC-8198-4B12-BAC9-CCDEB54818B6}" destId="{19449249-AC9F-431F-BF6F-4CC450EE3547}" srcOrd="0" destOrd="0" parTransId="{73553BA9-88C4-4726-BFCE-48752DB19554}" sibTransId="{D15EF564-3087-42A0-95C4-591B870B13E9}"/>
    <dgm:cxn modelId="{B93AFA1E-7D69-4D12-B953-BE673E18EB7F}" type="presOf" srcId="{BB650AE7-957B-4801-9643-025F609622D9}" destId="{11EE5050-126F-4616-BEA4-56D6C4CDFBF8}" srcOrd="0" destOrd="0" presId="urn:microsoft.com/office/officeart/2016/7/layout/LinearBlockProcessNumbered"/>
    <dgm:cxn modelId="{2D54A737-D74F-4B88-BD32-4AC89CB361E1}" type="presOf" srcId="{E4832D15-4289-45B4-A400-A0E474D6F6DA}" destId="{5E75319E-B4ED-47CC-BE75-6E3C8D6641F7}" srcOrd="1" destOrd="0" presId="urn:microsoft.com/office/officeart/2016/7/layout/LinearBlockProcessNumbered"/>
    <dgm:cxn modelId="{97250E38-DD42-4CE9-9283-DE9BC781001B}" type="presOf" srcId="{F08CC2E6-5841-43FF-A8F4-5C4F80176F30}" destId="{50946AF0-8F5E-4F63-9508-0525C56A1002}" srcOrd="0" destOrd="0" presId="urn:microsoft.com/office/officeart/2016/7/layout/LinearBlockProcessNumbered"/>
    <dgm:cxn modelId="{56299B46-7D98-44B3-A082-0C61AE1C4F69}" type="presOf" srcId="{19449249-AC9F-431F-BF6F-4CC450EE3547}" destId="{896CBF9A-2EA9-417A-A2C8-5F361387C7B9}" srcOrd="0" destOrd="0" presId="urn:microsoft.com/office/officeart/2016/7/layout/LinearBlockProcessNumbered"/>
    <dgm:cxn modelId="{3CB1F190-D9B9-4B0C-A145-0AF2B7EC3189}" type="presOf" srcId="{19449249-AC9F-431F-BF6F-4CC450EE3547}" destId="{7A2C06B9-B457-45F0-9B2B-9ADA0CAE7ACA}" srcOrd="1" destOrd="0" presId="urn:microsoft.com/office/officeart/2016/7/layout/LinearBlockProcessNumbered"/>
    <dgm:cxn modelId="{175E729A-3EBF-4296-A20A-7AF8B00608A8}" type="presOf" srcId="{D15EF564-3087-42A0-95C4-591B870B13E9}" destId="{5813C8E6-9260-4C00-B93B-5653BAC2AB21}" srcOrd="0" destOrd="0" presId="urn:microsoft.com/office/officeart/2016/7/layout/LinearBlockProcessNumbered"/>
    <dgm:cxn modelId="{9F98CD9A-9946-419E-BAF1-CD1959DE9D57}" srcId="{CDB466EC-8198-4B12-BAC9-CCDEB54818B6}" destId="{B95A1CC9-A6F9-44A0-9999-337FC3795CAC}" srcOrd="4" destOrd="0" parTransId="{EA523C3C-C6D5-4CAF-A94C-25419D9E2BE8}" sibTransId="{BB650AE7-957B-4801-9643-025F609622D9}"/>
    <dgm:cxn modelId="{1F7C6FA3-AEC5-4DFC-AF79-B4AA8E3891CE}" srcId="{CDB466EC-8198-4B12-BAC9-CCDEB54818B6}" destId="{E4832D15-4289-45B4-A400-A0E474D6F6DA}" srcOrd="2" destOrd="0" parTransId="{4A83C12C-D29D-4A66-B105-78548AFBB792}" sibTransId="{A394DB3C-D1E7-4D81-A526-F6F25D3CFCC7}"/>
    <dgm:cxn modelId="{D2DB3FA4-AE41-42EF-8241-A8D927EE6644}" type="presOf" srcId="{097F5CDE-85E1-4B81-810E-C74A3411776C}" destId="{6E75FC0C-A397-468B-BBBF-19FF2BFD087C}" srcOrd="0" destOrd="0" presId="urn:microsoft.com/office/officeart/2016/7/layout/LinearBlockProcessNumbered"/>
    <dgm:cxn modelId="{A54FCFAA-4E07-40E7-832A-3897E7A5B4CE}" type="presOf" srcId="{77882BB1-A3E5-451D-8E2E-3B1472CED12C}" destId="{225EAB01-E268-4187-9A6D-68FAFA294A21}" srcOrd="0" destOrd="0" presId="urn:microsoft.com/office/officeart/2016/7/layout/LinearBlockProcessNumbered"/>
    <dgm:cxn modelId="{0DC89AB2-6F42-4755-A5C6-1C081720B64E}" type="presOf" srcId="{A394DB3C-D1E7-4D81-A526-F6F25D3CFCC7}" destId="{0C1E71CE-0945-4F97-A742-4E520A44E4BA}" srcOrd="0" destOrd="0" presId="urn:microsoft.com/office/officeart/2016/7/layout/LinearBlockProcessNumbered"/>
    <dgm:cxn modelId="{455AB6B5-0444-4A91-8264-A10CE8D566BE}" type="presOf" srcId="{75852C38-8594-4D34-9925-E1C129F13D39}" destId="{2FE98A7D-57BF-43DF-877D-B21FA9DBA736}" srcOrd="0" destOrd="0" presId="urn:microsoft.com/office/officeart/2016/7/layout/LinearBlockProcessNumbered"/>
    <dgm:cxn modelId="{F0478BBB-B849-4856-BC93-32655D327BC1}" srcId="{CDB466EC-8198-4B12-BAC9-CCDEB54818B6}" destId="{77882BB1-A3E5-451D-8E2E-3B1472CED12C}" srcOrd="3" destOrd="0" parTransId="{855ACE02-F654-4A53-BA58-6E5EEA0A55D6}" sibTransId="{F08CC2E6-5841-43FF-A8F4-5C4F80176F30}"/>
    <dgm:cxn modelId="{B29F1BC1-4712-49E6-B2C3-7C7C0EC90508}" srcId="{CDB466EC-8198-4B12-BAC9-CCDEB54818B6}" destId="{097F5CDE-85E1-4B81-810E-C74A3411776C}" srcOrd="1" destOrd="0" parTransId="{19969F46-ADE2-443B-B1EE-AE2223195A26}" sibTransId="{75852C38-8594-4D34-9925-E1C129F13D39}"/>
    <dgm:cxn modelId="{446040DC-FBB7-4FED-BC47-AF63D42AD4E5}" type="presOf" srcId="{097F5CDE-85E1-4B81-810E-C74A3411776C}" destId="{50DB1549-2A3C-4921-9281-4C6E28F785CB}" srcOrd="1" destOrd="0" presId="urn:microsoft.com/office/officeart/2016/7/layout/LinearBlockProcessNumbered"/>
    <dgm:cxn modelId="{551D16E8-37A6-4DB1-9BF3-EAD68923E70F}" type="presOf" srcId="{CDB466EC-8198-4B12-BAC9-CCDEB54818B6}" destId="{D3A09EB8-D44D-4D5C-9625-08FFA01835C7}" srcOrd="0" destOrd="0" presId="urn:microsoft.com/office/officeart/2016/7/layout/LinearBlockProcessNumbered"/>
    <dgm:cxn modelId="{885811F7-9E7A-42B2-BF35-DF2D6073F2E8}" type="presOf" srcId="{B95A1CC9-A6F9-44A0-9999-337FC3795CAC}" destId="{FD9EA80B-9467-46D2-A268-B7551485E910}" srcOrd="1" destOrd="0" presId="urn:microsoft.com/office/officeart/2016/7/layout/LinearBlockProcessNumbered"/>
    <dgm:cxn modelId="{D699E7FD-C0AA-4508-A06B-8BD4E3B06539}" type="presOf" srcId="{B95A1CC9-A6F9-44A0-9999-337FC3795CAC}" destId="{D6B8C1E8-6FCC-47B1-8AA0-485EB16886DD}" srcOrd="0" destOrd="0" presId="urn:microsoft.com/office/officeart/2016/7/layout/LinearBlockProcessNumbered"/>
    <dgm:cxn modelId="{67840156-7359-449B-BDE2-A0218CAC5F65}" type="presParOf" srcId="{D3A09EB8-D44D-4D5C-9625-08FFA01835C7}" destId="{93B540F5-D14A-41B8-A1E8-F6155E25D4BE}" srcOrd="0" destOrd="0" presId="urn:microsoft.com/office/officeart/2016/7/layout/LinearBlockProcessNumbered"/>
    <dgm:cxn modelId="{3C7285CE-5A21-4CD9-A3BD-87FA43BFBD96}" type="presParOf" srcId="{93B540F5-D14A-41B8-A1E8-F6155E25D4BE}" destId="{896CBF9A-2EA9-417A-A2C8-5F361387C7B9}" srcOrd="0" destOrd="0" presId="urn:microsoft.com/office/officeart/2016/7/layout/LinearBlockProcessNumbered"/>
    <dgm:cxn modelId="{5F9762EE-52BA-4844-9105-D2839B1671B4}" type="presParOf" srcId="{93B540F5-D14A-41B8-A1E8-F6155E25D4BE}" destId="{5813C8E6-9260-4C00-B93B-5653BAC2AB21}" srcOrd="1" destOrd="0" presId="urn:microsoft.com/office/officeart/2016/7/layout/LinearBlockProcessNumbered"/>
    <dgm:cxn modelId="{50536F5A-C9ED-459B-ABB9-52EFBF8F089A}" type="presParOf" srcId="{93B540F5-D14A-41B8-A1E8-F6155E25D4BE}" destId="{7A2C06B9-B457-45F0-9B2B-9ADA0CAE7ACA}" srcOrd="2" destOrd="0" presId="urn:microsoft.com/office/officeart/2016/7/layout/LinearBlockProcessNumbered"/>
    <dgm:cxn modelId="{2671DA40-B658-48EB-AC0E-39325CE2F24B}" type="presParOf" srcId="{D3A09EB8-D44D-4D5C-9625-08FFA01835C7}" destId="{826D7862-D52A-4C05-B519-7A8DC1C92B81}" srcOrd="1" destOrd="0" presId="urn:microsoft.com/office/officeart/2016/7/layout/LinearBlockProcessNumbered"/>
    <dgm:cxn modelId="{CF4FE668-2EF9-4803-8704-FFD317F47341}" type="presParOf" srcId="{D3A09EB8-D44D-4D5C-9625-08FFA01835C7}" destId="{0C01B6C4-D9CA-44AE-A71B-617C3AA1C258}" srcOrd="2" destOrd="0" presId="urn:microsoft.com/office/officeart/2016/7/layout/LinearBlockProcessNumbered"/>
    <dgm:cxn modelId="{9659CDFB-37D7-4DC9-9671-AA4D6A20FCE3}" type="presParOf" srcId="{0C01B6C4-D9CA-44AE-A71B-617C3AA1C258}" destId="{6E75FC0C-A397-468B-BBBF-19FF2BFD087C}" srcOrd="0" destOrd="0" presId="urn:microsoft.com/office/officeart/2016/7/layout/LinearBlockProcessNumbered"/>
    <dgm:cxn modelId="{280D28AE-F85E-4590-B025-80205446C6C2}" type="presParOf" srcId="{0C01B6C4-D9CA-44AE-A71B-617C3AA1C258}" destId="{2FE98A7D-57BF-43DF-877D-B21FA9DBA736}" srcOrd="1" destOrd="0" presId="urn:microsoft.com/office/officeart/2016/7/layout/LinearBlockProcessNumbered"/>
    <dgm:cxn modelId="{12C86EEB-B484-4656-AFEF-2C8CA4E4D50E}" type="presParOf" srcId="{0C01B6C4-D9CA-44AE-A71B-617C3AA1C258}" destId="{50DB1549-2A3C-4921-9281-4C6E28F785CB}" srcOrd="2" destOrd="0" presId="urn:microsoft.com/office/officeart/2016/7/layout/LinearBlockProcessNumbered"/>
    <dgm:cxn modelId="{2F383325-0B8E-49B2-B7DF-1D73BC23A905}" type="presParOf" srcId="{D3A09EB8-D44D-4D5C-9625-08FFA01835C7}" destId="{23CC5045-37D2-4949-9C93-0BFB867C8835}" srcOrd="3" destOrd="0" presId="urn:microsoft.com/office/officeart/2016/7/layout/LinearBlockProcessNumbered"/>
    <dgm:cxn modelId="{52EBCA9D-E376-4F2F-9231-37038BE99A08}" type="presParOf" srcId="{D3A09EB8-D44D-4D5C-9625-08FFA01835C7}" destId="{590F3E2D-707C-4EE6-A2B8-0C7D6764D279}" srcOrd="4" destOrd="0" presId="urn:microsoft.com/office/officeart/2016/7/layout/LinearBlockProcessNumbered"/>
    <dgm:cxn modelId="{F704328A-3070-4236-99CC-9EED266381F8}" type="presParOf" srcId="{590F3E2D-707C-4EE6-A2B8-0C7D6764D279}" destId="{C48ADA04-175B-4B48-826D-65E854203BF3}" srcOrd="0" destOrd="0" presId="urn:microsoft.com/office/officeart/2016/7/layout/LinearBlockProcessNumbered"/>
    <dgm:cxn modelId="{41D32956-6917-45D2-8165-7F4D48F86438}" type="presParOf" srcId="{590F3E2D-707C-4EE6-A2B8-0C7D6764D279}" destId="{0C1E71CE-0945-4F97-A742-4E520A44E4BA}" srcOrd="1" destOrd="0" presId="urn:microsoft.com/office/officeart/2016/7/layout/LinearBlockProcessNumbered"/>
    <dgm:cxn modelId="{CF0F8DB8-DECE-41AB-A974-704049EB0D66}" type="presParOf" srcId="{590F3E2D-707C-4EE6-A2B8-0C7D6764D279}" destId="{5E75319E-B4ED-47CC-BE75-6E3C8D6641F7}" srcOrd="2" destOrd="0" presId="urn:microsoft.com/office/officeart/2016/7/layout/LinearBlockProcessNumbered"/>
    <dgm:cxn modelId="{A255214E-9EAF-467D-86D5-A3E569063013}" type="presParOf" srcId="{D3A09EB8-D44D-4D5C-9625-08FFA01835C7}" destId="{7069D35E-281B-4C74-A7AF-87F6D37D684E}" srcOrd="5" destOrd="0" presId="urn:microsoft.com/office/officeart/2016/7/layout/LinearBlockProcessNumbered"/>
    <dgm:cxn modelId="{4876BF51-DF7B-4AA9-A327-44EB0B0895AE}" type="presParOf" srcId="{D3A09EB8-D44D-4D5C-9625-08FFA01835C7}" destId="{1CD1C82A-6EE5-4739-8F7C-2C7D5A7FCB29}" srcOrd="6" destOrd="0" presId="urn:microsoft.com/office/officeart/2016/7/layout/LinearBlockProcessNumbered"/>
    <dgm:cxn modelId="{BFD2DD52-BDCD-44DC-8F0E-C3123C6F39CD}" type="presParOf" srcId="{1CD1C82A-6EE5-4739-8F7C-2C7D5A7FCB29}" destId="{225EAB01-E268-4187-9A6D-68FAFA294A21}" srcOrd="0" destOrd="0" presId="urn:microsoft.com/office/officeart/2016/7/layout/LinearBlockProcessNumbered"/>
    <dgm:cxn modelId="{33756D4A-4CF6-4797-8A49-3F240EFC4FBC}" type="presParOf" srcId="{1CD1C82A-6EE5-4739-8F7C-2C7D5A7FCB29}" destId="{50946AF0-8F5E-4F63-9508-0525C56A1002}" srcOrd="1" destOrd="0" presId="urn:microsoft.com/office/officeart/2016/7/layout/LinearBlockProcessNumbered"/>
    <dgm:cxn modelId="{A26F959C-91FD-44D1-BCA2-43DEEC291C13}" type="presParOf" srcId="{1CD1C82A-6EE5-4739-8F7C-2C7D5A7FCB29}" destId="{A854BE3C-1680-45FA-BA56-D013EF124546}" srcOrd="2" destOrd="0" presId="urn:microsoft.com/office/officeart/2016/7/layout/LinearBlockProcessNumbered"/>
    <dgm:cxn modelId="{22352244-43C2-4BBB-BFC5-1564E8A1F785}" type="presParOf" srcId="{D3A09EB8-D44D-4D5C-9625-08FFA01835C7}" destId="{3EE2E0FC-9E8B-4273-A059-AF4FB264D18A}" srcOrd="7" destOrd="0" presId="urn:microsoft.com/office/officeart/2016/7/layout/LinearBlockProcessNumbered"/>
    <dgm:cxn modelId="{97FC8930-4DFE-493D-8FDD-AC26AC99FEDB}" type="presParOf" srcId="{D3A09EB8-D44D-4D5C-9625-08FFA01835C7}" destId="{6C1A5923-332C-401E-BC1D-A3654D0A30E1}" srcOrd="8" destOrd="0" presId="urn:microsoft.com/office/officeart/2016/7/layout/LinearBlockProcessNumbered"/>
    <dgm:cxn modelId="{CFC2C20F-BC86-47ED-B1DD-4BC92426C450}" type="presParOf" srcId="{6C1A5923-332C-401E-BC1D-A3654D0A30E1}" destId="{D6B8C1E8-6FCC-47B1-8AA0-485EB16886DD}" srcOrd="0" destOrd="0" presId="urn:microsoft.com/office/officeart/2016/7/layout/LinearBlockProcessNumbered"/>
    <dgm:cxn modelId="{DF017803-4B2C-49C1-A05B-A723C5BC0F7D}" type="presParOf" srcId="{6C1A5923-332C-401E-BC1D-A3654D0A30E1}" destId="{11EE5050-126F-4616-BEA4-56D6C4CDFBF8}" srcOrd="1" destOrd="0" presId="urn:microsoft.com/office/officeart/2016/7/layout/LinearBlockProcessNumbered"/>
    <dgm:cxn modelId="{EC9A9829-093C-4DF4-9C69-26B5E72BA66A}" type="presParOf" srcId="{6C1A5923-332C-401E-BC1D-A3654D0A30E1}" destId="{FD9EA80B-9467-46D2-A268-B7551485E91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495811-202A-493A-82FA-96E9F1AD32C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5782B84-4E2F-4D4D-B9F3-A8B4F5C03190}">
      <dgm:prSet/>
      <dgm:spPr/>
      <dgm:t>
        <a:bodyPr/>
        <a:lstStyle/>
        <a:p>
          <a:r>
            <a:rPr lang="en-US"/>
            <a:t>Click to •</a:t>
          </a:r>
          <a:r>
            <a:rPr lang="en-US">
              <a:hlinkClick xmlns:r="http://schemas.openxmlformats.org/officeDocument/2006/relationships" r:id="rId1"/>
            </a:rPr>
            <a:t>U.S. Marine Corps Turns to 3D Printing</a:t>
          </a:r>
          <a:r>
            <a:rPr lang="en-US"/>
            <a:t> </a:t>
          </a:r>
        </a:p>
      </dgm:t>
    </dgm:pt>
    <dgm:pt modelId="{F8944EF6-E5ED-4042-9A2C-258E03D73573}" type="parTrans" cxnId="{4F51D04F-70CC-473B-8359-FE717CE84A9B}">
      <dgm:prSet/>
      <dgm:spPr/>
      <dgm:t>
        <a:bodyPr/>
        <a:lstStyle/>
        <a:p>
          <a:endParaRPr lang="en-US"/>
        </a:p>
      </dgm:t>
    </dgm:pt>
    <dgm:pt modelId="{04AD1739-FE3E-432B-85AA-090183377A8F}" type="sibTrans" cxnId="{4F51D04F-70CC-473B-8359-FE717CE84A9B}">
      <dgm:prSet/>
      <dgm:spPr/>
      <dgm:t>
        <a:bodyPr/>
        <a:lstStyle/>
        <a:p>
          <a:endParaRPr lang="en-US"/>
        </a:p>
      </dgm:t>
    </dgm:pt>
    <dgm:pt modelId="{7449F450-EE4A-44E2-8E25-15DB63ABF4EF}">
      <dgm:prSet/>
      <dgm:spPr/>
      <dgm:t>
        <a:bodyPr/>
        <a:lstStyle/>
        <a:p>
          <a:r>
            <a:rPr lang="en-US"/>
            <a:t>•</a:t>
          </a:r>
          <a:r>
            <a:rPr lang="en-US">
              <a:hlinkClick xmlns:r="http://schemas.openxmlformats.org/officeDocument/2006/relationships" r:id="rId2"/>
            </a:rPr>
            <a:t>U.S. Army Explores 3D Printing Stealthy Squid Drones</a:t>
          </a:r>
          <a:r>
            <a:rPr lang="en-US"/>
            <a:t> </a:t>
          </a:r>
        </a:p>
      </dgm:t>
    </dgm:pt>
    <dgm:pt modelId="{8C22A418-F448-459D-8A63-6DB2507EA8EA}" type="parTrans" cxnId="{8BC55562-E4B9-458A-B006-982B13137AC3}">
      <dgm:prSet/>
      <dgm:spPr/>
      <dgm:t>
        <a:bodyPr/>
        <a:lstStyle/>
        <a:p>
          <a:endParaRPr lang="en-US"/>
        </a:p>
      </dgm:t>
    </dgm:pt>
    <dgm:pt modelId="{7D66B496-181B-4DD9-AC2F-57E18453C153}" type="sibTrans" cxnId="{8BC55562-E4B9-458A-B006-982B13137AC3}">
      <dgm:prSet/>
      <dgm:spPr/>
      <dgm:t>
        <a:bodyPr/>
        <a:lstStyle/>
        <a:p>
          <a:endParaRPr lang="en-US"/>
        </a:p>
      </dgm:t>
    </dgm:pt>
    <dgm:pt modelId="{A8E1D9A7-AF24-41F7-B25B-04B82416CD1B}">
      <dgm:prSet/>
      <dgm:spPr/>
      <dgm:t>
        <a:bodyPr/>
        <a:lstStyle/>
        <a:p>
          <a:r>
            <a:rPr lang="en-US"/>
            <a:t>•</a:t>
          </a:r>
          <a:r>
            <a:rPr lang="en-US">
              <a:hlinkClick xmlns:r="http://schemas.openxmlformats.org/officeDocument/2006/relationships" r:id="rId3"/>
            </a:rPr>
            <a:t>U.S. Navy Will Depend On 1,000 3D Printed Parts by the End of 2018</a:t>
          </a:r>
          <a:r>
            <a:rPr lang="en-US"/>
            <a:t> </a:t>
          </a:r>
        </a:p>
      </dgm:t>
    </dgm:pt>
    <dgm:pt modelId="{720D5E5A-65A3-4DBF-8272-BEA720764DE0}" type="parTrans" cxnId="{FDA28CBA-3986-4F33-B5E8-831106E2A088}">
      <dgm:prSet/>
      <dgm:spPr/>
      <dgm:t>
        <a:bodyPr/>
        <a:lstStyle/>
        <a:p>
          <a:endParaRPr lang="en-US"/>
        </a:p>
      </dgm:t>
    </dgm:pt>
    <dgm:pt modelId="{5EB004AC-5B05-422F-A2D3-D95A10D6715B}" type="sibTrans" cxnId="{FDA28CBA-3986-4F33-B5E8-831106E2A088}">
      <dgm:prSet/>
      <dgm:spPr/>
      <dgm:t>
        <a:bodyPr/>
        <a:lstStyle/>
        <a:p>
          <a:endParaRPr lang="en-US"/>
        </a:p>
      </dgm:t>
    </dgm:pt>
    <dgm:pt modelId="{F011D6DB-3C51-4BB1-9D8B-70B31E09E10F}">
      <dgm:prSet/>
      <dgm:spPr/>
      <dgm:t>
        <a:bodyPr/>
        <a:lstStyle/>
        <a:p>
          <a:r>
            <a:rPr lang="en-US"/>
            <a:t>•</a:t>
          </a:r>
          <a:r>
            <a:rPr lang="en-US">
              <a:hlinkClick xmlns:r="http://schemas.openxmlformats.org/officeDocument/2006/relationships" r:id="rId4"/>
            </a:rPr>
            <a:t>Marine Corps Seeks to 3D Print Drones, Save Thousands</a:t>
          </a:r>
          <a:r>
            <a:rPr lang="en-US"/>
            <a:t> </a:t>
          </a:r>
        </a:p>
      </dgm:t>
    </dgm:pt>
    <dgm:pt modelId="{628D2088-CD53-47BE-935B-9C745F0022D3}" type="parTrans" cxnId="{350FBB53-2ED9-439C-A696-EA151FE26919}">
      <dgm:prSet/>
      <dgm:spPr/>
      <dgm:t>
        <a:bodyPr/>
        <a:lstStyle/>
        <a:p>
          <a:endParaRPr lang="en-US"/>
        </a:p>
      </dgm:t>
    </dgm:pt>
    <dgm:pt modelId="{0EE8CF76-EF0E-483B-B245-D1F85E5DF526}" type="sibTrans" cxnId="{350FBB53-2ED9-439C-A696-EA151FE26919}">
      <dgm:prSet/>
      <dgm:spPr/>
      <dgm:t>
        <a:bodyPr/>
        <a:lstStyle/>
        <a:p>
          <a:endParaRPr lang="en-US"/>
        </a:p>
      </dgm:t>
    </dgm:pt>
    <dgm:pt modelId="{9B7EA610-D825-42D6-86C6-27BAAA2A2066}">
      <dgm:prSet/>
      <dgm:spPr/>
      <dgm:t>
        <a:bodyPr/>
        <a:lstStyle/>
        <a:p>
          <a:r>
            <a:rPr lang="en-US"/>
            <a:t>•</a:t>
          </a:r>
          <a:r>
            <a:rPr lang="en-US">
              <a:hlinkClick xmlns:r="http://schemas.openxmlformats.org/officeDocument/2006/relationships" r:id="rId5"/>
            </a:rPr>
            <a:t>3D Printed F-35 Part Saves U.S. Marines $70,000</a:t>
          </a:r>
          <a:r>
            <a:rPr lang="en-US"/>
            <a:t> </a:t>
          </a:r>
        </a:p>
      </dgm:t>
    </dgm:pt>
    <dgm:pt modelId="{1CE4E465-0473-4422-8BF7-6FB8F6BB0B27}" type="parTrans" cxnId="{622F3441-EA7D-4D29-8137-9E786AA73F58}">
      <dgm:prSet/>
      <dgm:spPr/>
      <dgm:t>
        <a:bodyPr/>
        <a:lstStyle/>
        <a:p>
          <a:endParaRPr lang="en-US"/>
        </a:p>
      </dgm:t>
    </dgm:pt>
    <dgm:pt modelId="{5C7B5FAC-39B6-4F85-9B17-05A243A365F5}" type="sibTrans" cxnId="{622F3441-EA7D-4D29-8137-9E786AA73F58}">
      <dgm:prSet/>
      <dgm:spPr/>
      <dgm:t>
        <a:bodyPr/>
        <a:lstStyle/>
        <a:p>
          <a:endParaRPr lang="en-US"/>
        </a:p>
      </dgm:t>
    </dgm:pt>
    <dgm:pt modelId="{63914A9F-67BA-4504-BE32-269299EA8E84}">
      <dgm:prSet/>
      <dgm:spPr/>
      <dgm:t>
        <a:bodyPr/>
        <a:lstStyle/>
        <a:p>
          <a:r>
            <a:rPr lang="en-US"/>
            <a:t>•</a:t>
          </a:r>
          <a:r>
            <a:rPr lang="en-US">
              <a:hlinkClick xmlns:r="http://schemas.openxmlformats.org/officeDocument/2006/relationships" r:id="rId6"/>
            </a:rPr>
            <a:t>Department of Defense Unveils 3D Printed Drones Deployable from Fighter Jets</a:t>
          </a:r>
          <a:r>
            <a:rPr lang="en-US"/>
            <a:t> </a:t>
          </a:r>
        </a:p>
      </dgm:t>
    </dgm:pt>
    <dgm:pt modelId="{9E52C528-7047-4A7A-97E2-C4515E06F696}" type="parTrans" cxnId="{40E63DDF-E2E1-426B-A649-4C9C33D85EF8}">
      <dgm:prSet/>
      <dgm:spPr/>
      <dgm:t>
        <a:bodyPr/>
        <a:lstStyle/>
        <a:p>
          <a:endParaRPr lang="en-US"/>
        </a:p>
      </dgm:t>
    </dgm:pt>
    <dgm:pt modelId="{A2F6EF41-2EB7-407C-B908-B50E89D72ABC}" type="sibTrans" cxnId="{40E63DDF-E2E1-426B-A649-4C9C33D85EF8}">
      <dgm:prSet/>
      <dgm:spPr/>
      <dgm:t>
        <a:bodyPr/>
        <a:lstStyle/>
        <a:p>
          <a:endParaRPr lang="en-US"/>
        </a:p>
      </dgm:t>
    </dgm:pt>
    <dgm:pt modelId="{E74EEF3E-6CCF-498C-83AE-7662DF83597E}">
      <dgm:prSet/>
      <dgm:spPr/>
      <dgm:t>
        <a:bodyPr/>
        <a:lstStyle/>
        <a:p>
          <a:r>
            <a:rPr lang="en-US"/>
            <a:t>•</a:t>
          </a:r>
          <a:r>
            <a:rPr lang="en-US">
              <a:hlinkClick xmlns:r="http://schemas.openxmlformats.org/officeDocument/2006/relationships" r:id="rId7"/>
            </a:rPr>
            <a:t>EDA to Assess Usage of 3D Printing in Military Operations</a:t>
          </a:r>
          <a:r>
            <a:rPr lang="en-US"/>
            <a:t> </a:t>
          </a:r>
        </a:p>
      </dgm:t>
    </dgm:pt>
    <dgm:pt modelId="{00CB1E1B-C7AB-4439-8C71-F3A4AA0F0AC2}" type="parTrans" cxnId="{2B8B2EED-300C-486D-81AC-4371E87907B3}">
      <dgm:prSet/>
      <dgm:spPr/>
      <dgm:t>
        <a:bodyPr/>
        <a:lstStyle/>
        <a:p>
          <a:endParaRPr lang="en-US"/>
        </a:p>
      </dgm:t>
    </dgm:pt>
    <dgm:pt modelId="{561B4E6D-A29A-41AD-8650-8C7D48FC33F3}" type="sibTrans" cxnId="{2B8B2EED-300C-486D-81AC-4371E87907B3}">
      <dgm:prSet/>
      <dgm:spPr/>
      <dgm:t>
        <a:bodyPr/>
        <a:lstStyle/>
        <a:p>
          <a:endParaRPr lang="en-US"/>
        </a:p>
      </dgm:t>
    </dgm:pt>
    <dgm:pt modelId="{81B5CBF4-8D4F-4FF2-A189-B3CFC33B585E}" type="pres">
      <dgm:prSet presAssocID="{E1495811-202A-493A-82FA-96E9F1AD32CB}" presName="diagram" presStyleCnt="0">
        <dgm:presLayoutVars>
          <dgm:dir/>
          <dgm:resizeHandles val="exact"/>
        </dgm:presLayoutVars>
      </dgm:prSet>
      <dgm:spPr/>
    </dgm:pt>
    <dgm:pt modelId="{A4BB6671-C09E-47D2-AE1A-E64B1B113E0D}" type="pres">
      <dgm:prSet presAssocID="{A5782B84-4E2F-4D4D-B9F3-A8B4F5C03190}" presName="node" presStyleLbl="node1" presStyleIdx="0" presStyleCnt="7">
        <dgm:presLayoutVars>
          <dgm:bulletEnabled val="1"/>
        </dgm:presLayoutVars>
      </dgm:prSet>
      <dgm:spPr/>
    </dgm:pt>
    <dgm:pt modelId="{02328012-2E1D-425D-B7C0-366A3C515E4C}" type="pres">
      <dgm:prSet presAssocID="{04AD1739-FE3E-432B-85AA-090183377A8F}" presName="sibTrans" presStyleCnt="0"/>
      <dgm:spPr/>
    </dgm:pt>
    <dgm:pt modelId="{DB418441-56A6-4C65-9A91-2898D783A6B7}" type="pres">
      <dgm:prSet presAssocID="{7449F450-EE4A-44E2-8E25-15DB63ABF4EF}" presName="node" presStyleLbl="node1" presStyleIdx="1" presStyleCnt="7">
        <dgm:presLayoutVars>
          <dgm:bulletEnabled val="1"/>
        </dgm:presLayoutVars>
      </dgm:prSet>
      <dgm:spPr/>
    </dgm:pt>
    <dgm:pt modelId="{F402FE72-898B-4FC6-ABB1-76F79DC4B6B8}" type="pres">
      <dgm:prSet presAssocID="{7D66B496-181B-4DD9-AC2F-57E18453C153}" presName="sibTrans" presStyleCnt="0"/>
      <dgm:spPr/>
    </dgm:pt>
    <dgm:pt modelId="{021F45E5-75EC-4E20-A2FF-73679154BC81}" type="pres">
      <dgm:prSet presAssocID="{A8E1D9A7-AF24-41F7-B25B-04B82416CD1B}" presName="node" presStyleLbl="node1" presStyleIdx="2" presStyleCnt="7">
        <dgm:presLayoutVars>
          <dgm:bulletEnabled val="1"/>
        </dgm:presLayoutVars>
      </dgm:prSet>
      <dgm:spPr/>
    </dgm:pt>
    <dgm:pt modelId="{191BF186-02FD-46D2-893E-57915BCAC0C1}" type="pres">
      <dgm:prSet presAssocID="{5EB004AC-5B05-422F-A2D3-D95A10D6715B}" presName="sibTrans" presStyleCnt="0"/>
      <dgm:spPr/>
    </dgm:pt>
    <dgm:pt modelId="{D39039B8-3B4E-4392-8C09-E26D3DC97769}" type="pres">
      <dgm:prSet presAssocID="{F011D6DB-3C51-4BB1-9D8B-70B31E09E10F}" presName="node" presStyleLbl="node1" presStyleIdx="3" presStyleCnt="7">
        <dgm:presLayoutVars>
          <dgm:bulletEnabled val="1"/>
        </dgm:presLayoutVars>
      </dgm:prSet>
      <dgm:spPr/>
    </dgm:pt>
    <dgm:pt modelId="{0010795C-32D0-4647-AC4C-2A3F586A7EF0}" type="pres">
      <dgm:prSet presAssocID="{0EE8CF76-EF0E-483B-B245-D1F85E5DF526}" presName="sibTrans" presStyleCnt="0"/>
      <dgm:spPr/>
    </dgm:pt>
    <dgm:pt modelId="{51797F55-C966-4478-92EE-0931FC8C936C}" type="pres">
      <dgm:prSet presAssocID="{9B7EA610-D825-42D6-86C6-27BAAA2A2066}" presName="node" presStyleLbl="node1" presStyleIdx="4" presStyleCnt="7">
        <dgm:presLayoutVars>
          <dgm:bulletEnabled val="1"/>
        </dgm:presLayoutVars>
      </dgm:prSet>
      <dgm:spPr/>
    </dgm:pt>
    <dgm:pt modelId="{4D8EF106-1EDD-4843-B17C-6D503842B292}" type="pres">
      <dgm:prSet presAssocID="{5C7B5FAC-39B6-4F85-9B17-05A243A365F5}" presName="sibTrans" presStyleCnt="0"/>
      <dgm:spPr/>
    </dgm:pt>
    <dgm:pt modelId="{CC9CA8F1-BE75-4421-8F2A-F6338ADE27FD}" type="pres">
      <dgm:prSet presAssocID="{63914A9F-67BA-4504-BE32-269299EA8E84}" presName="node" presStyleLbl="node1" presStyleIdx="5" presStyleCnt="7">
        <dgm:presLayoutVars>
          <dgm:bulletEnabled val="1"/>
        </dgm:presLayoutVars>
      </dgm:prSet>
      <dgm:spPr/>
    </dgm:pt>
    <dgm:pt modelId="{79E02170-80EE-49B1-9C85-D83665A28C6E}" type="pres">
      <dgm:prSet presAssocID="{A2F6EF41-2EB7-407C-B908-B50E89D72ABC}" presName="sibTrans" presStyleCnt="0"/>
      <dgm:spPr/>
    </dgm:pt>
    <dgm:pt modelId="{B1A3F393-1127-44AB-B514-081616FBF0AF}" type="pres">
      <dgm:prSet presAssocID="{E74EEF3E-6CCF-498C-83AE-7662DF83597E}" presName="node" presStyleLbl="node1" presStyleIdx="6" presStyleCnt="7">
        <dgm:presLayoutVars>
          <dgm:bulletEnabled val="1"/>
        </dgm:presLayoutVars>
      </dgm:prSet>
      <dgm:spPr/>
    </dgm:pt>
  </dgm:ptLst>
  <dgm:cxnLst>
    <dgm:cxn modelId="{6143A321-3147-4215-871E-217BA7FA8058}" type="presOf" srcId="{A8E1D9A7-AF24-41F7-B25B-04B82416CD1B}" destId="{021F45E5-75EC-4E20-A2FF-73679154BC81}" srcOrd="0" destOrd="0" presId="urn:microsoft.com/office/officeart/2005/8/layout/default"/>
    <dgm:cxn modelId="{622F3441-EA7D-4D29-8137-9E786AA73F58}" srcId="{E1495811-202A-493A-82FA-96E9F1AD32CB}" destId="{9B7EA610-D825-42D6-86C6-27BAAA2A2066}" srcOrd="4" destOrd="0" parTransId="{1CE4E465-0473-4422-8BF7-6FB8F6BB0B27}" sibTransId="{5C7B5FAC-39B6-4F85-9B17-05A243A365F5}"/>
    <dgm:cxn modelId="{AF16E241-74F1-4EB8-BF95-C12BC971842E}" type="presOf" srcId="{9B7EA610-D825-42D6-86C6-27BAAA2A2066}" destId="{51797F55-C966-4478-92EE-0931FC8C936C}" srcOrd="0" destOrd="0" presId="urn:microsoft.com/office/officeart/2005/8/layout/default"/>
    <dgm:cxn modelId="{8BC55562-E4B9-458A-B006-982B13137AC3}" srcId="{E1495811-202A-493A-82FA-96E9F1AD32CB}" destId="{7449F450-EE4A-44E2-8E25-15DB63ABF4EF}" srcOrd="1" destOrd="0" parTransId="{8C22A418-F448-459D-8A63-6DB2507EA8EA}" sibTransId="{7D66B496-181B-4DD9-AC2F-57E18453C153}"/>
    <dgm:cxn modelId="{4F51D04F-70CC-473B-8359-FE717CE84A9B}" srcId="{E1495811-202A-493A-82FA-96E9F1AD32CB}" destId="{A5782B84-4E2F-4D4D-B9F3-A8B4F5C03190}" srcOrd="0" destOrd="0" parTransId="{F8944EF6-E5ED-4042-9A2C-258E03D73573}" sibTransId="{04AD1739-FE3E-432B-85AA-090183377A8F}"/>
    <dgm:cxn modelId="{350FBB53-2ED9-439C-A696-EA151FE26919}" srcId="{E1495811-202A-493A-82FA-96E9F1AD32CB}" destId="{F011D6DB-3C51-4BB1-9D8B-70B31E09E10F}" srcOrd="3" destOrd="0" parTransId="{628D2088-CD53-47BE-935B-9C745F0022D3}" sibTransId="{0EE8CF76-EF0E-483B-B245-D1F85E5DF526}"/>
    <dgm:cxn modelId="{83CB4459-6B96-426C-AF68-7498D45EAFCA}" type="presOf" srcId="{63914A9F-67BA-4504-BE32-269299EA8E84}" destId="{CC9CA8F1-BE75-4421-8F2A-F6338ADE27FD}" srcOrd="0" destOrd="0" presId="urn:microsoft.com/office/officeart/2005/8/layout/default"/>
    <dgm:cxn modelId="{5353B77F-7D38-4612-A1B5-50AA50A5AD48}" type="presOf" srcId="{A5782B84-4E2F-4D4D-B9F3-A8B4F5C03190}" destId="{A4BB6671-C09E-47D2-AE1A-E64B1B113E0D}" srcOrd="0" destOrd="0" presId="urn:microsoft.com/office/officeart/2005/8/layout/default"/>
    <dgm:cxn modelId="{3B052680-E2A4-4B8D-B0B5-091CAC03A2FE}" type="presOf" srcId="{E1495811-202A-493A-82FA-96E9F1AD32CB}" destId="{81B5CBF4-8D4F-4FF2-A189-B3CFC33B585E}" srcOrd="0" destOrd="0" presId="urn:microsoft.com/office/officeart/2005/8/layout/default"/>
    <dgm:cxn modelId="{7A1ACC8B-0477-44D2-BAAC-EA001D812BD1}" type="presOf" srcId="{7449F450-EE4A-44E2-8E25-15DB63ABF4EF}" destId="{DB418441-56A6-4C65-9A91-2898D783A6B7}" srcOrd="0" destOrd="0" presId="urn:microsoft.com/office/officeart/2005/8/layout/default"/>
    <dgm:cxn modelId="{9389A391-8E51-4AF9-A2F3-37434FD221D0}" type="presOf" srcId="{E74EEF3E-6CCF-498C-83AE-7662DF83597E}" destId="{B1A3F393-1127-44AB-B514-081616FBF0AF}" srcOrd="0" destOrd="0" presId="urn:microsoft.com/office/officeart/2005/8/layout/default"/>
    <dgm:cxn modelId="{FDA28CBA-3986-4F33-B5E8-831106E2A088}" srcId="{E1495811-202A-493A-82FA-96E9F1AD32CB}" destId="{A8E1D9A7-AF24-41F7-B25B-04B82416CD1B}" srcOrd="2" destOrd="0" parTransId="{720D5E5A-65A3-4DBF-8272-BEA720764DE0}" sibTransId="{5EB004AC-5B05-422F-A2D3-D95A10D6715B}"/>
    <dgm:cxn modelId="{57C961D8-7975-454B-B230-2A61D3B4BA53}" type="presOf" srcId="{F011D6DB-3C51-4BB1-9D8B-70B31E09E10F}" destId="{D39039B8-3B4E-4392-8C09-E26D3DC97769}" srcOrd="0" destOrd="0" presId="urn:microsoft.com/office/officeart/2005/8/layout/default"/>
    <dgm:cxn modelId="{40E63DDF-E2E1-426B-A649-4C9C33D85EF8}" srcId="{E1495811-202A-493A-82FA-96E9F1AD32CB}" destId="{63914A9F-67BA-4504-BE32-269299EA8E84}" srcOrd="5" destOrd="0" parTransId="{9E52C528-7047-4A7A-97E2-C4515E06F696}" sibTransId="{A2F6EF41-2EB7-407C-B908-B50E89D72ABC}"/>
    <dgm:cxn modelId="{2B8B2EED-300C-486D-81AC-4371E87907B3}" srcId="{E1495811-202A-493A-82FA-96E9F1AD32CB}" destId="{E74EEF3E-6CCF-498C-83AE-7662DF83597E}" srcOrd="6" destOrd="0" parTransId="{00CB1E1B-C7AB-4439-8C71-F3A4AA0F0AC2}" sibTransId="{561B4E6D-A29A-41AD-8650-8C7D48FC33F3}"/>
    <dgm:cxn modelId="{B7CD0072-955B-4562-BFA9-F0648E9452DE}" type="presParOf" srcId="{81B5CBF4-8D4F-4FF2-A189-B3CFC33B585E}" destId="{A4BB6671-C09E-47D2-AE1A-E64B1B113E0D}" srcOrd="0" destOrd="0" presId="urn:microsoft.com/office/officeart/2005/8/layout/default"/>
    <dgm:cxn modelId="{9A9A5305-1C17-4DA3-8167-68E22C5A3BAA}" type="presParOf" srcId="{81B5CBF4-8D4F-4FF2-A189-B3CFC33B585E}" destId="{02328012-2E1D-425D-B7C0-366A3C515E4C}" srcOrd="1" destOrd="0" presId="urn:microsoft.com/office/officeart/2005/8/layout/default"/>
    <dgm:cxn modelId="{4AEA007A-0BD7-4872-A4E1-E15130436F90}" type="presParOf" srcId="{81B5CBF4-8D4F-4FF2-A189-B3CFC33B585E}" destId="{DB418441-56A6-4C65-9A91-2898D783A6B7}" srcOrd="2" destOrd="0" presId="urn:microsoft.com/office/officeart/2005/8/layout/default"/>
    <dgm:cxn modelId="{3D795BAF-6AB3-4556-8162-92E34512EF85}" type="presParOf" srcId="{81B5CBF4-8D4F-4FF2-A189-B3CFC33B585E}" destId="{F402FE72-898B-4FC6-ABB1-76F79DC4B6B8}" srcOrd="3" destOrd="0" presId="urn:microsoft.com/office/officeart/2005/8/layout/default"/>
    <dgm:cxn modelId="{7F5DA53A-C3A7-44FA-8599-9434D0C061A4}" type="presParOf" srcId="{81B5CBF4-8D4F-4FF2-A189-B3CFC33B585E}" destId="{021F45E5-75EC-4E20-A2FF-73679154BC81}" srcOrd="4" destOrd="0" presId="urn:microsoft.com/office/officeart/2005/8/layout/default"/>
    <dgm:cxn modelId="{E2799C75-BCAF-4145-9CDB-AC57021F1D5D}" type="presParOf" srcId="{81B5CBF4-8D4F-4FF2-A189-B3CFC33B585E}" destId="{191BF186-02FD-46D2-893E-57915BCAC0C1}" srcOrd="5" destOrd="0" presId="urn:microsoft.com/office/officeart/2005/8/layout/default"/>
    <dgm:cxn modelId="{6714B364-B998-4186-B47E-994168AC40F0}" type="presParOf" srcId="{81B5CBF4-8D4F-4FF2-A189-B3CFC33B585E}" destId="{D39039B8-3B4E-4392-8C09-E26D3DC97769}" srcOrd="6" destOrd="0" presId="urn:microsoft.com/office/officeart/2005/8/layout/default"/>
    <dgm:cxn modelId="{DC27A1E5-759F-4E60-A5E4-33ABB5EE5653}" type="presParOf" srcId="{81B5CBF4-8D4F-4FF2-A189-B3CFC33B585E}" destId="{0010795C-32D0-4647-AC4C-2A3F586A7EF0}" srcOrd="7" destOrd="0" presId="urn:microsoft.com/office/officeart/2005/8/layout/default"/>
    <dgm:cxn modelId="{0FFBD3D3-04A3-4FB6-91F5-3FBA1131630C}" type="presParOf" srcId="{81B5CBF4-8D4F-4FF2-A189-B3CFC33B585E}" destId="{51797F55-C966-4478-92EE-0931FC8C936C}" srcOrd="8" destOrd="0" presId="urn:microsoft.com/office/officeart/2005/8/layout/default"/>
    <dgm:cxn modelId="{3B206E32-E4AC-4CB4-A374-C9B86F7FBB72}" type="presParOf" srcId="{81B5CBF4-8D4F-4FF2-A189-B3CFC33B585E}" destId="{4D8EF106-1EDD-4843-B17C-6D503842B292}" srcOrd="9" destOrd="0" presId="urn:microsoft.com/office/officeart/2005/8/layout/default"/>
    <dgm:cxn modelId="{CD7ABF68-881B-4698-99E4-9CD908B35DF5}" type="presParOf" srcId="{81B5CBF4-8D4F-4FF2-A189-B3CFC33B585E}" destId="{CC9CA8F1-BE75-4421-8F2A-F6338ADE27FD}" srcOrd="10" destOrd="0" presId="urn:microsoft.com/office/officeart/2005/8/layout/default"/>
    <dgm:cxn modelId="{CC8438FB-CAE4-43FA-8F11-FA1F342D5BAE}" type="presParOf" srcId="{81B5CBF4-8D4F-4FF2-A189-B3CFC33B585E}" destId="{79E02170-80EE-49B1-9C85-D83665A28C6E}" srcOrd="11" destOrd="0" presId="urn:microsoft.com/office/officeart/2005/8/layout/default"/>
    <dgm:cxn modelId="{A73CC3CE-AC43-4C8B-B055-60FF3A51246C}" type="presParOf" srcId="{81B5CBF4-8D4F-4FF2-A189-B3CFC33B585E}" destId="{B1A3F393-1127-44AB-B514-081616FBF0AF}" srcOrd="12"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CBF9A-2EA9-417A-A2C8-5F361387C7B9}">
      <dsp:nvSpPr>
        <dsp:cNvPr id="0" name=""/>
        <dsp:cNvSpPr/>
      </dsp:nvSpPr>
      <dsp:spPr>
        <a:xfrm>
          <a:off x="7166" y="0"/>
          <a:ext cx="2240319" cy="1754326"/>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294" tIns="0" rIns="221294" bIns="330200" numCol="1" spcCol="1270" anchor="t" anchorCtr="0">
          <a:noAutofit/>
        </a:bodyPr>
        <a:lstStyle/>
        <a:p>
          <a:pPr marL="0" lvl="0" indent="0" algn="l" defTabSz="488950">
            <a:lnSpc>
              <a:spcPct val="90000"/>
            </a:lnSpc>
            <a:spcBef>
              <a:spcPct val="0"/>
            </a:spcBef>
            <a:spcAft>
              <a:spcPct val="35000"/>
            </a:spcAft>
            <a:buNone/>
          </a:pPr>
          <a:r>
            <a:rPr lang="en-GB" sz="1100" kern="1200"/>
            <a:t>1.Advance time-to-market turnaround. Consumers want products that work for their lifestyle. </a:t>
          </a:r>
          <a:endParaRPr lang="en-US" sz="1100" kern="1200"/>
        </a:p>
      </dsp:txBody>
      <dsp:txXfrm>
        <a:off x="7166" y="701730"/>
        <a:ext cx="2240319" cy="1052595"/>
      </dsp:txXfrm>
    </dsp:sp>
    <dsp:sp modelId="{5813C8E6-9260-4C00-B93B-5653BAC2AB21}">
      <dsp:nvSpPr>
        <dsp:cNvPr id="0" name=""/>
        <dsp:cNvSpPr/>
      </dsp:nvSpPr>
      <dsp:spPr>
        <a:xfrm>
          <a:off x="7166" y="0"/>
          <a:ext cx="2240319" cy="70173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1294" tIns="165100" rIns="221294" bIns="165100" numCol="1" spcCol="1270" anchor="ctr" anchorCtr="0">
          <a:noAutofit/>
        </a:bodyPr>
        <a:lstStyle/>
        <a:p>
          <a:pPr marL="0" lvl="0" indent="0" algn="l" defTabSz="1200150">
            <a:lnSpc>
              <a:spcPct val="90000"/>
            </a:lnSpc>
            <a:spcBef>
              <a:spcPct val="0"/>
            </a:spcBef>
            <a:spcAft>
              <a:spcPct val="35000"/>
            </a:spcAft>
            <a:buNone/>
          </a:pPr>
          <a:r>
            <a:rPr lang="en-US" sz="2700" kern="1200"/>
            <a:t>01</a:t>
          </a:r>
        </a:p>
      </dsp:txBody>
      <dsp:txXfrm>
        <a:off x="7166" y="0"/>
        <a:ext cx="2240319" cy="701730"/>
      </dsp:txXfrm>
    </dsp:sp>
    <dsp:sp modelId="{6E75FC0C-A397-468B-BBBF-19FF2BFD087C}">
      <dsp:nvSpPr>
        <dsp:cNvPr id="0" name=""/>
        <dsp:cNvSpPr/>
      </dsp:nvSpPr>
      <dsp:spPr>
        <a:xfrm>
          <a:off x="2426711" y="0"/>
          <a:ext cx="2240319" cy="1754326"/>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294" tIns="0" rIns="221294" bIns="330200" numCol="1" spcCol="1270" anchor="t" anchorCtr="0">
          <a:noAutofit/>
        </a:bodyPr>
        <a:lstStyle/>
        <a:p>
          <a:pPr marL="0" lvl="0" indent="0" algn="l" defTabSz="488950">
            <a:lnSpc>
              <a:spcPct val="90000"/>
            </a:lnSpc>
            <a:spcBef>
              <a:spcPct val="0"/>
            </a:spcBef>
            <a:spcAft>
              <a:spcPct val="35000"/>
            </a:spcAft>
            <a:buNone/>
          </a:pPr>
          <a:r>
            <a:rPr lang="en-GB" sz="1100" kern="1200"/>
            <a:t>2.Save on tooling costs with on-demand 3D printing. </a:t>
          </a:r>
          <a:endParaRPr lang="en-US" sz="1100" kern="1200"/>
        </a:p>
      </dsp:txBody>
      <dsp:txXfrm>
        <a:off x="2426711" y="701730"/>
        <a:ext cx="2240319" cy="1052595"/>
      </dsp:txXfrm>
    </dsp:sp>
    <dsp:sp modelId="{2FE98A7D-57BF-43DF-877D-B21FA9DBA736}">
      <dsp:nvSpPr>
        <dsp:cNvPr id="0" name=""/>
        <dsp:cNvSpPr/>
      </dsp:nvSpPr>
      <dsp:spPr>
        <a:xfrm>
          <a:off x="2426711" y="0"/>
          <a:ext cx="2240319" cy="70173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1294" tIns="165100" rIns="221294" bIns="165100" numCol="1" spcCol="1270" anchor="ctr" anchorCtr="0">
          <a:noAutofit/>
        </a:bodyPr>
        <a:lstStyle/>
        <a:p>
          <a:pPr marL="0" lvl="0" indent="0" algn="l" defTabSz="1200150">
            <a:lnSpc>
              <a:spcPct val="90000"/>
            </a:lnSpc>
            <a:spcBef>
              <a:spcPct val="0"/>
            </a:spcBef>
            <a:spcAft>
              <a:spcPct val="35000"/>
            </a:spcAft>
            <a:buNone/>
          </a:pPr>
          <a:r>
            <a:rPr lang="en-US" sz="2700" kern="1200"/>
            <a:t>02</a:t>
          </a:r>
        </a:p>
      </dsp:txBody>
      <dsp:txXfrm>
        <a:off x="2426711" y="0"/>
        <a:ext cx="2240319" cy="701730"/>
      </dsp:txXfrm>
    </dsp:sp>
    <dsp:sp modelId="{C48ADA04-175B-4B48-826D-65E854203BF3}">
      <dsp:nvSpPr>
        <dsp:cNvPr id="0" name=""/>
        <dsp:cNvSpPr/>
      </dsp:nvSpPr>
      <dsp:spPr>
        <a:xfrm>
          <a:off x="4846256" y="0"/>
          <a:ext cx="2240319" cy="1754326"/>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294" tIns="0" rIns="221294" bIns="330200" numCol="1" spcCol="1270" anchor="t" anchorCtr="0">
          <a:noAutofit/>
        </a:bodyPr>
        <a:lstStyle/>
        <a:p>
          <a:pPr marL="0" lvl="0" indent="0" algn="l" defTabSz="488950">
            <a:lnSpc>
              <a:spcPct val="90000"/>
            </a:lnSpc>
            <a:spcBef>
              <a:spcPct val="0"/>
            </a:spcBef>
            <a:spcAft>
              <a:spcPct val="35000"/>
            </a:spcAft>
            <a:buNone/>
          </a:pPr>
          <a:r>
            <a:rPr lang="en-GB" sz="1100" kern="1200"/>
            <a:t>3.Reduce waste with additive manufacturing. </a:t>
          </a:r>
          <a:endParaRPr lang="en-US" sz="1100" kern="1200"/>
        </a:p>
      </dsp:txBody>
      <dsp:txXfrm>
        <a:off x="4846256" y="701730"/>
        <a:ext cx="2240319" cy="1052595"/>
      </dsp:txXfrm>
    </dsp:sp>
    <dsp:sp modelId="{0C1E71CE-0945-4F97-A742-4E520A44E4BA}">
      <dsp:nvSpPr>
        <dsp:cNvPr id="0" name=""/>
        <dsp:cNvSpPr/>
      </dsp:nvSpPr>
      <dsp:spPr>
        <a:xfrm>
          <a:off x="4846256" y="0"/>
          <a:ext cx="2240319" cy="70173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1294" tIns="165100" rIns="221294" bIns="165100" numCol="1" spcCol="1270" anchor="ctr" anchorCtr="0">
          <a:noAutofit/>
        </a:bodyPr>
        <a:lstStyle/>
        <a:p>
          <a:pPr marL="0" lvl="0" indent="0" algn="l" defTabSz="1200150">
            <a:lnSpc>
              <a:spcPct val="90000"/>
            </a:lnSpc>
            <a:spcBef>
              <a:spcPct val="0"/>
            </a:spcBef>
            <a:spcAft>
              <a:spcPct val="35000"/>
            </a:spcAft>
            <a:buNone/>
          </a:pPr>
          <a:r>
            <a:rPr lang="en-US" sz="2700" kern="1200"/>
            <a:t>03</a:t>
          </a:r>
        </a:p>
      </dsp:txBody>
      <dsp:txXfrm>
        <a:off x="4846256" y="0"/>
        <a:ext cx="2240319" cy="701730"/>
      </dsp:txXfrm>
    </dsp:sp>
    <dsp:sp modelId="{225EAB01-E268-4187-9A6D-68FAFA294A21}">
      <dsp:nvSpPr>
        <dsp:cNvPr id="0" name=""/>
        <dsp:cNvSpPr/>
      </dsp:nvSpPr>
      <dsp:spPr>
        <a:xfrm>
          <a:off x="7265801" y="0"/>
          <a:ext cx="2240319" cy="1754326"/>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294" tIns="0" rIns="221294" bIns="330200" numCol="1" spcCol="1270" anchor="t" anchorCtr="0">
          <a:noAutofit/>
        </a:bodyPr>
        <a:lstStyle/>
        <a:p>
          <a:pPr marL="0" lvl="0" indent="0" algn="l" defTabSz="488950">
            <a:lnSpc>
              <a:spcPct val="90000"/>
            </a:lnSpc>
            <a:spcBef>
              <a:spcPct val="0"/>
            </a:spcBef>
            <a:spcAft>
              <a:spcPct val="35000"/>
            </a:spcAft>
            <a:buNone/>
          </a:pPr>
          <a:r>
            <a:rPr lang="en-GB" sz="1100" kern="1200"/>
            <a:t>4.Improve lives, one customized part at a time.</a:t>
          </a:r>
          <a:endParaRPr lang="en-US" sz="1100" kern="1200"/>
        </a:p>
      </dsp:txBody>
      <dsp:txXfrm>
        <a:off x="7265801" y="701730"/>
        <a:ext cx="2240319" cy="1052595"/>
      </dsp:txXfrm>
    </dsp:sp>
    <dsp:sp modelId="{50946AF0-8F5E-4F63-9508-0525C56A1002}">
      <dsp:nvSpPr>
        <dsp:cNvPr id="0" name=""/>
        <dsp:cNvSpPr/>
      </dsp:nvSpPr>
      <dsp:spPr>
        <a:xfrm>
          <a:off x="7265801" y="0"/>
          <a:ext cx="2240319" cy="70173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1294" tIns="165100" rIns="221294" bIns="165100" numCol="1" spcCol="1270" anchor="ctr" anchorCtr="0">
          <a:noAutofit/>
        </a:bodyPr>
        <a:lstStyle/>
        <a:p>
          <a:pPr marL="0" lvl="0" indent="0" algn="l" defTabSz="1200150">
            <a:lnSpc>
              <a:spcPct val="90000"/>
            </a:lnSpc>
            <a:spcBef>
              <a:spcPct val="0"/>
            </a:spcBef>
            <a:spcAft>
              <a:spcPct val="35000"/>
            </a:spcAft>
            <a:buNone/>
          </a:pPr>
          <a:r>
            <a:rPr lang="en-US" sz="2700" kern="1200"/>
            <a:t>04</a:t>
          </a:r>
        </a:p>
      </dsp:txBody>
      <dsp:txXfrm>
        <a:off x="7265801" y="0"/>
        <a:ext cx="2240319" cy="701730"/>
      </dsp:txXfrm>
    </dsp:sp>
    <dsp:sp modelId="{D6B8C1E8-6FCC-47B1-8AA0-485EB16886DD}">
      <dsp:nvSpPr>
        <dsp:cNvPr id="0" name=""/>
        <dsp:cNvSpPr/>
      </dsp:nvSpPr>
      <dsp:spPr>
        <a:xfrm>
          <a:off x="9685346" y="0"/>
          <a:ext cx="2240319" cy="1754326"/>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294" tIns="0" rIns="221294" bIns="330200" numCol="1" spcCol="1270" anchor="t" anchorCtr="0">
          <a:noAutofit/>
        </a:bodyPr>
        <a:lstStyle/>
        <a:p>
          <a:pPr marL="0" lvl="0" indent="0" algn="l" defTabSz="488950">
            <a:lnSpc>
              <a:spcPct val="90000"/>
            </a:lnSpc>
            <a:spcBef>
              <a:spcPct val="0"/>
            </a:spcBef>
            <a:spcAft>
              <a:spcPct val="35000"/>
            </a:spcAft>
            <a:buNone/>
          </a:pPr>
          <a:r>
            <a:rPr lang="en-GB" sz="1100" kern="1200"/>
            <a:t>5.Save weight with complex part designs. </a:t>
          </a:r>
          <a:endParaRPr lang="en-US" sz="1100" kern="1200"/>
        </a:p>
      </dsp:txBody>
      <dsp:txXfrm>
        <a:off x="9685346" y="701730"/>
        <a:ext cx="2240319" cy="1052595"/>
      </dsp:txXfrm>
    </dsp:sp>
    <dsp:sp modelId="{11EE5050-126F-4616-BEA4-56D6C4CDFBF8}">
      <dsp:nvSpPr>
        <dsp:cNvPr id="0" name=""/>
        <dsp:cNvSpPr/>
      </dsp:nvSpPr>
      <dsp:spPr>
        <a:xfrm>
          <a:off x="9685346" y="0"/>
          <a:ext cx="2240319" cy="70173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1294" tIns="165100" rIns="221294" bIns="165100" numCol="1" spcCol="1270" anchor="ctr" anchorCtr="0">
          <a:noAutofit/>
        </a:bodyPr>
        <a:lstStyle/>
        <a:p>
          <a:pPr marL="0" lvl="0" indent="0" algn="l" defTabSz="1200150">
            <a:lnSpc>
              <a:spcPct val="90000"/>
            </a:lnSpc>
            <a:spcBef>
              <a:spcPct val="0"/>
            </a:spcBef>
            <a:spcAft>
              <a:spcPct val="35000"/>
            </a:spcAft>
            <a:buNone/>
          </a:pPr>
          <a:r>
            <a:rPr lang="en-US" sz="2700" kern="1200"/>
            <a:t>05</a:t>
          </a:r>
        </a:p>
      </dsp:txBody>
      <dsp:txXfrm>
        <a:off x="9685346" y="0"/>
        <a:ext cx="2240319" cy="7017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B6671-C09E-47D2-AE1A-E64B1B113E0D}">
      <dsp:nvSpPr>
        <dsp:cNvPr id="0" name=""/>
        <dsp:cNvSpPr/>
      </dsp:nvSpPr>
      <dsp:spPr>
        <a:xfrm>
          <a:off x="0" y="434533"/>
          <a:ext cx="2051432" cy="1230859"/>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Click to •</a:t>
          </a:r>
          <a:r>
            <a:rPr lang="en-US" sz="1500" kern="1200">
              <a:hlinkClick xmlns:r="http://schemas.openxmlformats.org/officeDocument/2006/relationships" r:id="rId1"/>
            </a:rPr>
            <a:t>U.S. Marine Corps Turns to 3D Printing</a:t>
          </a:r>
          <a:r>
            <a:rPr lang="en-US" sz="1500" kern="1200"/>
            <a:t> </a:t>
          </a:r>
        </a:p>
      </dsp:txBody>
      <dsp:txXfrm>
        <a:off x="0" y="434533"/>
        <a:ext cx="2051432" cy="1230859"/>
      </dsp:txXfrm>
    </dsp:sp>
    <dsp:sp modelId="{DB418441-56A6-4C65-9A91-2898D783A6B7}">
      <dsp:nvSpPr>
        <dsp:cNvPr id="0" name=""/>
        <dsp:cNvSpPr/>
      </dsp:nvSpPr>
      <dsp:spPr>
        <a:xfrm>
          <a:off x="2256575" y="434533"/>
          <a:ext cx="2051432" cy="1230859"/>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t>
          </a:r>
          <a:r>
            <a:rPr lang="en-US" sz="1500" kern="1200">
              <a:hlinkClick xmlns:r="http://schemas.openxmlformats.org/officeDocument/2006/relationships" r:id="rId2"/>
            </a:rPr>
            <a:t>U.S. Army Explores 3D Printing Stealthy Squid Drones</a:t>
          </a:r>
          <a:r>
            <a:rPr lang="en-US" sz="1500" kern="1200"/>
            <a:t> </a:t>
          </a:r>
        </a:p>
      </dsp:txBody>
      <dsp:txXfrm>
        <a:off x="2256575" y="434533"/>
        <a:ext cx="2051432" cy="1230859"/>
      </dsp:txXfrm>
    </dsp:sp>
    <dsp:sp modelId="{021F45E5-75EC-4E20-A2FF-73679154BC81}">
      <dsp:nvSpPr>
        <dsp:cNvPr id="0" name=""/>
        <dsp:cNvSpPr/>
      </dsp:nvSpPr>
      <dsp:spPr>
        <a:xfrm>
          <a:off x="4513150" y="434533"/>
          <a:ext cx="2051432" cy="1230859"/>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t>
          </a:r>
          <a:r>
            <a:rPr lang="en-US" sz="1500" kern="1200">
              <a:hlinkClick xmlns:r="http://schemas.openxmlformats.org/officeDocument/2006/relationships" r:id="rId3"/>
            </a:rPr>
            <a:t>U.S. Navy Will Depend On 1,000 3D Printed Parts by the End of 2018</a:t>
          </a:r>
          <a:r>
            <a:rPr lang="en-US" sz="1500" kern="1200"/>
            <a:t> </a:t>
          </a:r>
        </a:p>
      </dsp:txBody>
      <dsp:txXfrm>
        <a:off x="4513150" y="434533"/>
        <a:ext cx="2051432" cy="1230859"/>
      </dsp:txXfrm>
    </dsp:sp>
    <dsp:sp modelId="{D39039B8-3B4E-4392-8C09-E26D3DC97769}">
      <dsp:nvSpPr>
        <dsp:cNvPr id="0" name=""/>
        <dsp:cNvSpPr/>
      </dsp:nvSpPr>
      <dsp:spPr>
        <a:xfrm>
          <a:off x="0" y="1870535"/>
          <a:ext cx="2051432" cy="1230859"/>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t>
          </a:r>
          <a:r>
            <a:rPr lang="en-US" sz="1500" kern="1200">
              <a:hlinkClick xmlns:r="http://schemas.openxmlformats.org/officeDocument/2006/relationships" r:id="rId4"/>
            </a:rPr>
            <a:t>Marine Corps Seeks to 3D Print Drones, Save Thousands</a:t>
          </a:r>
          <a:r>
            <a:rPr lang="en-US" sz="1500" kern="1200"/>
            <a:t> </a:t>
          </a:r>
        </a:p>
      </dsp:txBody>
      <dsp:txXfrm>
        <a:off x="0" y="1870535"/>
        <a:ext cx="2051432" cy="1230859"/>
      </dsp:txXfrm>
    </dsp:sp>
    <dsp:sp modelId="{51797F55-C966-4478-92EE-0931FC8C936C}">
      <dsp:nvSpPr>
        <dsp:cNvPr id="0" name=""/>
        <dsp:cNvSpPr/>
      </dsp:nvSpPr>
      <dsp:spPr>
        <a:xfrm>
          <a:off x="2256575" y="1870535"/>
          <a:ext cx="2051432" cy="1230859"/>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t>
          </a:r>
          <a:r>
            <a:rPr lang="en-US" sz="1500" kern="1200">
              <a:hlinkClick xmlns:r="http://schemas.openxmlformats.org/officeDocument/2006/relationships" r:id="rId5"/>
            </a:rPr>
            <a:t>3D Printed F-35 Part Saves U.S. Marines $70,000</a:t>
          </a:r>
          <a:r>
            <a:rPr lang="en-US" sz="1500" kern="1200"/>
            <a:t> </a:t>
          </a:r>
        </a:p>
      </dsp:txBody>
      <dsp:txXfrm>
        <a:off x="2256575" y="1870535"/>
        <a:ext cx="2051432" cy="1230859"/>
      </dsp:txXfrm>
    </dsp:sp>
    <dsp:sp modelId="{CC9CA8F1-BE75-4421-8F2A-F6338ADE27FD}">
      <dsp:nvSpPr>
        <dsp:cNvPr id="0" name=""/>
        <dsp:cNvSpPr/>
      </dsp:nvSpPr>
      <dsp:spPr>
        <a:xfrm>
          <a:off x="4513150" y="1870535"/>
          <a:ext cx="2051432" cy="1230859"/>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t>
          </a:r>
          <a:r>
            <a:rPr lang="en-US" sz="1500" kern="1200">
              <a:hlinkClick xmlns:r="http://schemas.openxmlformats.org/officeDocument/2006/relationships" r:id="rId6"/>
            </a:rPr>
            <a:t>Department of Defense Unveils 3D Printed Drones Deployable from Fighter Jets</a:t>
          </a:r>
          <a:r>
            <a:rPr lang="en-US" sz="1500" kern="1200"/>
            <a:t> </a:t>
          </a:r>
        </a:p>
      </dsp:txBody>
      <dsp:txXfrm>
        <a:off x="4513150" y="1870535"/>
        <a:ext cx="2051432" cy="1230859"/>
      </dsp:txXfrm>
    </dsp:sp>
    <dsp:sp modelId="{B1A3F393-1127-44AB-B514-081616FBF0AF}">
      <dsp:nvSpPr>
        <dsp:cNvPr id="0" name=""/>
        <dsp:cNvSpPr/>
      </dsp:nvSpPr>
      <dsp:spPr>
        <a:xfrm>
          <a:off x="2256575" y="3306538"/>
          <a:ext cx="2051432" cy="1230859"/>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t>
          </a:r>
          <a:r>
            <a:rPr lang="en-US" sz="1500" kern="1200">
              <a:hlinkClick xmlns:r="http://schemas.openxmlformats.org/officeDocument/2006/relationships" r:id="rId7"/>
            </a:rPr>
            <a:t>EDA to Assess Usage of 3D Printing in Military Operations</a:t>
          </a:r>
          <a:r>
            <a:rPr lang="en-US" sz="1500" kern="1200"/>
            <a:t> </a:t>
          </a:r>
        </a:p>
      </dsp:txBody>
      <dsp:txXfrm>
        <a:off x="2256575" y="3306538"/>
        <a:ext cx="2051432" cy="1230859"/>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11/7/2021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94124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46955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1150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77707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257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6194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6997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3124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0110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31508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30559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11/7/2021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465389363"/>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dshift.autodesk.com/what-materials-are-used-in-3d-printing/"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redshift.autodesk.com/generative-design-a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9.png"/><Relationship Id="rId7" Type="http://schemas.openxmlformats.org/officeDocument/2006/relationships/diagramQuickStyle" Target="../diagrams/quickStyle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2.png"/><Relationship Id="rId4" Type="http://schemas.openxmlformats.org/officeDocument/2006/relationships/image" Target="../media/image10.jpe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79F40F-5104-4E35-9DBF-485BE7AD8293}"/>
              </a:ext>
            </a:extLst>
          </p:cNvPr>
          <p:cNvSpPr txBox="1"/>
          <p:nvPr/>
        </p:nvSpPr>
        <p:spPr>
          <a:xfrm>
            <a:off x="4585592" y="1327261"/>
            <a:ext cx="3124200" cy="769441"/>
          </a:xfrm>
          <a:prstGeom prst="rect">
            <a:avLst/>
          </a:prstGeom>
          <a:solidFill>
            <a:schemeClr val="accent4">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u="sng">
                <a:latin typeface="Bradley Hand ITC"/>
              </a:rPr>
              <a:t>19 AIE 102</a:t>
            </a:r>
          </a:p>
        </p:txBody>
      </p:sp>
      <p:sp>
        <p:nvSpPr>
          <p:cNvPr id="3" name="TextBox 2">
            <a:extLst>
              <a:ext uri="{FF2B5EF4-FFF2-40B4-BE49-F238E27FC236}">
                <a16:creationId xmlns:a16="http://schemas.microsoft.com/office/drawing/2014/main" id="{710CD7C1-734B-417F-BFF3-3F2FFBAB7C0A}"/>
              </a:ext>
            </a:extLst>
          </p:cNvPr>
          <p:cNvSpPr txBox="1"/>
          <p:nvPr/>
        </p:nvSpPr>
        <p:spPr>
          <a:xfrm>
            <a:off x="2826364" y="2356685"/>
            <a:ext cx="6874041" cy="707886"/>
          </a:xfrm>
          <a:prstGeom prst="rect">
            <a:avLst/>
          </a:prstGeom>
          <a:solidFill>
            <a:schemeClr val="accent4">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u="sng">
                <a:latin typeface="Bradley Hand ITC"/>
              </a:rPr>
              <a:t>DIGITAL MANUFACTURING</a:t>
            </a:r>
          </a:p>
        </p:txBody>
      </p:sp>
      <p:sp>
        <p:nvSpPr>
          <p:cNvPr id="7" name="TextBox 6">
            <a:extLst>
              <a:ext uri="{FF2B5EF4-FFF2-40B4-BE49-F238E27FC236}">
                <a16:creationId xmlns:a16="http://schemas.microsoft.com/office/drawing/2014/main" id="{5C812798-9469-4900-A032-AE78004064F7}"/>
              </a:ext>
            </a:extLst>
          </p:cNvPr>
          <p:cNvSpPr txBox="1"/>
          <p:nvPr/>
        </p:nvSpPr>
        <p:spPr>
          <a:xfrm>
            <a:off x="3382321" y="3386556"/>
            <a:ext cx="5621865" cy="584775"/>
          </a:xfrm>
          <a:prstGeom prst="rect">
            <a:avLst/>
          </a:prstGeom>
          <a:solidFill>
            <a:schemeClr val="accent4">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u="sng">
                <a:latin typeface="Bradley Hand ITC"/>
              </a:rPr>
              <a:t>(GROUP PRESENTATION 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A picture containing person, indoor&#10;&#10;Description automatically generated">
            <a:extLst>
              <a:ext uri="{FF2B5EF4-FFF2-40B4-BE49-F238E27FC236}">
                <a16:creationId xmlns:a16="http://schemas.microsoft.com/office/drawing/2014/main" id="{AAFBBFD9-898D-4C69-BA0A-5FA5008B2F45}"/>
              </a:ext>
            </a:extLst>
          </p:cNvPr>
          <p:cNvPicPr>
            <a:picLocks noChangeAspect="1"/>
          </p:cNvPicPr>
          <p:nvPr/>
        </p:nvPicPr>
        <p:blipFill rotWithShape="1">
          <a:blip r:embed="rId2"/>
          <a:srcRect l="27691" r="6563" b="-2"/>
          <a:stretch/>
        </p:blipFill>
        <p:spPr>
          <a:xfrm>
            <a:off x="169059" y="645106"/>
            <a:ext cx="5925760" cy="5535031"/>
          </a:xfrm>
          <a:prstGeom prst="rect">
            <a:avLst/>
          </a:prstGeom>
        </p:spPr>
      </p:pic>
      <p:sp>
        <p:nvSpPr>
          <p:cNvPr id="4" name="TextBox 3">
            <a:extLst>
              <a:ext uri="{FF2B5EF4-FFF2-40B4-BE49-F238E27FC236}">
                <a16:creationId xmlns:a16="http://schemas.microsoft.com/office/drawing/2014/main" id="{D1438AF1-6AF6-4089-BCDC-00F5798460EA}"/>
              </a:ext>
            </a:extLst>
          </p:cNvPr>
          <p:cNvSpPr txBox="1"/>
          <p:nvPr/>
        </p:nvSpPr>
        <p:spPr>
          <a:xfrm>
            <a:off x="6141063" y="465666"/>
            <a:ext cx="4944535" cy="5714471"/>
          </a:xfrm>
          <a:solidFill>
            <a:schemeClr val="accent4">
              <a:lumMod val="60000"/>
              <a:lumOff val="40000"/>
            </a:schemeClr>
          </a:solidFill>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lnSpcReduction="10000"/>
          </a:bodyPr>
          <a:lstStyle/>
          <a:p>
            <a:r>
              <a:rPr lang="en-US" b="1" u="sng">
                <a:latin typeface="Aldhabi"/>
                <a:cs typeface="Aldhabi"/>
              </a:rPr>
              <a:t>1. Output/Quality Problems With 3D</a:t>
            </a:r>
            <a:endParaRPr lang="en-US"/>
          </a:p>
          <a:p>
            <a:r>
              <a:rPr lang="en-US" b="1" u="sng">
                <a:latin typeface="Aldhabi"/>
                <a:cs typeface="Aldhabi"/>
              </a:rPr>
              <a:t> Printing</a:t>
            </a:r>
            <a:endParaRPr lang="en-US"/>
          </a:p>
          <a:p>
            <a:endParaRPr lang="en-US" b="1" u="sng">
              <a:latin typeface="Aldhabi"/>
              <a:ea typeface="+mn-lt"/>
              <a:cs typeface="Aldhabi"/>
            </a:endParaRPr>
          </a:p>
          <a:p>
            <a:r>
              <a:rPr lang="en-US">
                <a:ea typeface="+mn-lt"/>
                <a:cs typeface="+mn-lt"/>
              </a:rPr>
              <a:t>In some ways, this is the most basic thing, but there are many quality-related problems with 3D printing today:</a:t>
            </a:r>
            <a:endParaRPr lang="en-US"/>
          </a:p>
          <a:p>
            <a:pPr marL="285750" indent="-285750">
              <a:buFont typeface="Arial"/>
              <a:buChar char="•"/>
            </a:pPr>
            <a:r>
              <a:rPr lang="en-US">
                <a:ea typeface="+mn-lt"/>
                <a:cs typeface="+mn-lt"/>
              </a:rPr>
              <a:t>Fragile, delaminated fused-deposition-modeling (FDM) parts</a:t>
            </a:r>
            <a:endParaRPr lang="en-US"/>
          </a:p>
          <a:p>
            <a:pPr marL="285750" indent="-285750">
              <a:buFont typeface="Arial"/>
              <a:buChar char="•"/>
            </a:pPr>
            <a:r>
              <a:rPr lang="en-US">
                <a:ea typeface="+mn-lt"/>
                <a:cs typeface="+mn-lt"/>
              </a:rPr>
              <a:t>Low-resolution output</a:t>
            </a:r>
            <a:endParaRPr lang="en-US"/>
          </a:p>
          <a:p>
            <a:pPr marL="285750" indent="-285750">
              <a:buFont typeface="Arial"/>
              <a:buChar char="•"/>
            </a:pPr>
            <a:r>
              <a:rPr lang="en-US">
                <a:ea typeface="+mn-lt"/>
                <a:cs typeface="+mn-lt"/>
              </a:rPr>
              <a:t>Materials</a:t>
            </a:r>
            <a:endParaRPr lang="en-US"/>
          </a:p>
          <a:p>
            <a:r>
              <a:rPr lang="en-US">
                <a:ea typeface="+mn-lt"/>
                <a:cs typeface="+mn-lt"/>
              </a:rPr>
              <a:t>Now, to be fair, the materials are defined by what can be extruded, squirted, or melted, but this is not based on their application or final use. And even though there are some examples of </a:t>
            </a:r>
            <a:r>
              <a:rPr lang="en-US" err="1">
                <a:ea typeface="+mn-lt"/>
                <a:cs typeface="+mn-lt"/>
              </a:rPr>
              <a:t>multimaterials</a:t>
            </a:r>
            <a:r>
              <a:rPr lang="en-US">
                <a:ea typeface="+mn-lt"/>
                <a:cs typeface="+mn-lt"/>
              </a:rPr>
              <a:t>, it’s typically only two at a time. So that’s a constraint.</a:t>
            </a:r>
          </a:p>
          <a:p>
            <a:endParaRPr lang="en-US">
              <a:ea typeface="+mn-lt"/>
              <a:cs typeface="+mn-lt"/>
            </a:endParaRPr>
          </a:p>
          <a:p>
            <a:r>
              <a:rPr lang="en-US">
                <a:ea typeface="+mn-lt"/>
                <a:cs typeface="+mn-lt"/>
              </a:rPr>
              <a:t>But here’s the point: It’s important to shift the emphasis in 3D printing from “Look, I made something!” to “Look what I made!” It has to be consistently high quality, using great </a:t>
            </a:r>
            <a:r>
              <a:rPr lang="en-US" b="1">
                <a:ea typeface="+mn-lt"/>
                <a:cs typeface="+mn-lt"/>
                <a:hlinkClick r:id="rId3"/>
              </a:rPr>
              <a:t>materials for 3D printing</a:t>
            </a:r>
            <a:r>
              <a:rPr lang="en-US">
                <a:ea typeface="+mn-lt"/>
                <a:cs typeface="+mn-lt"/>
              </a:rPr>
              <a:t> and producible in no other way.</a:t>
            </a:r>
          </a:p>
          <a:p>
            <a:endParaRPr lang="en-US"/>
          </a:p>
          <a:p>
            <a:endParaRPr lang="en-US">
              <a:solidFill>
                <a:srgbClr val="1F1F1F"/>
              </a:solidFill>
              <a:latin typeface="Artifakt Element"/>
            </a:endParaRPr>
          </a:p>
        </p:txBody>
      </p:sp>
    </p:spTree>
    <p:extLst>
      <p:ext uri="{BB962C8B-B14F-4D97-AF65-F5344CB8AC3E}">
        <p14:creationId xmlns:p14="http://schemas.microsoft.com/office/powerpoint/2010/main" val="1306423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1C05D9-36B1-4D70-B2AC-A3D4015DDBA3}"/>
              </a:ext>
            </a:extLst>
          </p:cNvPr>
          <p:cNvSpPr txBox="1"/>
          <p:nvPr/>
        </p:nvSpPr>
        <p:spPr>
          <a:xfrm>
            <a:off x="431800" y="143933"/>
            <a:ext cx="10481733"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            </a:t>
            </a:r>
            <a:r>
              <a:rPr lang="en-US" sz="2000" b="1"/>
              <a:t> </a:t>
            </a:r>
            <a:r>
              <a:rPr lang="en-US" sz="2000" b="1">
                <a:latin typeface="Century Schoolbook"/>
              </a:rPr>
              <a:t>           </a:t>
            </a:r>
            <a:r>
              <a:rPr lang="en-US" sz="2000" b="1" u="sng">
                <a:latin typeface="Abadi"/>
              </a:rPr>
              <a:t>2. Too Much Time Spent on 3D-Printer Troubleshooting</a:t>
            </a:r>
          </a:p>
          <a:p>
            <a:endParaRPr lang="en-US" sz="2000" b="1" u="sng">
              <a:latin typeface="Abadi"/>
              <a:ea typeface="+mn-lt"/>
              <a:cs typeface="+mn-lt"/>
            </a:endParaRPr>
          </a:p>
          <a:p>
            <a:r>
              <a:rPr lang="en-US">
                <a:ea typeface="+mn-lt"/>
                <a:cs typeface="+mn-lt"/>
              </a:rPr>
              <a:t>The complexity of just getting the process to work is often daunting, and it involves too much fiddling with formats, parameters, and adjustments to avoid mechanical failures.</a:t>
            </a:r>
            <a:endParaRPr lang="en-US"/>
          </a:p>
          <a:p>
            <a:endParaRPr lang="en-US">
              <a:ea typeface="+mn-lt"/>
              <a:cs typeface="+mn-lt"/>
            </a:endParaRPr>
          </a:p>
          <a:p>
            <a:r>
              <a:rPr lang="en-US">
                <a:ea typeface="+mn-lt"/>
                <a:cs typeface="+mn-lt"/>
              </a:rPr>
              <a:t>You all know the joke by now:</a:t>
            </a:r>
            <a:endParaRPr lang="en-US"/>
          </a:p>
          <a:p>
            <a:endParaRPr lang="en-US">
              <a:ea typeface="+mn-lt"/>
              <a:cs typeface="+mn-lt"/>
            </a:endParaRPr>
          </a:p>
          <a:p>
            <a:r>
              <a:rPr lang="en-US">
                <a:ea typeface="+mn-lt"/>
                <a:cs typeface="+mn-lt"/>
              </a:rPr>
              <a:t>Why are 3D printers transparent?</a:t>
            </a:r>
            <a:endParaRPr lang="en-US"/>
          </a:p>
          <a:p>
            <a:endParaRPr lang="en-US">
              <a:ea typeface="+mn-lt"/>
              <a:cs typeface="+mn-lt"/>
            </a:endParaRPr>
          </a:p>
          <a:p>
            <a:r>
              <a:rPr lang="en-US">
                <a:ea typeface="+mn-lt"/>
                <a:cs typeface="+mn-lt"/>
              </a:rPr>
              <a:t>So you can watch your build fail!</a:t>
            </a:r>
            <a:endParaRPr lang="en-US"/>
          </a:p>
          <a:p>
            <a:r>
              <a:rPr lang="en-US">
                <a:ea typeface="+mn-lt"/>
                <a:cs typeface="+mn-lt"/>
              </a:rPr>
              <a:t>I know it’s so that you can see what’s going on, but mostly it’s so you can intervene when the process breaks down.</a:t>
            </a:r>
            <a:endParaRPr lang="en-US"/>
          </a:p>
          <a:p>
            <a:r>
              <a:rPr lang="en-US">
                <a:ea typeface="+mn-lt"/>
                <a:cs typeface="+mn-lt"/>
              </a:rPr>
              <a:t>It’s to the point where people install cameras to watch their printers! Can you imagine standing there and staring at a 2D printer to make sure it was behaving properly? Of course not.</a:t>
            </a:r>
            <a:endParaRPr lang="en-US"/>
          </a:p>
          <a:p>
            <a:r>
              <a:rPr lang="en-US">
                <a:ea typeface="+mn-lt"/>
                <a:cs typeface="+mn-lt"/>
              </a:rPr>
              <a:t>It is time to shift from the obsession with 3D printers and 3D printing and focus on what is being 3D printed. Who cares if I have a great 3D printer, and I’m having a great time 3D printing? What I want is the output.</a:t>
            </a:r>
            <a:endParaRPr lang="en-US"/>
          </a:p>
          <a:p>
            <a:endParaRPr lang="en-US">
              <a:ea typeface="+mn-lt"/>
              <a:cs typeface="+mn-lt"/>
            </a:endParaRPr>
          </a:p>
          <a:p>
            <a:r>
              <a:rPr lang="en-US">
                <a:ea typeface="+mn-lt"/>
                <a:cs typeface="+mn-lt"/>
              </a:rPr>
              <a:t>I look forward to the day when 3D printers are not transparent, but the path from design to fabrication is clear—when the whole process is so reliable and high quality that 3D printing experiences the wonderful fate of any successful technology: ubiquity and invisibility. </a:t>
            </a:r>
            <a:br>
              <a:rPr lang="en-US"/>
            </a:br>
            <a:endParaRPr lang="en-US"/>
          </a:p>
        </p:txBody>
      </p:sp>
    </p:spTree>
    <p:extLst>
      <p:ext uri="{BB962C8B-B14F-4D97-AF65-F5344CB8AC3E}">
        <p14:creationId xmlns:p14="http://schemas.microsoft.com/office/powerpoint/2010/main" val="306688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LEGO, toy, indoor&#10;&#10;Description automatically generated">
            <a:extLst>
              <a:ext uri="{FF2B5EF4-FFF2-40B4-BE49-F238E27FC236}">
                <a16:creationId xmlns:a16="http://schemas.microsoft.com/office/drawing/2014/main" id="{B8148898-48FA-44F4-B5EA-FC30225F6FC3}"/>
              </a:ext>
            </a:extLst>
          </p:cNvPr>
          <p:cNvPicPr>
            <a:picLocks noGrp="1" noChangeAspect="1"/>
          </p:cNvPicPr>
          <p:nvPr>
            <p:ph idx="1"/>
          </p:nvPr>
        </p:nvPicPr>
        <p:blipFill>
          <a:blip r:embed="rId2"/>
          <a:stretch>
            <a:fillRect/>
          </a:stretch>
        </p:blipFill>
        <p:spPr>
          <a:xfrm>
            <a:off x="1783380" y="1033182"/>
            <a:ext cx="7620076" cy="4757737"/>
          </a:xfrm>
        </p:spPr>
      </p:pic>
    </p:spTree>
    <p:extLst>
      <p:ext uri="{BB962C8B-B14F-4D97-AF65-F5344CB8AC3E}">
        <p14:creationId xmlns:p14="http://schemas.microsoft.com/office/powerpoint/2010/main" val="116299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17A04B-8855-475C-B036-DD6D2224849A}"/>
              </a:ext>
            </a:extLst>
          </p:cNvPr>
          <p:cNvSpPr>
            <a:spLocks noGrp="1"/>
          </p:cNvSpPr>
          <p:nvPr>
            <p:ph idx="1"/>
          </p:nvPr>
        </p:nvSpPr>
        <p:spPr>
          <a:xfrm>
            <a:off x="76539" y="287868"/>
            <a:ext cx="11152292" cy="6349469"/>
          </a:xfrm>
        </p:spPr>
        <p:txBody>
          <a:bodyPr vert="horz" lIns="91440" tIns="45720" rIns="91440" bIns="45720" rtlCol="0" anchor="t">
            <a:normAutofit lnSpcReduction="10000"/>
          </a:bodyPr>
          <a:lstStyle/>
          <a:p>
            <a:r>
              <a:rPr lang="en-GB" b="1"/>
              <a:t>      </a:t>
            </a:r>
            <a:r>
              <a:rPr lang="en-GB" b="1">
                <a:latin typeface="Century Schoolbook"/>
                <a:cs typeface="Aldhabi"/>
              </a:rPr>
              <a:t>     </a:t>
            </a:r>
            <a:r>
              <a:rPr lang="en-GB" sz="2000" b="1" u="sng">
                <a:latin typeface="Aldhabi"/>
                <a:cs typeface="Aldhabi"/>
              </a:rPr>
              <a:t>3. The 3D-Printing Workflow Should Incorporate Computer Designs</a:t>
            </a:r>
          </a:p>
          <a:p>
            <a:r>
              <a:rPr lang="en-GB">
                <a:ea typeface="+mn-lt"/>
                <a:cs typeface="+mn-lt"/>
              </a:rPr>
              <a:t>The workflow is old and outdated, and it’s still based on the classic linear approach:</a:t>
            </a:r>
            <a:endParaRPr lang="en-GB"/>
          </a:p>
          <a:p>
            <a:r>
              <a:rPr lang="en-GB">
                <a:ea typeface="+mn-lt"/>
                <a:cs typeface="+mn-lt"/>
              </a:rPr>
              <a:t>Human: Design</a:t>
            </a:r>
            <a:endParaRPr lang="en-GB"/>
          </a:p>
          <a:p>
            <a:r>
              <a:rPr lang="en-GB">
                <a:ea typeface="+mn-lt"/>
                <a:cs typeface="+mn-lt"/>
              </a:rPr>
              <a:t>Computer: Document and </a:t>
            </a:r>
            <a:r>
              <a:rPr lang="en-GB" err="1">
                <a:ea typeface="+mn-lt"/>
                <a:cs typeface="+mn-lt"/>
              </a:rPr>
              <a:t>Analyze</a:t>
            </a:r>
            <a:endParaRPr lang="en-GB" err="1"/>
          </a:p>
          <a:p>
            <a:r>
              <a:rPr lang="en-GB">
                <a:ea typeface="+mn-lt"/>
                <a:cs typeface="+mn-lt"/>
              </a:rPr>
              <a:t>The 3D-printing workflow usually doesn’t take advantage of </a:t>
            </a:r>
            <a:r>
              <a:rPr lang="en-GB" b="1">
                <a:ea typeface="+mn-lt"/>
                <a:cs typeface="+mn-lt"/>
                <a:hlinkClick r:id="rId2"/>
              </a:rPr>
              <a:t>generative design</a:t>
            </a:r>
            <a:r>
              <a:rPr lang="en-GB">
                <a:ea typeface="+mn-lt"/>
                <a:cs typeface="+mn-lt"/>
              </a:rPr>
              <a:t> or other manufacturing breakthroughs. The problem with the current workflow is that, first, designers are drawing stuff, and then the robot is drawing stuff again in the 3D printer.</a:t>
            </a:r>
            <a:endParaRPr lang="en-GB"/>
          </a:p>
          <a:p>
            <a:r>
              <a:rPr lang="en-GB">
                <a:ea typeface="+mn-lt"/>
                <a:cs typeface="+mn-lt"/>
              </a:rPr>
              <a:t>That means people are still designing the same old parts and then somehow expecting the 3D-printed outcome to be unique. As long as people’s drawing capabilities are in the way, they’re squandering the power of 3D printing.</a:t>
            </a:r>
            <a:endParaRPr lang="en-GB"/>
          </a:p>
          <a:p>
            <a:r>
              <a:rPr lang="en-GB">
                <a:ea typeface="+mn-lt"/>
                <a:cs typeface="+mn-lt"/>
              </a:rPr>
              <a:t>It would be better to delegate more of the actual design to the computer. In fact, if designers fully adopted that mindset, they could permit the software to come up with designs more elaborate than anything they could draw.</a:t>
            </a:r>
            <a:endParaRPr lang="en-GB"/>
          </a:p>
          <a:p>
            <a:r>
              <a:rPr lang="en-GB">
                <a:ea typeface="+mn-lt"/>
                <a:cs typeface="+mn-lt"/>
              </a:rPr>
              <a:t>Using the old mindset, where designers have to do all the work, the outcome of their efforts will always be restricted by their limitations of time, money, and patience. They’re often limited to just one or two choices at a time and then just printing the better one, not the best possible design.</a:t>
            </a:r>
            <a:endParaRPr lang="en-GB"/>
          </a:p>
          <a:p>
            <a:r>
              <a:rPr lang="en-GB">
                <a:ea typeface="+mn-lt"/>
                <a:cs typeface="+mn-lt"/>
              </a:rPr>
              <a:t>Here’s a critical mindset switch: Designers have to stop thinking of their computers as mere drawing tools. They’re not just for execution. They should expand exploration.</a:t>
            </a:r>
            <a:endParaRPr lang="en-GB"/>
          </a:p>
          <a:p>
            <a:endParaRPr lang="en-GB"/>
          </a:p>
        </p:txBody>
      </p:sp>
    </p:spTree>
    <p:extLst>
      <p:ext uri="{BB962C8B-B14F-4D97-AF65-F5344CB8AC3E}">
        <p14:creationId xmlns:p14="http://schemas.microsoft.com/office/powerpoint/2010/main" val="228613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Content Placeholder 7">
            <a:extLst>
              <a:ext uri="{FF2B5EF4-FFF2-40B4-BE49-F238E27FC236}">
                <a16:creationId xmlns:a16="http://schemas.microsoft.com/office/drawing/2014/main" id="{9755D05B-8E36-496A-9AD2-FA93835FC60D}"/>
              </a:ext>
            </a:extLst>
          </p:cNvPr>
          <p:cNvSpPr>
            <a:spLocks noGrp="1"/>
          </p:cNvSpPr>
          <p:nvPr>
            <p:ph idx="1"/>
          </p:nvPr>
        </p:nvSpPr>
        <p:spPr>
          <a:xfrm>
            <a:off x="915756" y="159489"/>
            <a:ext cx="4726835" cy="6697981"/>
          </a:xfrm>
        </p:spPr>
        <p:txBody>
          <a:bodyPr vert="horz" lIns="91440" tIns="45720" rIns="91440" bIns="45720" rtlCol="0" anchor="t">
            <a:normAutofit lnSpcReduction="10000"/>
          </a:bodyPr>
          <a:lstStyle/>
          <a:p>
            <a:r>
              <a:rPr lang="en-US" sz="2000" b="1">
                <a:latin typeface="Arial Black"/>
              </a:rPr>
              <a:t>3D Printing Should Create New Solutions</a:t>
            </a:r>
            <a:endParaRPr lang="en-US" sz="2000">
              <a:latin typeface="Arial Black"/>
            </a:endParaRPr>
          </a:p>
          <a:p>
            <a:r>
              <a:rPr lang="en-US" sz="1600">
                <a:ea typeface="+mn-lt"/>
                <a:cs typeface="+mn-lt"/>
              </a:rPr>
              <a:t>The fourth lamentation is that people have been aiming at the wrong target with their 3D-printing efforts.</a:t>
            </a:r>
            <a:endParaRPr lang="en-US"/>
          </a:p>
          <a:p>
            <a:r>
              <a:rPr lang="en-US" sz="1600">
                <a:ea typeface="+mn-lt"/>
                <a:cs typeface="+mn-lt"/>
              </a:rPr>
              <a:t>They’ve been happy creating prototypes, replacement parts, and trinkets—but what they should be focused on are final parts and creating novel solutions to higher-level problems.</a:t>
            </a:r>
            <a:endParaRPr lang="en-US"/>
          </a:p>
          <a:p>
            <a:r>
              <a:rPr lang="en-US" sz="1600">
                <a:ea typeface="+mn-lt"/>
                <a:cs typeface="+mn-lt"/>
              </a:rPr>
              <a:t>In order to reach this new target, it’s important to look at 3D printing holistically, through four facets of additive manufacturing: part, system, material, and process.</a:t>
            </a:r>
            <a:endParaRPr lang="en-US"/>
          </a:p>
          <a:p>
            <a:r>
              <a:rPr lang="en-US" sz="1600">
                <a:ea typeface="+mn-lt"/>
                <a:cs typeface="+mn-lt"/>
              </a:rPr>
              <a:t>In other manufacturing processes, you could separate these four ideas and optimize each separately. But in 3D printing, they all come together because they all affect each other. The best way to achieve assembly function is through materials. Springs, levers, hinges, and dampers can be achieved, not only via individual parts but also through clever in-process materials. Understanding the relationship between interacting elements is key.</a:t>
            </a:r>
            <a:endParaRPr lang="en-US"/>
          </a:p>
          <a:p>
            <a:endParaRPr lang="en-US" sz="1600"/>
          </a:p>
        </p:txBody>
      </p:sp>
      <p:pic>
        <p:nvPicPr>
          <p:cNvPr id="4" name="Picture 4" descr="A picture containing text, indoor, electronics, computer&#10;&#10;Description automatically generated">
            <a:extLst>
              <a:ext uri="{FF2B5EF4-FFF2-40B4-BE49-F238E27FC236}">
                <a16:creationId xmlns:a16="http://schemas.microsoft.com/office/drawing/2014/main" id="{336EFC54-4A15-4FC4-8A36-90DA7945E00A}"/>
              </a:ext>
            </a:extLst>
          </p:cNvPr>
          <p:cNvPicPr>
            <a:picLocks noChangeAspect="1"/>
          </p:cNvPicPr>
          <p:nvPr/>
        </p:nvPicPr>
        <p:blipFill rotWithShape="1">
          <a:blip r:embed="rId2"/>
          <a:srcRect l="9140" r="17621"/>
          <a:stretch/>
        </p:blipFill>
        <p:spPr>
          <a:xfrm>
            <a:off x="5638123" y="702743"/>
            <a:ext cx="6181345" cy="4910657"/>
          </a:xfrm>
          <a:prstGeom prst="rect">
            <a:avLst/>
          </a:prstGeom>
        </p:spPr>
      </p:pic>
    </p:spTree>
    <p:extLst>
      <p:ext uri="{BB962C8B-B14F-4D97-AF65-F5344CB8AC3E}">
        <p14:creationId xmlns:p14="http://schemas.microsoft.com/office/powerpoint/2010/main" val="2249569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C17E9-2BAF-4539-9905-46D1E846321D}"/>
              </a:ext>
            </a:extLst>
          </p:cNvPr>
          <p:cNvSpPr>
            <a:spLocks noGrp="1"/>
          </p:cNvSpPr>
          <p:nvPr>
            <p:ph idx="1"/>
          </p:nvPr>
        </p:nvSpPr>
        <p:spPr>
          <a:xfrm>
            <a:off x="703072" y="397933"/>
            <a:ext cx="9738360" cy="6417203"/>
          </a:xfrm>
        </p:spPr>
        <p:txBody>
          <a:bodyPr vert="horz" lIns="91440" tIns="45720" rIns="91440" bIns="45720" rtlCol="0" anchor="t">
            <a:normAutofit lnSpcReduction="10000"/>
          </a:bodyPr>
          <a:lstStyle/>
          <a:p>
            <a:r>
              <a:rPr lang="en-US" b="1"/>
              <a:t>         </a:t>
            </a:r>
            <a:r>
              <a:rPr lang="en-US" b="1">
                <a:latin typeface="Century Schoolbook"/>
              </a:rPr>
              <a:t>   </a:t>
            </a:r>
            <a:r>
              <a:rPr lang="en-US" sz="2400" b="1" u="sng">
                <a:latin typeface="Book Antiqua"/>
              </a:rPr>
              <a:t>5: The 3D-Printing Industry: It’s Prematurely Mature</a:t>
            </a:r>
            <a:endParaRPr lang="en-US" sz="2400" u="sng">
              <a:latin typeface="Book Antiqua"/>
            </a:endParaRPr>
          </a:p>
          <a:p>
            <a:r>
              <a:rPr lang="en-US">
                <a:ea typeface="+mn-lt"/>
                <a:cs typeface="+mn-lt"/>
              </a:rPr>
              <a:t>My last 3D-printing lamentation is that 3D-printer manufacturers seem to be prematurely solidifying standards and stifling innovation. Today, 3D-printing’s problem is that the market remains “prematurely mature.”</a:t>
            </a:r>
            <a:endParaRPr lang="en-US"/>
          </a:p>
          <a:p>
            <a:r>
              <a:rPr lang="en-US">
                <a:ea typeface="+mn-lt"/>
                <a:cs typeface="+mn-lt"/>
              </a:rPr>
              <a:t>Manufacturers are unfortunately mistaking that smaller, earlier chasm for the bigger one ahead. Customers are the enthusiasts, not the majority. Yet manufacturers are using business models meant to optimize later phases as if there were already a printer in every home.</a:t>
            </a:r>
            <a:endParaRPr lang="en-US"/>
          </a:p>
          <a:p>
            <a:r>
              <a:rPr lang="en-US">
                <a:ea typeface="+mn-lt"/>
                <a:cs typeface="+mn-lt"/>
              </a:rPr>
              <a:t>But that’s crazy because this is still the first phase, where open innovation should still be predominant. Instead, you see manufacturers put ID chips in material cartridges so they can’t be refilled or sourced elsewhere.</a:t>
            </a:r>
            <a:endParaRPr lang="en-US"/>
          </a:p>
          <a:p>
            <a:r>
              <a:rPr lang="en-US">
                <a:ea typeface="+mn-lt"/>
                <a:cs typeface="+mn-lt"/>
              </a:rPr>
              <a:t>Doing that gets you fascinated with material sales, and then you start doing dumb things like overprinting support materials, as opposed to addressing the real customer need, which is that they don’t want support materials at all!</a:t>
            </a:r>
            <a:endParaRPr lang="en-US"/>
          </a:p>
          <a:p>
            <a:r>
              <a:rPr lang="en-US">
                <a:ea typeface="+mn-lt"/>
                <a:cs typeface="+mn-lt"/>
              </a:rPr>
              <a:t>Thinking like this brings you to an impasse because you put the business ahead of the customer. Everyone must agree that the industry is not done innovating yet.</a:t>
            </a:r>
            <a:endParaRPr lang="en-US"/>
          </a:p>
          <a:p>
            <a:r>
              <a:rPr lang="en-US" sz="2000">
                <a:ea typeface="+mn-lt"/>
                <a:cs typeface="+mn-lt"/>
              </a:rPr>
              <a:t>So here are my five problems with 3D printing (lamentations) and their potential cures summed into one sentence: Designers need to solve problems with new solutions, less effort, more results, greater expression, increased reliably and confidence, and good quality.</a:t>
            </a:r>
            <a:endParaRPr lang="en-US" sz="2000"/>
          </a:p>
          <a:p>
            <a:endParaRPr lang="en-US" sz="2000"/>
          </a:p>
        </p:txBody>
      </p:sp>
    </p:spTree>
    <p:extLst>
      <p:ext uri="{BB962C8B-B14F-4D97-AF65-F5344CB8AC3E}">
        <p14:creationId xmlns:p14="http://schemas.microsoft.com/office/powerpoint/2010/main" val="326236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0E7C5E-5BC8-4DFD-ACDF-469C4CC9BCCC}"/>
              </a:ext>
            </a:extLst>
          </p:cNvPr>
          <p:cNvSpPr>
            <a:spLocks noGrp="1"/>
          </p:cNvSpPr>
          <p:nvPr>
            <p:ph idx="1"/>
          </p:nvPr>
        </p:nvSpPr>
        <p:spPr>
          <a:xfrm>
            <a:off x="576073" y="541867"/>
            <a:ext cx="9806092" cy="4469870"/>
          </a:xfrm>
          <a:solidFill>
            <a:schemeClr val="accent5"/>
          </a:solidFill>
        </p:spPr>
        <p:txBody>
          <a:bodyPr vert="horz" lIns="91440" tIns="45720" rIns="91440" bIns="45720" rtlCol="0" anchor="t">
            <a:normAutofit/>
          </a:bodyPr>
          <a:lstStyle/>
          <a:p>
            <a:r>
              <a:rPr lang="en-US"/>
              <a:t>                 </a:t>
            </a:r>
            <a:r>
              <a:rPr lang="en-US">
                <a:latin typeface="Century Schoolbook"/>
                <a:cs typeface="Calibri Light"/>
              </a:rPr>
              <a:t> </a:t>
            </a:r>
            <a:r>
              <a:rPr lang="en-US" sz="3200" u="sng">
                <a:latin typeface="Calibri Light"/>
                <a:cs typeface="Calibri Light"/>
              </a:rPr>
              <a:t>GROUP MEMBERS</a:t>
            </a:r>
          </a:p>
          <a:p>
            <a:pPr marL="0" indent="0">
              <a:buNone/>
            </a:pPr>
            <a:r>
              <a:rPr lang="en-US" sz="3200">
                <a:latin typeface="Calibri Light"/>
                <a:cs typeface="Calibri Light"/>
              </a:rPr>
              <a:t>                 1) J. SAI CHANDANA (aieb.1008660)</a:t>
            </a:r>
          </a:p>
          <a:p>
            <a:pPr marL="0" indent="0">
              <a:buNone/>
            </a:pPr>
            <a:r>
              <a:rPr lang="en-US" sz="3200">
                <a:latin typeface="Calibri Light"/>
                <a:cs typeface="Calibri Light"/>
              </a:rPr>
              <a:t>                 2) T. CHARISHMA CHOWDARY(aieb.1018623)</a:t>
            </a:r>
          </a:p>
          <a:p>
            <a:pPr marL="0" indent="0">
              <a:buNone/>
            </a:pPr>
            <a:r>
              <a:rPr lang="en-US" sz="3200">
                <a:latin typeface="Calibri Light"/>
                <a:cs typeface="Calibri Light"/>
              </a:rPr>
              <a:t>                 3)  JAIDEV(aieb.1024213)</a:t>
            </a:r>
          </a:p>
          <a:p>
            <a:pPr marL="0" indent="0">
              <a:buNone/>
            </a:pPr>
            <a:r>
              <a:rPr lang="en-US" sz="3200">
                <a:latin typeface="Calibri Light"/>
                <a:cs typeface="Calibri Light"/>
              </a:rPr>
              <a:t>                4) M. PRANISH KUMAR(aieb.1025392)</a:t>
            </a:r>
            <a:endParaRPr lang="en-US"/>
          </a:p>
        </p:txBody>
      </p:sp>
    </p:spTree>
    <p:extLst>
      <p:ext uri="{BB962C8B-B14F-4D97-AF65-F5344CB8AC3E}">
        <p14:creationId xmlns:p14="http://schemas.microsoft.com/office/powerpoint/2010/main" val="383862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2A675C-33D1-4962-AD81-91402C44A9A6}"/>
              </a:ext>
            </a:extLst>
          </p:cNvPr>
          <p:cNvSpPr txBox="1"/>
          <p:nvPr/>
        </p:nvSpPr>
        <p:spPr>
          <a:xfrm>
            <a:off x="272717" y="179197"/>
            <a:ext cx="1152625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latin typeface="Bell MT"/>
                <a:ea typeface="+mn-lt"/>
                <a:cs typeface="+mn-lt"/>
              </a:rPr>
              <a:t>1.What is post processing. Provide and explain a few examples of post processing in 3d printing ? </a:t>
            </a:r>
            <a:endParaRPr lang="en-US" sz="2000">
              <a:latin typeface="Bell MT"/>
              <a:cs typeface="Calibri"/>
            </a:endParaRPr>
          </a:p>
          <a:p>
            <a:pPr algn="l"/>
            <a:endParaRPr lang="en-GB">
              <a:cs typeface="Calibri"/>
            </a:endParaRPr>
          </a:p>
        </p:txBody>
      </p:sp>
      <p:sp>
        <p:nvSpPr>
          <p:cNvPr id="5" name="TextBox 4">
            <a:extLst>
              <a:ext uri="{FF2B5EF4-FFF2-40B4-BE49-F238E27FC236}">
                <a16:creationId xmlns:a16="http://schemas.microsoft.com/office/drawing/2014/main" id="{91B5CBB0-1C2D-4902-A5EC-0A3E39C0C2F8}"/>
              </a:ext>
            </a:extLst>
          </p:cNvPr>
          <p:cNvSpPr txBox="1"/>
          <p:nvPr/>
        </p:nvSpPr>
        <p:spPr>
          <a:xfrm>
            <a:off x="92243" y="1033984"/>
            <a:ext cx="24724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A) Post processing :- </a:t>
            </a:r>
            <a:endParaRPr lang="en-US"/>
          </a:p>
          <a:p>
            <a:pPr algn="l"/>
            <a:endParaRPr lang="en-GB">
              <a:cs typeface="Calibri"/>
            </a:endParaRPr>
          </a:p>
        </p:txBody>
      </p:sp>
      <p:sp>
        <p:nvSpPr>
          <p:cNvPr id="6" name="TextBox 5">
            <a:extLst>
              <a:ext uri="{FF2B5EF4-FFF2-40B4-BE49-F238E27FC236}">
                <a16:creationId xmlns:a16="http://schemas.microsoft.com/office/drawing/2014/main" id="{111D73F5-8D6E-444E-8B9E-D6A7964DBC25}"/>
              </a:ext>
            </a:extLst>
          </p:cNvPr>
          <p:cNvSpPr txBox="1"/>
          <p:nvPr/>
        </p:nvSpPr>
        <p:spPr>
          <a:xfrm>
            <a:off x="926933" y="1488408"/>
            <a:ext cx="1081438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Post processing is </a:t>
            </a:r>
            <a:r>
              <a:rPr lang="en-GB" b="1">
                <a:ea typeface="+mn-lt"/>
                <a:cs typeface="+mn-lt"/>
              </a:rPr>
              <a:t>the process of editing the data captured by a camera while taking the photo taken to enhance the image</a:t>
            </a:r>
            <a:r>
              <a:rPr lang="en-GB">
                <a:ea typeface="+mn-lt"/>
                <a:cs typeface="+mn-lt"/>
              </a:rPr>
              <a:t>. </a:t>
            </a:r>
            <a:endParaRPr lang="en-US"/>
          </a:p>
          <a:p>
            <a:pPr algn="l"/>
            <a:endParaRPr lang="en-GB">
              <a:cs typeface="Calibri"/>
            </a:endParaRPr>
          </a:p>
        </p:txBody>
      </p:sp>
      <p:sp>
        <p:nvSpPr>
          <p:cNvPr id="7" name="TextBox 6">
            <a:extLst>
              <a:ext uri="{FF2B5EF4-FFF2-40B4-BE49-F238E27FC236}">
                <a16:creationId xmlns:a16="http://schemas.microsoft.com/office/drawing/2014/main" id="{AF74D804-7E2A-42E6-9E1C-DD978393BAA7}"/>
              </a:ext>
            </a:extLst>
          </p:cNvPr>
          <p:cNvSpPr txBox="1"/>
          <p:nvPr/>
        </p:nvSpPr>
        <p:spPr>
          <a:xfrm>
            <a:off x="398046" y="3155282"/>
            <a:ext cx="106940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post-processing in 3D printing refers to </a:t>
            </a:r>
            <a:r>
              <a:rPr lang="en-GB" b="1">
                <a:ea typeface="+mn-lt"/>
                <a:cs typeface="+mn-lt"/>
              </a:rPr>
              <a:t>any process or task that needs to be performed on a printed part</a:t>
            </a:r>
            <a:r>
              <a:rPr lang="en-GB">
                <a:ea typeface="+mn-lt"/>
                <a:cs typeface="+mn-lt"/>
              </a:rPr>
              <a:t>, or any </a:t>
            </a:r>
            <a:r>
              <a:rPr lang="en-GB">
                <a:latin typeface="Centur school"/>
                <a:ea typeface="+mn-lt"/>
                <a:cs typeface="+mn-lt"/>
              </a:rPr>
              <a:t>technique</a:t>
            </a:r>
            <a:r>
              <a:rPr lang="en-GB">
                <a:ea typeface="+mn-lt"/>
                <a:cs typeface="+mn-lt"/>
              </a:rPr>
              <a:t> used to further enhance the object. Think of it as a finishing touch to treat and refine parts that come out of a 3D printer.</a:t>
            </a:r>
            <a:endParaRPr lang="en-US"/>
          </a:p>
          <a:p>
            <a:pPr algn="l"/>
            <a:endParaRPr lang="en-GB">
              <a:cs typeface="Calibri"/>
            </a:endParaRPr>
          </a:p>
        </p:txBody>
      </p:sp>
      <p:pic>
        <p:nvPicPr>
          <p:cNvPr id="8" name="Picture 8">
            <a:extLst>
              <a:ext uri="{FF2B5EF4-FFF2-40B4-BE49-F238E27FC236}">
                <a16:creationId xmlns:a16="http://schemas.microsoft.com/office/drawing/2014/main" id="{C328ECDD-DC73-4AA7-B6BE-FEA833EF3586}"/>
              </a:ext>
            </a:extLst>
          </p:cNvPr>
          <p:cNvPicPr>
            <a:picLocks noChangeAspect="1"/>
          </p:cNvPicPr>
          <p:nvPr/>
        </p:nvPicPr>
        <p:blipFill>
          <a:blip r:embed="rId2"/>
          <a:stretch>
            <a:fillRect/>
          </a:stretch>
        </p:blipFill>
        <p:spPr>
          <a:xfrm>
            <a:off x="398045" y="2417847"/>
            <a:ext cx="647700" cy="438150"/>
          </a:xfrm>
          <a:prstGeom prst="rect">
            <a:avLst/>
          </a:prstGeom>
        </p:spPr>
      </p:pic>
      <p:sp>
        <p:nvSpPr>
          <p:cNvPr id="10" name="TextBox 9">
            <a:extLst>
              <a:ext uri="{FF2B5EF4-FFF2-40B4-BE49-F238E27FC236}">
                <a16:creationId xmlns:a16="http://schemas.microsoft.com/office/drawing/2014/main" id="{A869B6CE-1278-4CAA-9FE6-E92A6F8C3E7C}"/>
              </a:ext>
            </a:extLst>
          </p:cNvPr>
          <p:cNvSpPr txBox="1"/>
          <p:nvPr/>
        </p:nvSpPr>
        <p:spPr>
          <a:xfrm>
            <a:off x="242638" y="4343400"/>
            <a:ext cx="70344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err="1">
                <a:ea typeface="+mn-lt"/>
                <a:cs typeface="+mn-lt"/>
              </a:rPr>
              <a:t>Benfits</a:t>
            </a:r>
            <a:r>
              <a:rPr lang="en-GB">
                <a:ea typeface="+mn-lt"/>
                <a:cs typeface="+mn-lt"/>
              </a:rPr>
              <a:t>:- </a:t>
            </a:r>
            <a:endParaRPr lang="en-US"/>
          </a:p>
          <a:p>
            <a:pPr algn="l"/>
            <a:endParaRPr lang="en-GB">
              <a:cs typeface="Calibri"/>
            </a:endParaRPr>
          </a:p>
        </p:txBody>
      </p:sp>
      <p:graphicFrame>
        <p:nvGraphicFramePr>
          <p:cNvPr id="12" name="TextBox 8">
            <a:extLst>
              <a:ext uri="{FF2B5EF4-FFF2-40B4-BE49-F238E27FC236}">
                <a16:creationId xmlns:a16="http://schemas.microsoft.com/office/drawing/2014/main" id="{88B62D5B-2273-43A4-BB22-CCA7D9D6B7EC}"/>
              </a:ext>
            </a:extLst>
          </p:cNvPr>
          <p:cNvGraphicFramePr/>
          <p:nvPr>
            <p:extLst>
              <p:ext uri="{D42A27DB-BD31-4B8C-83A1-F6EECF244321}">
                <p14:modId xmlns:p14="http://schemas.microsoft.com/office/powerpoint/2010/main" val="4275157580"/>
              </p:ext>
            </p:extLst>
          </p:nvPr>
        </p:nvGraphicFramePr>
        <p:xfrm>
          <a:off x="154391" y="4989321"/>
          <a:ext cx="11932833"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647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F7A76B-78C7-440D-B98C-9D2030D847E3}"/>
              </a:ext>
            </a:extLst>
          </p:cNvPr>
          <p:cNvSpPr txBox="1"/>
          <p:nvPr/>
        </p:nvSpPr>
        <p:spPr>
          <a:xfrm>
            <a:off x="170388" y="110971"/>
            <a:ext cx="5922183" cy="204669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800" u="sng" cap="all" spc="-50">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Cambria"/>
                <a:ea typeface="Cambria"/>
                <a:cs typeface="+mj-cs"/>
              </a:rPr>
              <a:t>Provide and explain a few examples of post processing in 3d printing ? </a:t>
            </a:r>
            <a:endParaRPr lang="en-US" sz="2800" u="sng" cap="all" spc="-50">
              <a:ln w="3175" cmpd="sng">
                <a:noFill/>
              </a:ln>
              <a:effectLst>
                <a:glow rad="38100">
                  <a:srgbClr val="FFFFFF">
                    <a:lumMod val="65000"/>
                    <a:lumOff val="35000"/>
                    <a:alpha val="40000"/>
                  </a:srgbClr>
                </a:glow>
                <a:outerShdw blurRad="28575" dist="38100" dir="14040000" algn="tl" rotWithShape="0">
                  <a:srgbClr val="000000">
                    <a:alpha val="25000"/>
                  </a:srgbClr>
                </a:outerShdw>
              </a:effectLst>
              <a:latin typeface="Cambria"/>
              <a:ea typeface="Cambria"/>
              <a:cs typeface="+mj-cs"/>
            </a:endParaRPr>
          </a:p>
          <a:p>
            <a:pPr>
              <a:lnSpc>
                <a:spcPct val="90000"/>
              </a:lnSpc>
              <a:spcBef>
                <a:spcPct val="0"/>
              </a:spcBef>
              <a:spcAft>
                <a:spcPts val="600"/>
              </a:spcAft>
            </a:pPr>
            <a:endParaRPr lang="en-US" sz="2400" u="sng" cap="all" spc="-50">
              <a:ln w="3175" cmpd="sng">
                <a:noFill/>
              </a:ln>
              <a:effectLst>
                <a:glow rad="38100">
                  <a:srgbClr val="FFFFFF">
                    <a:lumMod val="65000"/>
                    <a:lumOff val="35000"/>
                    <a:alpha val="40000"/>
                  </a:srgbClr>
                </a:glow>
                <a:outerShdw blurRad="28575" dist="38100" dir="14040000" algn="tl" rotWithShape="0">
                  <a:srgbClr val="000000">
                    <a:alpha val="25000"/>
                  </a:srgbClr>
                </a:outerShdw>
              </a:effectLst>
              <a:latin typeface="+mj-lt"/>
              <a:ea typeface="+mj-ea"/>
              <a:cs typeface="+mj-cs"/>
            </a:endParaRPr>
          </a:p>
        </p:txBody>
      </p:sp>
      <p:sp>
        <p:nvSpPr>
          <p:cNvPr id="7" name="TextBox 6">
            <a:extLst>
              <a:ext uri="{FF2B5EF4-FFF2-40B4-BE49-F238E27FC236}">
                <a16:creationId xmlns:a16="http://schemas.microsoft.com/office/drawing/2014/main" id="{68A1B809-32AC-4CDD-A6C7-56422E3831CA}"/>
              </a:ext>
            </a:extLst>
          </p:cNvPr>
          <p:cNvSpPr txBox="1"/>
          <p:nvPr/>
        </p:nvSpPr>
        <p:spPr>
          <a:xfrm>
            <a:off x="40045" y="2217372"/>
            <a:ext cx="5432278" cy="460619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indent="-182880">
              <a:lnSpc>
                <a:spcPct val="90000"/>
              </a:lnSpc>
              <a:spcBef>
                <a:spcPct val="20000"/>
              </a:spcBef>
              <a:spcAft>
                <a:spcPts val="600"/>
              </a:spcAft>
              <a:buClr>
                <a:schemeClr val="accent1"/>
              </a:buClr>
              <a:buSzPct val="100000"/>
            </a:pPr>
            <a:r>
              <a:rPr lang="en-US" sz="2400" b="1" u="sng" cap="small">
                <a:effectLst>
                  <a:glow rad="38100">
                    <a:schemeClr val="bg1">
                      <a:lumMod val="50000"/>
                      <a:lumOff val="50000"/>
                      <a:alpha val="20000"/>
                    </a:schemeClr>
                  </a:glow>
                  <a:outerShdw blurRad="44450" dist="12700" dir="13860000" algn="tl" rotWithShape="0">
                    <a:srgbClr val="000000">
                      <a:alpha val="20000"/>
                    </a:srgbClr>
                  </a:outerShdw>
                </a:effectLst>
              </a:rPr>
              <a:t>1</a:t>
            </a:r>
            <a:r>
              <a:rPr lang="en-US" sz="1600" b="1" u="sng" cap="small">
                <a:effectLst>
                  <a:glow rad="38100">
                    <a:schemeClr val="bg1">
                      <a:lumMod val="50000"/>
                      <a:lumOff val="50000"/>
                      <a:alpha val="20000"/>
                    </a:schemeClr>
                  </a:glow>
                  <a:outerShdw blurRad="44450" dist="12700" dir="13860000" algn="tl" rotWithShape="0">
                    <a:srgbClr val="000000">
                      <a:alpha val="20000"/>
                    </a:srgbClr>
                  </a:outerShdw>
                </a:effectLst>
              </a:rPr>
              <a:t>.homes and Buildings</a:t>
            </a:r>
            <a:r>
              <a:rPr lang="en-US" sz="1600" u="sng" cap="small">
                <a:effectLst>
                  <a:glow rad="38100">
                    <a:schemeClr val="bg1">
                      <a:lumMod val="50000"/>
                      <a:lumOff val="50000"/>
                      <a:alpha val="20000"/>
                    </a:schemeClr>
                  </a:glow>
                  <a:outerShdw blurRad="44450" dist="12700" dir="13860000" algn="tl" rotWithShape="0">
                    <a:srgbClr val="000000">
                      <a:alpha val="20000"/>
                    </a:srgbClr>
                  </a:outerShdw>
                </a:effectLst>
              </a:rPr>
              <a:t> :</a:t>
            </a:r>
            <a:r>
              <a:rPr lang="en-US" sz="1600" cap="small">
                <a:effectLst>
                  <a:glow rad="38100">
                    <a:schemeClr val="bg1">
                      <a:lumMod val="50000"/>
                      <a:lumOff val="50000"/>
                      <a:alpha val="20000"/>
                    </a:schemeClr>
                  </a:glow>
                  <a:outerShdw blurRad="44450" dist="12700" dir="13860000" algn="tl" rotWithShape="0">
                    <a:srgbClr val="000000">
                      <a:alpha val="20000"/>
                    </a:srgbClr>
                  </a:outerShdw>
                </a:effectLst>
              </a:rPr>
              <a:t>-</a:t>
            </a:r>
            <a:endParaRPr lang="en-US" sz="1600" cap="small">
              <a:effectLst>
                <a:glow rad="38100">
                  <a:srgbClr val="FFFFFF">
                    <a:lumMod val="50000"/>
                    <a:lumOff val="50000"/>
                    <a:alpha val="20000"/>
                  </a:srgbClr>
                </a:glow>
                <a:outerShdw blurRad="44450" dist="12700" dir="13860000" algn="tl" rotWithShape="0">
                  <a:srgbClr val="000000">
                    <a:alpha val="20000"/>
                  </a:srgbClr>
                </a:outerShdw>
              </a:effectLst>
            </a:endParaRPr>
          </a:p>
          <a:p>
            <a:pPr indent="-182880">
              <a:lnSpc>
                <a:spcPct val="90000"/>
              </a:lnSpc>
              <a:spcBef>
                <a:spcPct val="20000"/>
              </a:spcBef>
              <a:spcAft>
                <a:spcPts val="600"/>
              </a:spcAft>
              <a:buClr>
                <a:schemeClr val="accent1"/>
              </a:buClr>
              <a:buSzPct val="100000"/>
              <a:buFont typeface="Arial"/>
              <a:buChar char="•"/>
            </a:pPr>
            <a:r>
              <a:rPr lang="en-US" sz="1600" cap="small">
                <a:effectLst>
                  <a:glow rad="38100">
                    <a:schemeClr val="bg1">
                      <a:lumMod val="50000"/>
                      <a:lumOff val="50000"/>
                      <a:alpha val="20000"/>
                    </a:schemeClr>
                  </a:glow>
                  <a:outerShdw blurRad="44450" dist="12700" dir="13860000" algn="tl" rotWithShape="0">
                    <a:srgbClr val="000000">
                      <a:alpha val="20000"/>
                    </a:srgbClr>
                  </a:outerShdw>
                </a:effectLst>
              </a:rPr>
              <a:t>Believe it or not, 3d printing  has the ability to produce entire houses in buildings. This is a remarkable feat for the technology because it could potentially save lives when areas are enduring tough times from things such as natural disasters and war because emergency shelters can be constructed quickly and on-demand using 3d printing  technology. In Moscow, Russia, a team used3d printing  to </a:t>
            </a:r>
            <a:r>
              <a:rPr lang="en-US" sz="1600" i="1" cap="small">
                <a:effectLst>
                  <a:glow rad="38100">
                    <a:schemeClr val="bg1">
                      <a:lumMod val="50000"/>
                      <a:lumOff val="50000"/>
                      <a:alpha val="20000"/>
                    </a:schemeClr>
                  </a:glow>
                  <a:outerShdw blurRad="44450" dist="12700" dir="13860000" algn="tl" rotWithShape="0">
                    <a:srgbClr val="000000">
                      <a:alpha val="20000"/>
                    </a:srgbClr>
                  </a:outerShdw>
                </a:effectLst>
              </a:rPr>
              <a:t>create</a:t>
            </a:r>
            <a:r>
              <a:rPr lang="en-US" sz="1600" cap="small">
                <a:effectLst>
                  <a:glow rad="38100">
                    <a:schemeClr val="bg1">
                      <a:lumMod val="50000"/>
                      <a:lumOff val="50000"/>
                      <a:alpha val="20000"/>
                    </a:schemeClr>
                  </a:glow>
                  <a:outerShdw blurRad="44450" dist="12700" dir="13860000" algn="tl" rotWithShape="0">
                    <a:srgbClr val="000000">
                      <a:alpha val="20000"/>
                    </a:srgbClr>
                  </a:outerShdw>
                </a:effectLst>
              </a:rPr>
              <a:t> a 400 square foot house in less than a day, just to point out one instance of the production speed.</a:t>
            </a:r>
            <a:endParaRPr lang="en-US" sz="1600" cap="small">
              <a:effectLst>
                <a:glow rad="38100">
                  <a:srgbClr val="FFFFFF">
                    <a:lumMod val="50000"/>
                    <a:lumOff val="50000"/>
                    <a:alpha val="20000"/>
                  </a:srgbClr>
                </a:glow>
                <a:outerShdw blurRad="44450" dist="12700" dir="13860000" algn="tl" rotWithShape="0">
                  <a:srgbClr val="000000">
                    <a:alpha val="20000"/>
                  </a:srgbClr>
                </a:outerShdw>
              </a:effectLst>
            </a:endParaRPr>
          </a:p>
          <a:p>
            <a:pPr indent="-182880">
              <a:lnSpc>
                <a:spcPct val="90000"/>
              </a:lnSpc>
              <a:spcBef>
                <a:spcPct val="20000"/>
              </a:spcBef>
              <a:spcAft>
                <a:spcPts val="600"/>
              </a:spcAft>
              <a:buClr>
                <a:schemeClr val="accent1"/>
              </a:buClr>
              <a:buSzPct val="100000"/>
              <a:buFont typeface="Arial"/>
              <a:buChar char="•"/>
            </a:pPr>
            <a:r>
              <a:rPr lang="en-US" sz="1600" cap="small">
                <a:effectLst>
                  <a:glow rad="38100">
                    <a:schemeClr val="bg1">
                      <a:lumMod val="50000"/>
                      <a:lumOff val="50000"/>
                      <a:alpha val="20000"/>
                    </a:schemeClr>
                  </a:glow>
                  <a:outerShdw blurRad="44450" dist="12700" dir="13860000" algn="tl" rotWithShape="0">
                    <a:srgbClr val="000000">
                      <a:alpha val="20000"/>
                    </a:srgbClr>
                  </a:outerShdw>
                </a:effectLst>
              </a:rPr>
              <a:t>In addition to this, 3d printing  is also enabling the development of new architectural designs and visions that before were never possible. The design innovations are seemingly limitless. In Holland, there will soon be a small </a:t>
            </a:r>
            <a:r>
              <a:rPr lang="en-US" sz="1600" cap="small" err="1">
                <a:effectLst>
                  <a:glow rad="38100">
                    <a:schemeClr val="bg1">
                      <a:lumMod val="50000"/>
                      <a:lumOff val="50000"/>
                      <a:alpha val="20000"/>
                    </a:schemeClr>
                  </a:glow>
                  <a:outerShdw blurRad="44450" dist="12700" dir="13860000" algn="tl" rotWithShape="0">
                    <a:srgbClr val="000000">
                      <a:alpha val="20000"/>
                    </a:srgbClr>
                  </a:outerShdw>
                </a:effectLst>
              </a:rPr>
              <a:t>neigbourhood</a:t>
            </a:r>
            <a:r>
              <a:rPr lang="en-US" sz="1600" cap="small">
                <a:effectLst>
                  <a:glow rad="38100">
                    <a:schemeClr val="bg1">
                      <a:lumMod val="50000"/>
                      <a:lumOff val="50000"/>
                      <a:alpha val="20000"/>
                    </a:schemeClr>
                  </a:glow>
                  <a:outerShdw blurRad="44450" dist="12700" dir="13860000" algn="tl" rotWithShape="0">
                    <a:srgbClr val="000000">
                      <a:alpha val="20000"/>
                    </a:srgbClr>
                  </a:outerShdw>
                </a:effectLst>
              </a:rPr>
              <a:t>  consisting solely of3d printed homes . </a:t>
            </a:r>
            <a:endParaRPr lang="en-US" sz="1600" cap="small">
              <a:effectLst>
                <a:glow rad="38100">
                  <a:srgbClr val="FFFFFF">
                    <a:lumMod val="50000"/>
                    <a:lumOff val="50000"/>
                    <a:alpha val="20000"/>
                  </a:srgbClr>
                </a:glow>
                <a:outerShdw blurRad="44450" dist="12700" dir="13860000" algn="tl" rotWithShape="0">
                  <a:srgbClr val="000000">
                    <a:alpha val="20000"/>
                  </a:srgbClr>
                </a:outerShdw>
              </a:effectLst>
            </a:endParaRPr>
          </a:p>
        </p:txBody>
      </p:sp>
      <p:sp>
        <p:nvSpPr>
          <p:cNvPr id="18" name="Rectangle 17">
            <a:extLst>
              <a:ext uri="{FF2B5EF4-FFF2-40B4-BE49-F238E27FC236}">
                <a16:creationId xmlns:a16="http://schemas.microsoft.com/office/drawing/2014/main" id="{001D9966-4027-4CE1-BAFF-9FA0E5786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874F3938-6B59-4FDD-B882-12FAA4978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6657" y="0"/>
            <a:ext cx="506618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FE56746-5F40-4085-8B18-AFB7BFCF8364}"/>
              </a:ext>
            </a:extLst>
          </p:cNvPr>
          <p:cNvPicPr>
            <a:picLocks noChangeAspect="1"/>
          </p:cNvPicPr>
          <p:nvPr/>
        </p:nvPicPr>
        <p:blipFill>
          <a:blip r:embed="rId2"/>
          <a:stretch>
            <a:fillRect/>
          </a:stretch>
        </p:blipFill>
        <p:spPr>
          <a:xfrm>
            <a:off x="7511248" y="3332668"/>
            <a:ext cx="3612377" cy="2622282"/>
          </a:xfrm>
          <a:prstGeom prst="rect">
            <a:avLst/>
          </a:prstGeom>
        </p:spPr>
      </p:pic>
      <p:pic>
        <p:nvPicPr>
          <p:cNvPr id="9" name="Picture 9">
            <a:extLst>
              <a:ext uri="{FF2B5EF4-FFF2-40B4-BE49-F238E27FC236}">
                <a16:creationId xmlns:a16="http://schemas.microsoft.com/office/drawing/2014/main" id="{73C52B78-1A22-4297-88D0-B148AC91DDDE}"/>
              </a:ext>
            </a:extLst>
          </p:cNvPr>
          <p:cNvPicPr>
            <a:picLocks noChangeAspect="1"/>
          </p:cNvPicPr>
          <p:nvPr/>
        </p:nvPicPr>
        <p:blipFill>
          <a:blip r:embed="rId3"/>
          <a:stretch>
            <a:fillRect/>
          </a:stretch>
        </p:blipFill>
        <p:spPr>
          <a:xfrm>
            <a:off x="7177402" y="541067"/>
            <a:ext cx="3379801" cy="2090455"/>
          </a:xfrm>
          <a:prstGeom prst="rect">
            <a:avLst/>
          </a:prstGeom>
        </p:spPr>
      </p:pic>
      <p:pic>
        <p:nvPicPr>
          <p:cNvPr id="14" name="Picture 4">
            <a:extLst>
              <a:ext uri="{FF2B5EF4-FFF2-40B4-BE49-F238E27FC236}">
                <a16:creationId xmlns:a16="http://schemas.microsoft.com/office/drawing/2014/main" id="{C29B0EB5-2D36-427C-937C-7452D9D6317C}"/>
              </a:ext>
            </a:extLst>
          </p:cNvPr>
          <p:cNvPicPr>
            <a:picLocks noChangeAspect="1"/>
          </p:cNvPicPr>
          <p:nvPr/>
        </p:nvPicPr>
        <p:blipFill>
          <a:blip r:embed="rId4"/>
          <a:stretch>
            <a:fillRect/>
          </a:stretch>
        </p:blipFill>
        <p:spPr>
          <a:xfrm>
            <a:off x="129339" y="107782"/>
            <a:ext cx="723900" cy="285750"/>
          </a:xfrm>
          <a:prstGeom prst="rect">
            <a:avLst/>
          </a:prstGeom>
        </p:spPr>
      </p:pic>
      <p:pic>
        <p:nvPicPr>
          <p:cNvPr id="15" name="Picture 16" descr="Text&#10;&#10;Description automatically generated">
            <a:extLst>
              <a:ext uri="{FF2B5EF4-FFF2-40B4-BE49-F238E27FC236}">
                <a16:creationId xmlns:a16="http://schemas.microsoft.com/office/drawing/2014/main" id="{3D98C37E-22FA-418F-B6AD-AF2472842C57}"/>
              </a:ext>
            </a:extLst>
          </p:cNvPr>
          <p:cNvPicPr>
            <a:picLocks noChangeAspect="1"/>
          </p:cNvPicPr>
          <p:nvPr/>
        </p:nvPicPr>
        <p:blipFill>
          <a:blip r:embed="rId5"/>
          <a:stretch>
            <a:fillRect/>
          </a:stretch>
        </p:blipFill>
        <p:spPr>
          <a:xfrm>
            <a:off x="7465041" y="4647746"/>
            <a:ext cx="3373820" cy="1433358"/>
          </a:xfrm>
          <a:prstGeom prst="rect">
            <a:avLst/>
          </a:prstGeom>
        </p:spPr>
      </p:pic>
    </p:spTree>
    <p:extLst>
      <p:ext uri="{BB962C8B-B14F-4D97-AF65-F5344CB8AC3E}">
        <p14:creationId xmlns:p14="http://schemas.microsoft.com/office/powerpoint/2010/main" val="144575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0DBEC9-89A2-421A-A8A7-30A32C2C24C5}"/>
              </a:ext>
            </a:extLst>
          </p:cNvPr>
          <p:cNvSpPr txBox="1"/>
          <p:nvPr/>
        </p:nvSpPr>
        <p:spPr>
          <a:xfrm>
            <a:off x="483270" y="533400"/>
            <a:ext cx="816743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u="sng">
                <a:ea typeface="+mn-lt"/>
                <a:cs typeface="+mn-lt"/>
              </a:rPr>
              <a:t>2. Food :-</a:t>
            </a:r>
            <a:r>
              <a:rPr lang="en-GB">
                <a:ea typeface="+mn-lt"/>
                <a:cs typeface="+mn-lt"/>
              </a:rPr>
              <a:t> </a:t>
            </a:r>
            <a:endParaRPr lang="en-US"/>
          </a:p>
          <a:p>
            <a:r>
              <a:rPr lang="en-GB">
                <a:ea typeface="+mn-lt"/>
                <a:cs typeface="+mn-lt"/>
              </a:rPr>
              <a:t>3d printing  is even breaking design barriers in the culinary arts. Using a plastic 3d printer , users can actually print chocolate based off a digital design from 3d software . Companies have even 3d printed  edible foods using ice cream, cookie dough, marzipan and hamburgers</a:t>
            </a:r>
            <a:endParaRPr lang="en-GB"/>
          </a:p>
        </p:txBody>
      </p:sp>
      <p:pic>
        <p:nvPicPr>
          <p:cNvPr id="7" name="Picture 7" descr="A picture containing indoor, coffee maker, kitchen appliance&#10;&#10;Description automatically generated">
            <a:extLst>
              <a:ext uri="{FF2B5EF4-FFF2-40B4-BE49-F238E27FC236}">
                <a16:creationId xmlns:a16="http://schemas.microsoft.com/office/drawing/2014/main" id="{361423DF-807C-475E-8017-084A8FD914A6}"/>
              </a:ext>
            </a:extLst>
          </p:cNvPr>
          <p:cNvPicPr>
            <a:picLocks noChangeAspect="1"/>
          </p:cNvPicPr>
          <p:nvPr/>
        </p:nvPicPr>
        <p:blipFill>
          <a:blip r:embed="rId2"/>
          <a:stretch>
            <a:fillRect/>
          </a:stretch>
        </p:blipFill>
        <p:spPr>
          <a:xfrm>
            <a:off x="8813909" y="535534"/>
            <a:ext cx="2000250" cy="4105275"/>
          </a:xfrm>
          <a:prstGeom prst="rect">
            <a:avLst/>
          </a:prstGeom>
        </p:spPr>
      </p:pic>
      <p:sp>
        <p:nvSpPr>
          <p:cNvPr id="8" name="TextBox 1">
            <a:extLst>
              <a:ext uri="{FF2B5EF4-FFF2-40B4-BE49-F238E27FC236}">
                <a16:creationId xmlns:a16="http://schemas.microsoft.com/office/drawing/2014/main" id="{A4EFBA52-285F-4414-8C40-577258D7FF06}"/>
              </a:ext>
            </a:extLst>
          </p:cNvPr>
          <p:cNvSpPr txBox="1"/>
          <p:nvPr/>
        </p:nvSpPr>
        <p:spPr>
          <a:xfrm>
            <a:off x="285249" y="3072564"/>
            <a:ext cx="10744198" cy="39703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u="sng">
                <a:ea typeface="+mn-lt"/>
                <a:cs typeface="+mn-lt"/>
              </a:rPr>
              <a:t>3. Firearms &amp; Military</a:t>
            </a:r>
            <a:r>
              <a:rPr lang="en-GB" u="sng">
                <a:ea typeface="+mn-lt"/>
                <a:cs typeface="+mn-lt"/>
              </a:rPr>
              <a:t> :-</a:t>
            </a:r>
            <a:endParaRPr lang="en-US" u="sng"/>
          </a:p>
          <a:p>
            <a:endParaRPr lang="en-GB" u="sng">
              <a:ea typeface="+mn-lt"/>
              <a:cs typeface="+mn-lt"/>
            </a:endParaRPr>
          </a:p>
          <a:p>
            <a:r>
              <a:rPr lang="en-GB">
                <a:ea typeface="+mn-lt"/>
                <a:cs typeface="+mn-lt"/>
              </a:rPr>
              <a:t>                       A very controversial topic has been the ability to 3d print fully functional firearms. </a:t>
            </a:r>
            <a:r>
              <a:rPr lang="en-GB" err="1">
                <a:ea typeface="+mn-lt"/>
                <a:cs typeface="+mn-lt"/>
              </a:rPr>
              <a:t>Defense</a:t>
            </a:r>
            <a:r>
              <a:rPr lang="en-GB">
                <a:ea typeface="+mn-lt"/>
                <a:cs typeface="+mn-lt"/>
              </a:rPr>
              <a:t> </a:t>
            </a:r>
            <a:r>
              <a:rPr lang="en-GB" err="1">
                <a:ea typeface="+mn-lt"/>
                <a:cs typeface="+mn-lt"/>
              </a:rPr>
              <a:t>Distributed’s</a:t>
            </a:r>
            <a:r>
              <a:rPr lang="en-GB">
                <a:ea typeface="+mn-lt"/>
                <a:cs typeface="+mn-lt"/>
              </a:rPr>
              <a:t> “Liberator” has been subject of hot discussion as it is a working plastic gun, created using 3d printing  technology. Many believe this to be an extremely dangerous ability as there is the potential for any person with a3d printer  and the design blueprints can produce their own guns.</a:t>
            </a:r>
            <a:endParaRPr lang="en-GB"/>
          </a:p>
          <a:p>
            <a:r>
              <a:rPr lang="en-GB">
                <a:ea typeface="+mn-lt"/>
                <a:cs typeface="+mn-lt"/>
              </a:rPr>
              <a:t>  </a:t>
            </a:r>
            <a:endParaRPr lang="en-GB"/>
          </a:p>
          <a:p>
            <a:r>
              <a:rPr lang="en-GB">
                <a:ea typeface="+mn-lt"/>
                <a:cs typeface="+mn-lt"/>
              </a:rPr>
              <a:t>3D printed flip-top valve on the T-45 Goshawk breathing mask. Photo by Emanuel Cavallaro via NAVAIR.</a:t>
            </a:r>
            <a:endParaRPr lang="en-GB"/>
          </a:p>
          <a:p>
            <a:r>
              <a:rPr lang="en-GB">
                <a:ea typeface="+mn-lt"/>
                <a:cs typeface="+mn-lt"/>
              </a:rPr>
              <a:t>In a more positive light, branches of the U.S. Military have benefited greatly from this ability. Already we have seen many instances of how 3d printing  can aide soldiers in the battlefield and potentially save lives:</a:t>
            </a:r>
            <a:endParaRPr lang="en-GB"/>
          </a:p>
          <a:p>
            <a:pPr algn="l"/>
            <a:endParaRPr lang="en-GB"/>
          </a:p>
        </p:txBody>
      </p:sp>
    </p:spTree>
    <p:extLst>
      <p:ext uri="{BB962C8B-B14F-4D97-AF65-F5344CB8AC3E}">
        <p14:creationId xmlns:p14="http://schemas.microsoft.com/office/powerpoint/2010/main" val="52788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31">
            <a:extLst>
              <a:ext uri="{FF2B5EF4-FFF2-40B4-BE49-F238E27FC236}">
                <a16:creationId xmlns:a16="http://schemas.microsoft.com/office/drawing/2014/main" id="{35CCACBE-974C-42C6-8234-869C60863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1"/>
            <a:ext cx="4059080" cy="68608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65">
            <a:extLst>
              <a:ext uri="{FF2B5EF4-FFF2-40B4-BE49-F238E27FC236}">
                <a16:creationId xmlns:a16="http://schemas.microsoft.com/office/drawing/2014/main" id="{A71AC906-2B28-4CC5-AA5B-DDF7FFCC0FB4}"/>
              </a:ext>
            </a:extLst>
          </p:cNvPr>
          <p:cNvPicPr>
            <a:picLocks noChangeAspect="1"/>
          </p:cNvPicPr>
          <p:nvPr/>
        </p:nvPicPr>
        <p:blipFill>
          <a:blip r:embed="rId2"/>
          <a:stretch>
            <a:fillRect/>
          </a:stretch>
        </p:blipFill>
        <p:spPr>
          <a:xfrm>
            <a:off x="903831" y="4670388"/>
            <a:ext cx="2733839" cy="1880526"/>
          </a:xfrm>
          <a:prstGeom prst="rect">
            <a:avLst/>
          </a:prstGeom>
        </p:spPr>
      </p:pic>
      <p:pic>
        <p:nvPicPr>
          <p:cNvPr id="25" name="Picture 8" descr="Text&#10;&#10;Description automatically generated">
            <a:extLst>
              <a:ext uri="{FF2B5EF4-FFF2-40B4-BE49-F238E27FC236}">
                <a16:creationId xmlns:a16="http://schemas.microsoft.com/office/drawing/2014/main" id="{2CED1BED-32D9-4B37-9A4B-E7DE33826287}"/>
              </a:ext>
            </a:extLst>
          </p:cNvPr>
          <p:cNvPicPr>
            <a:picLocks noChangeAspect="1"/>
          </p:cNvPicPr>
          <p:nvPr/>
        </p:nvPicPr>
        <p:blipFill>
          <a:blip r:embed="rId3"/>
          <a:stretch>
            <a:fillRect/>
          </a:stretch>
        </p:blipFill>
        <p:spPr>
          <a:xfrm>
            <a:off x="60951" y="3299088"/>
            <a:ext cx="3867805" cy="896325"/>
          </a:xfrm>
          <a:prstGeom prst="rect">
            <a:avLst/>
          </a:prstGeom>
        </p:spPr>
      </p:pic>
      <p:pic>
        <p:nvPicPr>
          <p:cNvPr id="15" name="Picture 15">
            <a:extLst>
              <a:ext uri="{FF2B5EF4-FFF2-40B4-BE49-F238E27FC236}">
                <a16:creationId xmlns:a16="http://schemas.microsoft.com/office/drawing/2014/main" id="{592029F0-B96E-4740-BDC5-4225D288797D}"/>
              </a:ext>
            </a:extLst>
          </p:cNvPr>
          <p:cNvPicPr>
            <a:picLocks noChangeAspect="1"/>
          </p:cNvPicPr>
          <p:nvPr/>
        </p:nvPicPr>
        <p:blipFill>
          <a:blip r:embed="rId4"/>
          <a:stretch>
            <a:fillRect/>
          </a:stretch>
        </p:blipFill>
        <p:spPr>
          <a:xfrm>
            <a:off x="784706" y="599191"/>
            <a:ext cx="2591089" cy="1877455"/>
          </a:xfrm>
          <a:prstGeom prst="rect">
            <a:avLst/>
          </a:prstGeom>
        </p:spPr>
      </p:pic>
      <p:graphicFrame>
        <p:nvGraphicFramePr>
          <p:cNvPr id="118" name="TextBox 15">
            <a:extLst>
              <a:ext uri="{FF2B5EF4-FFF2-40B4-BE49-F238E27FC236}">
                <a16:creationId xmlns:a16="http://schemas.microsoft.com/office/drawing/2014/main" id="{43C4E921-8AE4-4897-93AB-038805C25119}"/>
              </a:ext>
            </a:extLst>
          </p:cNvPr>
          <p:cNvGraphicFramePr/>
          <p:nvPr/>
        </p:nvGraphicFramePr>
        <p:xfrm>
          <a:off x="4481955" y="1371358"/>
          <a:ext cx="6564583" cy="497193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28" name="Picture 8">
            <a:extLst>
              <a:ext uri="{FF2B5EF4-FFF2-40B4-BE49-F238E27FC236}">
                <a16:creationId xmlns:a16="http://schemas.microsoft.com/office/drawing/2014/main" id="{166E59F1-C5A0-45D5-A2C5-0C9C908C3626}"/>
              </a:ext>
            </a:extLst>
          </p:cNvPr>
          <p:cNvPicPr>
            <a:picLocks noChangeAspect="1"/>
          </p:cNvPicPr>
          <p:nvPr/>
        </p:nvPicPr>
        <p:blipFill>
          <a:blip r:embed="rId10"/>
          <a:stretch>
            <a:fillRect/>
          </a:stretch>
        </p:blipFill>
        <p:spPr>
          <a:xfrm>
            <a:off x="122148" y="4362261"/>
            <a:ext cx="647700" cy="438150"/>
          </a:xfrm>
          <a:prstGeom prst="rect">
            <a:avLst/>
          </a:prstGeom>
        </p:spPr>
      </p:pic>
    </p:spTree>
    <p:extLst>
      <p:ext uri="{BB962C8B-B14F-4D97-AF65-F5344CB8AC3E}">
        <p14:creationId xmlns:p14="http://schemas.microsoft.com/office/powerpoint/2010/main" val="80314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68823-E650-4C51-816E-EF9DCA759304}"/>
              </a:ext>
            </a:extLst>
          </p:cNvPr>
          <p:cNvSpPr txBox="1"/>
          <p:nvPr/>
        </p:nvSpPr>
        <p:spPr>
          <a:xfrm>
            <a:off x="429688" y="-45319"/>
            <a:ext cx="10143824" cy="134561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200" u="sng" spc="-50">
                <a:latin typeface="Cambria Math"/>
                <a:ea typeface="Cambria Math"/>
                <a:cs typeface="+mj-cs"/>
              </a:rPr>
              <a:t>4.customized 3D printed cars</a:t>
            </a:r>
            <a:r>
              <a:rPr lang="en-US" sz="3200" spc="-50">
                <a:latin typeface="Cambria Math"/>
                <a:ea typeface="Cambria Math"/>
                <a:cs typeface="+mj-cs"/>
              </a:rPr>
              <a:t>:-</a:t>
            </a:r>
            <a:r>
              <a:rPr lang="en-US" sz="4400" b="1" spc="-50">
                <a:latin typeface="+mj-lt"/>
                <a:ea typeface="+mj-ea"/>
                <a:cs typeface="+mj-cs"/>
              </a:rPr>
              <a:t> </a:t>
            </a:r>
            <a:endParaRPr lang="en-US" sz="4400" spc="-50">
              <a:latin typeface="+mj-lt"/>
              <a:ea typeface="+mj-ea"/>
              <a:cs typeface="+mj-cs"/>
            </a:endParaRPr>
          </a:p>
        </p:txBody>
      </p:sp>
      <p:sp>
        <p:nvSpPr>
          <p:cNvPr id="5" name="TextBox 4">
            <a:extLst>
              <a:ext uri="{FF2B5EF4-FFF2-40B4-BE49-F238E27FC236}">
                <a16:creationId xmlns:a16="http://schemas.microsoft.com/office/drawing/2014/main" id="{974C5850-2C82-4497-96EC-BADC1B50D975}"/>
              </a:ext>
            </a:extLst>
          </p:cNvPr>
          <p:cNvSpPr txBox="1"/>
          <p:nvPr/>
        </p:nvSpPr>
        <p:spPr>
          <a:xfrm>
            <a:off x="499873" y="1743075"/>
            <a:ext cx="5624718" cy="471779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182880">
              <a:lnSpc>
                <a:spcPct val="90000"/>
              </a:lnSpc>
              <a:spcAft>
                <a:spcPts val="600"/>
              </a:spcAft>
              <a:buClr>
                <a:schemeClr val="accent1"/>
              </a:buClr>
            </a:pPr>
            <a:r>
              <a:rPr lang="en-US" sz="1500" b="1">
                <a:latin typeface="Calibri Light"/>
                <a:cs typeface="Calibri Light"/>
              </a:rPr>
              <a:t>Genesis, the 3D printed car inspired by turtle shells</a:t>
            </a:r>
          </a:p>
          <a:p>
            <a:pPr indent="-182880">
              <a:lnSpc>
                <a:spcPct val="90000"/>
              </a:lnSpc>
              <a:spcAft>
                <a:spcPts val="600"/>
              </a:spcAft>
              <a:buClr>
                <a:schemeClr val="accent1"/>
              </a:buClr>
            </a:pPr>
            <a:r>
              <a:rPr lang="en-US"/>
              <a:t>EDAG also created a 3D printed car called Genesis. But that one’s not exactly a vehicle, it’s more of an innovative physical concept. It increases the safety of passengers thanks to a revolutionary structure, inspired by turtle shells, produced using the selectively laser </a:t>
            </a:r>
            <a:r>
              <a:rPr lang="en-US" err="1"/>
              <a:t>sinteringsls</a:t>
            </a:r>
            <a:r>
              <a:rPr lang="en-US"/>
              <a:t> technology .</a:t>
            </a:r>
          </a:p>
          <a:p>
            <a:pPr indent="-182880">
              <a:lnSpc>
                <a:spcPct val="90000"/>
              </a:lnSpc>
              <a:spcAft>
                <a:spcPts val="600"/>
              </a:spcAft>
            </a:pPr>
            <a:r>
              <a:rPr lang="en-US"/>
              <a:t> Inspiration:-The turtle benefits from millions of years of evolution for their protective shell, which makes it quite optimized by nature. But reproducing such types of structures is not always an easy task. Additive manufacturing makes it possible to produce such complex geometries. </a:t>
            </a:r>
          </a:p>
          <a:p>
            <a:pPr indent="-182880">
              <a:lnSpc>
                <a:spcPct val="90000"/>
              </a:lnSpc>
              <a:spcAft>
                <a:spcPts val="600"/>
              </a:spcAft>
              <a:buClr>
                <a:schemeClr val="accent1"/>
              </a:buClr>
            </a:pPr>
            <a:r>
              <a:rPr lang="en-US"/>
              <a:t>Results;-The optimized structures performed really well in crash tests</a:t>
            </a:r>
          </a:p>
        </p:txBody>
      </p:sp>
      <p:pic>
        <p:nvPicPr>
          <p:cNvPr id="7" name="Picture 7">
            <a:extLst>
              <a:ext uri="{FF2B5EF4-FFF2-40B4-BE49-F238E27FC236}">
                <a16:creationId xmlns:a16="http://schemas.microsoft.com/office/drawing/2014/main" id="{3A31ECDE-34D8-4EB9-9B9E-66689484C790}"/>
              </a:ext>
            </a:extLst>
          </p:cNvPr>
          <p:cNvPicPr>
            <a:picLocks noChangeAspect="1"/>
          </p:cNvPicPr>
          <p:nvPr/>
        </p:nvPicPr>
        <p:blipFill>
          <a:blip r:embed="rId2"/>
          <a:stretch>
            <a:fillRect/>
          </a:stretch>
        </p:blipFill>
        <p:spPr>
          <a:xfrm>
            <a:off x="6357721" y="2038242"/>
            <a:ext cx="4807287" cy="2595934"/>
          </a:xfrm>
          <a:prstGeom prst="rect">
            <a:avLst/>
          </a:prstGeom>
        </p:spPr>
      </p:pic>
    </p:spTree>
    <p:extLst>
      <p:ext uri="{BB962C8B-B14F-4D97-AF65-F5344CB8AC3E}">
        <p14:creationId xmlns:p14="http://schemas.microsoft.com/office/powerpoint/2010/main" val="968542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34252-BB4F-4D01-A905-084429867E06}"/>
              </a:ext>
            </a:extLst>
          </p:cNvPr>
          <p:cNvSpPr txBox="1"/>
          <p:nvPr/>
        </p:nvSpPr>
        <p:spPr>
          <a:xfrm>
            <a:off x="503882" y="2043864"/>
            <a:ext cx="4573946" cy="446714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182880">
              <a:lnSpc>
                <a:spcPct val="90000"/>
              </a:lnSpc>
              <a:spcAft>
                <a:spcPts val="600"/>
              </a:spcAft>
              <a:buClr>
                <a:schemeClr val="accent1"/>
              </a:buClr>
            </a:pPr>
            <a:r>
              <a:rPr lang="en-US" sz="1500"/>
              <a:t>Birds are beautiful creatures. However, they can endanger passenger safety by damaging an aircraft, spreading disease or ruining crops. In response, Dutch company clear fight situations  has created high-tech “Robirds”.</a:t>
            </a:r>
          </a:p>
          <a:p>
            <a:pPr indent="-182880">
              <a:lnSpc>
                <a:spcPct val="90000"/>
              </a:lnSpc>
              <a:spcAft>
                <a:spcPts val="600"/>
              </a:spcAft>
              <a:buClr>
                <a:schemeClr val="accent1"/>
              </a:buClr>
            </a:pPr>
            <a:r>
              <a:rPr lang="en-US" sz="1500"/>
              <a:t>These remote controlled  robotic birds of prey, with the realistic appearance and weight of their living counterparts, serve as modern-day scarecrows. Robirds propel themselves by flapping their wings, with a flight performance comparable to real birds.”</a:t>
            </a:r>
          </a:p>
          <a:p>
            <a:pPr indent="-182880">
              <a:lnSpc>
                <a:spcPct val="90000"/>
              </a:lnSpc>
              <a:spcAft>
                <a:spcPts val="600"/>
              </a:spcAft>
              <a:buClr>
                <a:schemeClr val="accent1"/>
              </a:buClr>
            </a:pPr>
            <a:r>
              <a:rPr lang="en-US" sz="1500"/>
              <a:t>here Robirds can be used at airports, orchards, fields, and waste sites to scare away the real and much peskier birds. They have developed two types of Robirds: the falcon, which can be used to chase off birds up to 3kg, and the eagle to chase away any type of bird.</a:t>
            </a:r>
          </a:p>
        </p:txBody>
      </p:sp>
      <p:pic>
        <p:nvPicPr>
          <p:cNvPr id="6" name="Picture 6" descr="A picture containing helmet&#10;&#10;Description automatically generated">
            <a:extLst>
              <a:ext uri="{FF2B5EF4-FFF2-40B4-BE49-F238E27FC236}">
                <a16:creationId xmlns:a16="http://schemas.microsoft.com/office/drawing/2014/main" id="{3AC4EB7C-6B26-4D84-B2E2-6DE6ECC53521}"/>
              </a:ext>
            </a:extLst>
          </p:cNvPr>
          <p:cNvPicPr>
            <a:picLocks noChangeAspect="1"/>
          </p:cNvPicPr>
          <p:nvPr/>
        </p:nvPicPr>
        <p:blipFill rotWithShape="1">
          <a:blip r:embed="rId2"/>
          <a:srcRect l="13047" r="11339" b="2"/>
          <a:stretch/>
        </p:blipFill>
        <p:spPr>
          <a:xfrm>
            <a:off x="6095999" y="10"/>
            <a:ext cx="5075239" cy="3355932"/>
          </a:xfrm>
          <a:prstGeom prst="rect">
            <a:avLst/>
          </a:prstGeom>
        </p:spPr>
      </p:pic>
      <p:sp>
        <p:nvSpPr>
          <p:cNvPr id="7" name="TextBox 6">
            <a:extLst>
              <a:ext uri="{FF2B5EF4-FFF2-40B4-BE49-F238E27FC236}">
                <a16:creationId xmlns:a16="http://schemas.microsoft.com/office/drawing/2014/main" id="{98190DAF-5AEE-487F-911A-67C73EC2B2E9}"/>
              </a:ext>
            </a:extLst>
          </p:cNvPr>
          <p:cNvSpPr txBox="1"/>
          <p:nvPr/>
        </p:nvSpPr>
        <p:spPr>
          <a:xfrm>
            <a:off x="413084" y="814137"/>
            <a:ext cx="32344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a:solidFill>
                  <a:srgbClr val="262626"/>
                </a:solidFill>
                <a:latin typeface="Century Schoolbook"/>
                <a:ea typeface="Roboto"/>
              </a:rPr>
              <a:t>5. Robot Birds</a:t>
            </a:r>
            <a:r>
              <a:rPr lang="en-US" sz="2400">
                <a:solidFill>
                  <a:srgbClr val="262626"/>
                </a:solidFill>
                <a:latin typeface="Century Schoolbook"/>
                <a:ea typeface="Roboto"/>
              </a:rPr>
              <a:t>:-</a:t>
            </a:r>
          </a:p>
        </p:txBody>
      </p:sp>
      <p:pic>
        <p:nvPicPr>
          <p:cNvPr id="8" name="Picture 8">
            <a:extLst>
              <a:ext uri="{FF2B5EF4-FFF2-40B4-BE49-F238E27FC236}">
                <a16:creationId xmlns:a16="http://schemas.microsoft.com/office/drawing/2014/main" id="{A9BCC4F5-1D21-4CC9-82A5-C196FE90BCB8}"/>
              </a:ext>
            </a:extLst>
          </p:cNvPr>
          <p:cNvPicPr>
            <a:picLocks noChangeAspect="1"/>
          </p:cNvPicPr>
          <p:nvPr/>
        </p:nvPicPr>
        <p:blipFill>
          <a:blip r:embed="rId3"/>
          <a:stretch>
            <a:fillRect/>
          </a:stretch>
        </p:blipFill>
        <p:spPr>
          <a:xfrm>
            <a:off x="6057899" y="3688537"/>
            <a:ext cx="5109411" cy="2799636"/>
          </a:xfrm>
          <a:prstGeom prst="rect">
            <a:avLst/>
          </a:prstGeom>
        </p:spPr>
      </p:pic>
    </p:spTree>
    <p:extLst>
      <p:ext uri="{BB962C8B-B14F-4D97-AF65-F5344CB8AC3E}">
        <p14:creationId xmlns:p14="http://schemas.microsoft.com/office/powerpoint/2010/main" val="424471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183306-12F9-4433-8BFD-DF92AAE4AC54}"/>
              </a:ext>
            </a:extLst>
          </p:cNvPr>
          <p:cNvSpPr txBox="1"/>
          <p:nvPr/>
        </p:nvSpPr>
        <p:spPr>
          <a:xfrm>
            <a:off x="651934" y="414867"/>
            <a:ext cx="1024466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2. Provide a few examples of </a:t>
            </a:r>
            <a:r>
              <a:rPr lang="en-US" sz="2800" err="1"/>
              <a:t>torubleshooting</a:t>
            </a:r>
            <a:r>
              <a:rPr lang="en-US" sz="2800"/>
              <a:t> in 3D printing</a:t>
            </a:r>
            <a:endParaRPr lang="en-US" sz="2800">
              <a:ea typeface="+mn-lt"/>
              <a:cs typeface="+mn-lt"/>
            </a:endParaRPr>
          </a:p>
          <a:p>
            <a:endParaRPr lang="en-US">
              <a:ea typeface="+mn-lt"/>
              <a:cs typeface="+mn-lt"/>
            </a:endParaRPr>
          </a:p>
          <a:p>
            <a:pPr algn="l"/>
            <a:endParaRPr lang="en-US"/>
          </a:p>
        </p:txBody>
      </p:sp>
      <p:sp>
        <p:nvSpPr>
          <p:cNvPr id="5" name="TextBox 4">
            <a:extLst>
              <a:ext uri="{FF2B5EF4-FFF2-40B4-BE49-F238E27FC236}">
                <a16:creationId xmlns:a16="http://schemas.microsoft.com/office/drawing/2014/main" id="{855C4160-0264-4BEE-81A7-96190F055527}"/>
              </a:ext>
            </a:extLst>
          </p:cNvPr>
          <p:cNvSpPr txBox="1"/>
          <p:nvPr/>
        </p:nvSpPr>
        <p:spPr>
          <a:xfrm>
            <a:off x="575732" y="1439334"/>
            <a:ext cx="10278535" cy="5386090"/>
          </a:xfrm>
          <a:prstGeom prst="rect">
            <a:avLst/>
          </a:prstGeom>
          <a:solidFill>
            <a:schemeClr val="accent5">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a:t>
            </a:r>
            <a:r>
              <a:rPr lang="en-US" sz="2400">
                <a:latin typeface="Algerian"/>
                <a:ea typeface="+mn-lt"/>
                <a:cs typeface="+mn-lt"/>
              </a:rPr>
              <a:t>There are a lot of things that are cool about 3D printing. It gives designers the ability to handle any level of complexity. It ensures pinpoint accuracy. The things you can make are limited only by up imagination. And it delivers the promise of mass customization.</a:t>
            </a:r>
            <a:endParaRPr lang="en-US" sz="2400">
              <a:latin typeface="Algerian"/>
            </a:endParaRPr>
          </a:p>
          <a:p>
            <a:r>
              <a:rPr lang="en-US" sz="2400">
                <a:latin typeface="Algerian"/>
                <a:ea typeface="+mn-lt"/>
                <a:cs typeface="+mn-lt"/>
              </a:rPr>
              <a:t>Problem is, I just don’t think it’s quite right. This technology was supposed to revolutionize manufacturing: Put creativity in everyone’s hands! Disrupt the production model! A printer in every home!</a:t>
            </a:r>
            <a:endParaRPr lang="en-US" sz="2400">
              <a:latin typeface="Algerian"/>
            </a:endParaRPr>
          </a:p>
          <a:p>
            <a:endParaRPr lang="en-US" sz="2400">
              <a:latin typeface="Algerian"/>
              <a:ea typeface="+mn-lt"/>
              <a:cs typeface="+mn-lt"/>
            </a:endParaRPr>
          </a:p>
          <a:p>
            <a:r>
              <a:rPr lang="en-US" sz="2400">
                <a:latin typeface="Algerian"/>
                <a:ea typeface="+mn-lt"/>
                <a:cs typeface="+mn-lt"/>
              </a:rPr>
              <a:t>To try and focus the problem, here are some lamentations with the state of 3D printing.</a:t>
            </a:r>
            <a:endParaRPr lang="en-US" sz="2400">
              <a:latin typeface="Algerian"/>
            </a:endParaRPr>
          </a:p>
          <a:p>
            <a:br>
              <a:rPr lang="en-US"/>
            </a:br>
            <a:endParaRPr lang="en-US"/>
          </a:p>
          <a:p>
            <a:endParaRPr lang="en-US" sz="2000">
              <a:latin typeface="Algerian"/>
            </a:endParaRPr>
          </a:p>
        </p:txBody>
      </p:sp>
    </p:spTree>
    <p:extLst>
      <p:ext uri="{BB962C8B-B14F-4D97-AF65-F5344CB8AC3E}">
        <p14:creationId xmlns:p14="http://schemas.microsoft.com/office/powerpoint/2010/main" val="109280821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2021-11-06T04:31:24Z</dcterms:created>
  <dcterms:modified xsi:type="dcterms:W3CDTF">2021-11-07T07:58:38Z</dcterms:modified>
</cp:coreProperties>
</file>