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57" r:id="rId4"/>
    <p:sldId id="258" r:id="rId5"/>
    <p:sldId id="269" r:id="rId6"/>
    <p:sldId id="260" r:id="rId7"/>
    <p:sldId id="270" r:id="rId8"/>
    <p:sldId id="261" r:id="rId9"/>
    <p:sldId id="279" r:id="rId10"/>
    <p:sldId id="280" r:id="rId11"/>
    <p:sldId id="281" r:id="rId12"/>
    <p:sldId id="286" r:id="rId13"/>
    <p:sldId id="287" r:id="rId14"/>
    <p:sldId id="288" r:id="rId15"/>
    <p:sldId id="282" r:id="rId16"/>
    <p:sldId id="284" r:id="rId17"/>
    <p:sldId id="285" r:id="rId18"/>
    <p:sldId id="277" r:id="rId19"/>
    <p:sldId id="278" r:id="rId20"/>
    <p:sldId id="289" r:id="rId21"/>
    <p:sldId id="290" r:id="rId22"/>
    <p:sldId id="262" r:id="rId23"/>
    <p:sldId id="271" r:id="rId24"/>
    <p:sldId id="291" r:id="rId25"/>
    <p:sldId id="275" r:id="rId26"/>
    <p:sldId id="276" r:id="rId27"/>
    <p:sldId id="292" r:id="rId28"/>
    <p:sldId id="274" r:id="rId29"/>
    <p:sldId id="267" r:id="rId30"/>
    <p:sldId id="265" r:id="rId31"/>
    <p:sldId id="268" r:id="rId3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4D339A-859E-147D-8173-0F06D84372FC}" v="21" dt="2022-07-17T12:37:02.416"/>
    <p1510:client id="{0884E6A3-904D-CD24-6BFC-B5B2DE584B47}" v="2920" dt="2022-07-19T17:22:19.697"/>
    <p1510:client id="{0CF49700-9AC0-0C7F-C11F-1129A7B32632}" v="83" dt="2022-07-19T17:25:59.005"/>
    <p1510:client id="{3B615E4C-D03A-B8A3-4E53-365514A3D3A4}" v="805" dt="2022-07-17T12:32:05.613"/>
    <p1510:client id="{3DB39E49-9715-7482-1984-0492AF09F3DA}" v="390" dt="2022-07-17T15:18:48.129"/>
    <p1510:client id="{5514E28E-791B-F974-C495-4DEE70132DB9}" v="358" dt="2022-07-17T17:21:23.400"/>
    <p1510:client id="{91465045-3A4A-8E17-7700-E4408306430A}" v="11" dt="2022-07-20T15:23:50.948"/>
    <p1510:client id="{960F80AA-B4BE-476A-8654-A9A3D5BC9DE1}" v="196" dt="2022-07-17T09:17:49.752"/>
    <p1510:client id="{FED25E09-00A6-40AA-7247-D2B07229A6B7}" v="1" dt="2022-07-19T17:28:55.8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diagrams/_rels/data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3ABF2E-59C6-4164-8D9A-2F676132492B}"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31EEC8ED-7329-4331-AD8A-CD80C6FE21A1}">
      <dgm:prSet/>
      <dgm:spPr/>
      <dgm:t>
        <a:bodyPr/>
        <a:lstStyle/>
        <a:p>
          <a:r>
            <a:rPr lang="en-GB"/>
            <a:t>JAIDEV CB.EN.U4AIE21117</a:t>
          </a:r>
          <a:endParaRPr lang="en-US"/>
        </a:p>
      </dgm:t>
    </dgm:pt>
    <dgm:pt modelId="{61A0D279-88FB-4B8A-AA99-1FD53E208821}" type="parTrans" cxnId="{9B8C86F0-445F-4B57-BD6A-8C0234D1ED3E}">
      <dgm:prSet/>
      <dgm:spPr/>
      <dgm:t>
        <a:bodyPr/>
        <a:lstStyle/>
        <a:p>
          <a:endParaRPr lang="en-US"/>
        </a:p>
      </dgm:t>
    </dgm:pt>
    <dgm:pt modelId="{6099530D-F22B-45A0-B604-2BE5E300C1CF}" type="sibTrans" cxnId="{9B8C86F0-445F-4B57-BD6A-8C0234D1ED3E}">
      <dgm:prSet/>
      <dgm:spPr/>
      <dgm:t>
        <a:bodyPr/>
        <a:lstStyle/>
        <a:p>
          <a:endParaRPr lang="en-US"/>
        </a:p>
      </dgm:t>
    </dgm:pt>
    <dgm:pt modelId="{70848BCA-F5E3-48DD-B8E6-FDA06972B5F0}">
      <dgm:prSet/>
      <dgm:spPr/>
      <dgm:t>
        <a:bodyPr/>
        <a:lstStyle/>
        <a:p>
          <a:r>
            <a:rPr lang="en-GB"/>
            <a:t>CHANDANA CB.EN.U4AIE21118</a:t>
          </a:r>
          <a:endParaRPr lang="en-US"/>
        </a:p>
      </dgm:t>
    </dgm:pt>
    <dgm:pt modelId="{48234859-8670-4E17-AF8F-BEDD55FB8E5C}" type="parTrans" cxnId="{BB4D7275-D53C-4274-AA60-44871D020E7E}">
      <dgm:prSet/>
      <dgm:spPr/>
      <dgm:t>
        <a:bodyPr/>
        <a:lstStyle/>
        <a:p>
          <a:endParaRPr lang="en-US"/>
        </a:p>
      </dgm:t>
    </dgm:pt>
    <dgm:pt modelId="{303C748C-DB41-453F-B787-617A6C79CC9A}" type="sibTrans" cxnId="{BB4D7275-D53C-4274-AA60-44871D020E7E}">
      <dgm:prSet/>
      <dgm:spPr/>
      <dgm:t>
        <a:bodyPr/>
        <a:lstStyle/>
        <a:p>
          <a:endParaRPr lang="en-US"/>
        </a:p>
      </dgm:t>
    </dgm:pt>
    <dgm:pt modelId="{9519CE82-47E5-4BCC-8E4F-13102ED6B3EC}">
      <dgm:prSet/>
      <dgm:spPr/>
      <dgm:t>
        <a:bodyPr/>
        <a:lstStyle/>
        <a:p>
          <a:r>
            <a:rPr lang="en-GB"/>
            <a:t>CHARISHMA CB.EN.U4AIE21169</a:t>
          </a:r>
          <a:endParaRPr lang="en-US"/>
        </a:p>
      </dgm:t>
    </dgm:pt>
    <dgm:pt modelId="{DA3A200C-07EA-4042-9C2F-31D87D3EE48C}" type="parTrans" cxnId="{BB413257-B808-4265-81A7-8AF92B7F5062}">
      <dgm:prSet/>
      <dgm:spPr/>
      <dgm:t>
        <a:bodyPr/>
        <a:lstStyle/>
        <a:p>
          <a:endParaRPr lang="en-US"/>
        </a:p>
      </dgm:t>
    </dgm:pt>
    <dgm:pt modelId="{629CAF9E-B98C-44F7-924E-96F06DB06FB2}" type="sibTrans" cxnId="{BB413257-B808-4265-81A7-8AF92B7F5062}">
      <dgm:prSet/>
      <dgm:spPr/>
      <dgm:t>
        <a:bodyPr/>
        <a:lstStyle/>
        <a:p>
          <a:endParaRPr lang="en-US"/>
        </a:p>
      </dgm:t>
    </dgm:pt>
    <dgm:pt modelId="{95A68AA8-65E6-40A9-9AC7-22C9F3155D72}">
      <dgm:prSet/>
      <dgm:spPr/>
      <dgm:t>
        <a:bodyPr/>
        <a:lstStyle/>
        <a:p>
          <a:r>
            <a:rPr lang="en-GB"/>
            <a:t>PRANISH CB.EN.U4AIE21137</a:t>
          </a:r>
          <a:endParaRPr lang="en-US"/>
        </a:p>
      </dgm:t>
    </dgm:pt>
    <dgm:pt modelId="{63C525A1-87C3-4145-AA71-7C5EE0508BFF}" type="parTrans" cxnId="{1F922BC6-28F7-404C-9EA5-48208CBDD21E}">
      <dgm:prSet/>
      <dgm:spPr/>
      <dgm:t>
        <a:bodyPr/>
        <a:lstStyle/>
        <a:p>
          <a:endParaRPr lang="en-US"/>
        </a:p>
      </dgm:t>
    </dgm:pt>
    <dgm:pt modelId="{32DFAF1C-20AA-4078-A35C-006A427619D8}" type="sibTrans" cxnId="{1F922BC6-28F7-404C-9EA5-48208CBDD21E}">
      <dgm:prSet/>
      <dgm:spPr/>
      <dgm:t>
        <a:bodyPr/>
        <a:lstStyle/>
        <a:p>
          <a:endParaRPr lang="en-US"/>
        </a:p>
      </dgm:t>
    </dgm:pt>
    <dgm:pt modelId="{D5BE8BEC-0FF7-46A7-BCC5-A11539A0D216}" type="pres">
      <dgm:prSet presAssocID="{F03ABF2E-59C6-4164-8D9A-2F676132492B}" presName="vert0" presStyleCnt="0">
        <dgm:presLayoutVars>
          <dgm:dir/>
          <dgm:animOne val="branch"/>
          <dgm:animLvl val="lvl"/>
        </dgm:presLayoutVars>
      </dgm:prSet>
      <dgm:spPr/>
    </dgm:pt>
    <dgm:pt modelId="{CA9D02B5-B130-423A-B3C3-E1F41D14A71F}" type="pres">
      <dgm:prSet presAssocID="{31EEC8ED-7329-4331-AD8A-CD80C6FE21A1}" presName="thickLine" presStyleLbl="alignNode1" presStyleIdx="0" presStyleCnt="4"/>
      <dgm:spPr/>
    </dgm:pt>
    <dgm:pt modelId="{52C45684-FF84-469D-BCA1-57C031D3E1C1}" type="pres">
      <dgm:prSet presAssocID="{31EEC8ED-7329-4331-AD8A-CD80C6FE21A1}" presName="horz1" presStyleCnt="0"/>
      <dgm:spPr/>
    </dgm:pt>
    <dgm:pt modelId="{B9736C2D-5BD6-414D-8183-3EBCD59E71E4}" type="pres">
      <dgm:prSet presAssocID="{31EEC8ED-7329-4331-AD8A-CD80C6FE21A1}" presName="tx1" presStyleLbl="revTx" presStyleIdx="0" presStyleCnt="4"/>
      <dgm:spPr/>
    </dgm:pt>
    <dgm:pt modelId="{B00092BF-A9D8-497F-8259-E01E119E526C}" type="pres">
      <dgm:prSet presAssocID="{31EEC8ED-7329-4331-AD8A-CD80C6FE21A1}" presName="vert1" presStyleCnt="0"/>
      <dgm:spPr/>
    </dgm:pt>
    <dgm:pt modelId="{8B348A84-67F7-4A49-8DB8-FBA889D9E0A4}" type="pres">
      <dgm:prSet presAssocID="{70848BCA-F5E3-48DD-B8E6-FDA06972B5F0}" presName="thickLine" presStyleLbl="alignNode1" presStyleIdx="1" presStyleCnt="4"/>
      <dgm:spPr/>
    </dgm:pt>
    <dgm:pt modelId="{86C1FEB4-4626-4FB8-A7B0-C9C247DF0528}" type="pres">
      <dgm:prSet presAssocID="{70848BCA-F5E3-48DD-B8E6-FDA06972B5F0}" presName="horz1" presStyleCnt="0"/>
      <dgm:spPr/>
    </dgm:pt>
    <dgm:pt modelId="{89A84E8F-E62F-47C6-ACB9-A3B8E2DF0EB3}" type="pres">
      <dgm:prSet presAssocID="{70848BCA-F5E3-48DD-B8E6-FDA06972B5F0}" presName="tx1" presStyleLbl="revTx" presStyleIdx="1" presStyleCnt="4"/>
      <dgm:spPr/>
    </dgm:pt>
    <dgm:pt modelId="{E34589F4-0FCB-484F-A90F-369FC209F698}" type="pres">
      <dgm:prSet presAssocID="{70848BCA-F5E3-48DD-B8E6-FDA06972B5F0}" presName="vert1" presStyleCnt="0"/>
      <dgm:spPr/>
    </dgm:pt>
    <dgm:pt modelId="{43BEC777-B25B-4DD1-BC70-F6945245BAFA}" type="pres">
      <dgm:prSet presAssocID="{9519CE82-47E5-4BCC-8E4F-13102ED6B3EC}" presName="thickLine" presStyleLbl="alignNode1" presStyleIdx="2" presStyleCnt="4"/>
      <dgm:spPr/>
    </dgm:pt>
    <dgm:pt modelId="{8616D9DF-EC15-4614-B621-2962C17F4FAB}" type="pres">
      <dgm:prSet presAssocID="{9519CE82-47E5-4BCC-8E4F-13102ED6B3EC}" presName="horz1" presStyleCnt="0"/>
      <dgm:spPr/>
    </dgm:pt>
    <dgm:pt modelId="{57D03D97-9B80-4748-9C51-34F316D039FA}" type="pres">
      <dgm:prSet presAssocID="{9519CE82-47E5-4BCC-8E4F-13102ED6B3EC}" presName="tx1" presStyleLbl="revTx" presStyleIdx="2" presStyleCnt="4"/>
      <dgm:spPr/>
    </dgm:pt>
    <dgm:pt modelId="{3695599E-D3B0-434F-BB1C-0DC7A5D3C044}" type="pres">
      <dgm:prSet presAssocID="{9519CE82-47E5-4BCC-8E4F-13102ED6B3EC}" presName="vert1" presStyleCnt="0"/>
      <dgm:spPr/>
    </dgm:pt>
    <dgm:pt modelId="{6572DC35-EE58-459A-B985-003D95C0C85D}" type="pres">
      <dgm:prSet presAssocID="{95A68AA8-65E6-40A9-9AC7-22C9F3155D72}" presName="thickLine" presStyleLbl="alignNode1" presStyleIdx="3" presStyleCnt="4"/>
      <dgm:spPr/>
    </dgm:pt>
    <dgm:pt modelId="{ED56D9CD-8F68-4E50-9DB1-DA98E36E325B}" type="pres">
      <dgm:prSet presAssocID="{95A68AA8-65E6-40A9-9AC7-22C9F3155D72}" presName="horz1" presStyleCnt="0"/>
      <dgm:spPr/>
    </dgm:pt>
    <dgm:pt modelId="{C7D678AE-DE1B-43BD-A6E1-957B3EC71CC6}" type="pres">
      <dgm:prSet presAssocID="{95A68AA8-65E6-40A9-9AC7-22C9F3155D72}" presName="tx1" presStyleLbl="revTx" presStyleIdx="3" presStyleCnt="4"/>
      <dgm:spPr/>
    </dgm:pt>
    <dgm:pt modelId="{749FE36B-9EC6-4E0B-A272-F95325535812}" type="pres">
      <dgm:prSet presAssocID="{95A68AA8-65E6-40A9-9AC7-22C9F3155D72}" presName="vert1" presStyleCnt="0"/>
      <dgm:spPr/>
    </dgm:pt>
  </dgm:ptLst>
  <dgm:cxnLst>
    <dgm:cxn modelId="{2D62B74D-910C-47AC-A0B8-0A8B36377C73}" type="presOf" srcId="{70848BCA-F5E3-48DD-B8E6-FDA06972B5F0}" destId="{89A84E8F-E62F-47C6-ACB9-A3B8E2DF0EB3}" srcOrd="0" destOrd="0" presId="urn:microsoft.com/office/officeart/2008/layout/LinedList"/>
    <dgm:cxn modelId="{E0D21C53-75C1-40FE-B7AE-3E72279662F9}" type="presOf" srcId="{9519CE82-47E5-4BCC-8E4F-13102ED6B3EC}" destId="{57D03D97-9B80-4748-9C51-34F316D039FA}" srcOrd="0" destOrd="0" presId="urn:microsoft.com/office/officeart/2008/layout/LinedList"/>
    <dgm:cxn modelId="{BB4D7275-D53C-4274-AA60-44871D020E7E}" srcId="{F03ABF2E-59C6-4164-8D9A-2F676132492B}" destId="{70848BCA-F5E3-48DD-B8E6-FDA06972B5F0}" srcOrd="1" destOrd="0" parTransId="{48234859-8670-4E17-AF8F-BEDD55FB8E5C}" sibTransId="{303C748C-DB41-453F-B787-617A6C79CC9A}"/>
    <dgm:cxn modelId="{BB413257-B808-4265-81A7-8AF92B7F5062}" srcId="{F03ABF2E-59C6-4164-8D9A-2F676132492B}" destId="{9519CE82-47E5-4BCC-8E4F-13102ED6B3EC}" srcOrd="2" destOrd="0" parTransId="{DA3A200C-07EA-4042-9C2F-31D87D3EE48C}" sibTransId="{629CAF9E-B98C-44F7-924E-96F06DB06FB2}"/>
    <dgm:cxn modelId="{2AD22792-C5C5-4DEF-9FBD-657B01909D4B}" type="presOf" srcId="{F03ABF2E-59C6-4164-8D9A-2F676132492B}" destId="{D5BE8BEC-0FF7-46A7-BCC5-A11539A0D216}" srcOrd="0" destOrd="0" presId="urn:microsoft.com/office/officeart/2008/layout/LinedList"/>
    <dgm:cxn modelId="{15BE57C1-F92E-49DB-BEB0-D498B576D5E0}" type="presOf" srcId="{31EEC8ED-7329-4331-AD8A-CD80C6FE21A1}" destId="{B9736C2D-5BD6-414D-8183-3EBCD59E71E4}" srcOrd="0" destOrd="0" presId="urn:microsoft.com/office/officeart/2008/layout/LinedList"/>
    <dgm:cxn modelId="{1F922BC6-28F7-404C-9EA5-48208CBDD21E}" srcId="{F03ABF2E-59C6-4164-8D9A-2F676132492B}" destId="{95A68AA8-65E6-40A9-9AC7-22C9F3155D72}" srcOrd="3" destOrd="0" parTransId="{63C525A1-87C3-4145-AA71-7C5EE0508BFF}" sibTransId="{32DFAF1C-20AA-4078-A35C-006A427619D8}"/>
    <dgm:cxn modelId="{9B8C86F0-445F-4B57-BD6A-8C0234D1ED3E}" srcId="{F03ABF2E-59C6-4164-8D9A-2F676132492B}" destId="{31EEC8ED-7329-4331-AD8A-CD80C6FE21A1}" srcOrd="0" destOrd="0" parTransId="{61A0D279-88FB-4B8A-AA99-1FD53E208821}" sibTransId="{6099530D-F22B-45A0-B604-2BE5E300C1CF}"/>
    <dgm:cxn modelId="{82F09DF4-3CC2-44A0-B445-DB8A8399D4AB}" type="presOf" srcId="{95A68AA8-65E6-40A9-9AC7-22C9F3155D72}" destId="{C7D678AE-DE1B-43BD-A6E1-957B3EC71CC6}" srcOrd="0" destOrd="0" presId="urn:microsoft.com/office/officeart/2008/layout/LinedList"/>
    <dgm:cxn modelId="{0182BC6A-56E9-4C02-9FF1-66002105F2F6}" type="presParOf" srcId="{D5BE8BEC-0FF7-46A7-BCC5-A11539A0D216}" destId="{CA9D02B5-B130-423A-B3C3-E1F41D14A71F}" srcOrd="0" destOrd="0" presId="urn:microsoft.com/office/officeart/2008/layout/LinedList"/>
    <dgm:cxn modelId="{BE2C8815-2985-4977-B65F-919375E0E7D4}" type="presParOf" srcId="{D5BE8BEC-0FF7-46A7-BCC5-A11539A0D216}" destId="{52C45684-FF84-469D-BCA1-57C031D3E1C1}" srcOrd="1" destOrd="0" presId="urn:microsoft.com/office/officeart/2008/layout/LinedList"/>
    <dgm:cxn modelId="{C76ABDB4-E43F-4F3A-A7F9-FB13CC75155D}" type="presParOf" srcId="{52C45684-FF84-469D-BCA1-57C031D3E1C1}" destId="{B9736C2D-5BD6-414D-8183-3EBCD59E71E4}" srcOrd="0" destOrd="0" presId="urn:microsoft.com/office/officeart/2008/layout/LinedList"/>
    <dgm:cxn modelId="{DAECF27E-2A06-4357-8F23-05297E77A741}" type="presParOf" srcId="{52C45684-FF84-469D-BCA1-57C031D3E1C1}" destId="{B00092BF-A9D8-497F-8259-E01E119E526C}" srcOrd="1" destOrd="0" presId="urn:microsoft.com/office/officeart/2008/layout/LinedList"/>
    <dgm:cxn modelId="{74423F5E-7B8A-436E-A66E-1A149A4FB23C}" type="presParOf" srcId="{D5BE8BEC-0FF7-46A7-BCC5-A11539A0D216}" destId="{8B348A84-67F7-4A49-8DB8-FBA889D9E0A4}" srcOrd="2" destOrd="0" presId="urn:microsoft.com/office/officeart/2008/layout/LinedList"/>
    <dgm:cxn modelId="{AA8077EA-A538-4B77-BF2D-1604F38FE3F6}" type="presParOf" srcId="{D5BE8BEC-0FF7-46A7-BCC5-A11539A0D216}" destId="{86C1FEB4-4626-4FB8-A7B0-C9C247DF0528}" srcOrd="3" destOrd="0" presId="urn:microsoft.com/office/officeart/2008/layout/LinedList"/>
    <dgm:cxn modelId="{6668BE40-4220-4E9A-9048-DA895F02FA27}" type="presParOf" srcId="{86C1FEB4-4626-4FB8-A7B0-C9C247DF0528}" destId="{89A84E8F-E62F-47C6-ACB9-A3B8E2DF0EB3}" srcOrd="0" destOrd="0" presId="urn:microsoft.com/office/officeart/2008/layout/LinedList"/>
    <dgm:cxn modelId="{CA2F6746-2CAF-48F8-A100-1C4DCE365C9A}" type="presParOf" srcId="{86C1FEB4-4626-4FB8-A7B0-C9C247DF0528}" destId="{E34589F4-0FCB-484F-A90F-369FC209F698}" srcOrd="1" destOrd="0" presId="urn:microsoft.com/office/officeart/2008/layout/LinedList"/>
    <dgm:cxn modelId="{CC486717-B7D7-4EB2-838B-EF60C453CEAA}" type="presParOf" srcId="{D5BE8BEC-0FF7-46A7-BCC5-A11539A0D216}" destId="{43BEC777-B25B-4DD1-BC70-F6945245BAFA}" srcOrd="4" destOrd="0" presId="urn:microsoft.com/office/officeart/2008/layout/LinedList"/>
    <dgm:cxn modelId="{EA3404BC-F389-4AF4-9B90-7FA248B2D045}" type="presParOf" srcId="{D5BE8BEC-0FF7-46A7-BCC5-A11539A0D216}" destId="{8616D9DF-EC15-4614-B621-2962C17F4FAB}" srcOrd="5" destOrd="0" presId="urn:microsoft.com/office/officeart/2008/layout/LinedList"/>
    <dgm:cxn modelId="{74ADEABC-E982-4FF4-97B7-0670A290DCA4}" type="presParOf" srcId="{8616D9DF-EC15-4614-B621-2962C17F4FAB}" destId="{57D03D97-9B80-4748-9C51-34F316D039FA}" srcOrd="0" destOrd="0" presId="urn:microsoft.com/office/officeart/2008/layout/LinedList"/>
    <dgm:cxn modelId="{866F97B9-6A2A-489B-A90E-5A12F700F661}" type="presParOf" srcId="{8616D9DF-EC15-4614-B621-2962C17F4FAB}" destId="{3695599E-D3B0-434F-BB1C-0DC7A5D3C044}" srcOrd="1" destOrd="0" presId="urn:microsoft.com/office/officeart/2008/layout/LinedList"/>
    <dgm:cxn modelId="{62B08BA9-1AD3-4BB5-AAB6-689B727BC9A5}" type="presParOf" srcId="{D5BE8BEC-0FF7-46A7-BCC5-A11539A0D216}" destId="{6572DC35-EE58-459A-B985-003D95C0C85D}" srcOrd="6" destOrd="0" presId="urn:microsoft.com/office/officeart/2008/layout/LinedList"/>
    <dgm:cxn modelId="{F7BDD93D-0CE4-48E5-A6E6-B33BFECBB8D6}" type="presParOf" srcId="{D5BE8BEC-0FF7-46A7-BCC5-A11539A0D216}" destId="{ED56D9CD-8F68-4E50-9DB1-DA98E36E325B}" srcOrd="7" destOrd="0" presId="urn:microsoft.com/office/officeart/2008/layout/LinedList"/>
    <dgm:cxn modelId="{8630E30A-AC72-48F7-B046-46E8F41E78DE}" type="presParOf" srcId="{ED56D9CD-8F68-4E50-9DB1-DA98E36E325B}" destId="{C7D678AE-DE1B-43BD-A6E1-957B3EC71CC6}" srcOrd="0" destOrd="0" presId="urn:microsoft.com/office/officeart/2008/layout/LinedList"/>
    <dgm:cxn modelId="{7B67B75A-30E2-41C9-85E1-37C1D3D67AC2}" type="presParOf" srcId="{ED56D9CD-8F68-4E50-9DB1-DA98E36E325B}" destId="{749FE36B-9EC6-4E0B-A272-F9532553581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C3C78A-7730-4738-9586-79A75F02060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37E201C-6979-4D9D-AD29-8316F13CEDCD}">
      <dgm:prSet/>
      <dgm:spPr/>
      <dgm:t>
        <a:bodyPr/>
        <a:lstStyle/>
        <a:p>
          <a:r>
            <a:rPr lang="en-US" b="1"/>
            <a:t>INTRODUCTION : </a:t>
          </a:r>
          <a:endParaRPr lang="en-US"/>
        </a:p>
      </dgm:t>
    </dgm:pt>
    <dgm:pt modelId="{58EA7C09-9B9D-4049-831B-F8A2592F5F17}" type="parTrans" cxnId="{1A643E08-9400-4855-9056-9C569151F3C8}">
      <dgm:prSet/>
      <dgm:spPr/>
      <dgm:t>
        <a:bodyPr/>
        <a:lstStyle/>
        <a:p>
          <a:endParaRPr lang="en-US"/>
        </a:p>
      </dgm:t>
    </dgm:pt>
    <dgm:pt modelId="{73DC6CD4-CE13-4CFD-B7CA-82125F0D22AD}" type="sibTrans" cxnId="{1A643E08-9400-4855-9056-9C569151F3C8}">
      <dgm:prSet/>
      <dgm:spPr/>
      <dgm:t>
        <a:bodyPr/>
        <a:lstStyle/>
        <a:p>
          <a:endParaRPr lang="en-US"/>
        </a:p>
      </dgm:t>
    </dgm:pt>
    <dgm:pt modelId="{FA4074C1-946A-4F28-8694-561D7230968E}">
      <dgm:prSet/>
      <dgm:spPr/>
      <dgm:t>
        <a:bodyPr/>
        <a:lstStyle/>
        <a:p>
          <a:r>
            <a:rPr lang="en-US"/>
            <a:t>By using the concept of automated irrigation system,  a farmer can save water up to 50%.</a:t>
          </a:r>
        </a:p>
      </dgm:t>
    </dgm:pt>
    <dgm:pt modelId="{F7F416A2-52CC-4499-ABE3-466E32B3B352}" type="parTrans" cxnId="{B5290515-12D2-42C0-9EF2-3841471F230F}">
      <dgm:prSet/>
      <dgm:spPr/>
      <dgm:t>
        <a:bodyPr/>
        <a:lstStyle/>
        <a:p>
          <a:endParaRPr lang="en-US"/>
        </a:p>
      </dgm:t>
    </dgm:pt>
    <dgm:pt modelId="{055E3224-62ED-4614-826C-5D3BBCAEE755}" type="sibTrans" cxnId="{B5290515-12D2-42C0-9EF2-3841471F230F}">
      <dgm:prSet/>
      <dgm:spPr/>
      <dgm:t>
        <a:bodyPr/>
        <a:lstStyle/>
        <a:p>
          <a:endParaRPr lang="en-US"/>
        </a:p>
      </dgm:t>
    </dgm:pt>
    <dgm:pt modelId="{0ACF2813-1C90-44A9-BAEC-642AEDAF462F}">
      <dgm:prSet/>
      <dgm:spPr/>
      <dgm:t>
        <a:bodyPr/>
        <a:lstStyle/>
        <a:p>
          <a:r>
            <a:rPr lang="en-US"/>
            <a:t>This concept depends on two irrigation methods those are: conventional irrigation methods like overhead sprinklers, flood type feeding systems </a:t>
          </a:r>
          <a:r>
            <a:rPr lang="en-US" err="1"/>
            <a:t>i.e</a:t>
          </a:r>
          <a:r>
            <a:rPr lang="en-US"/>
            <a:t> wet the lower leaves and stem of the plants.</a:t>
          </a:r>
        </a:p>
      </dgm:t>
    </dgm:pt>
    <dgm:pt modelId="{2E1AD9CB-8BE6-4696-B97E-2699EE7F0235}" type="parTrans" cxnId="{893E6149-8B75-48FA-BFCA-D23A2992EB92}">
      <dgm:prSet/>
      <dgm:spPr/>
      <dgm:t>
        <a:bodyPr/>
        <a:lstStyle/>
        <a:p>
          <a:endParaRPr lang="en-US"/>
        </a:p>
      </dgm:t>
    </dgm:pt>
    <dgm:pt modelId="{1A35F795-4ECC-4A43-A679-17B24B68DBB4}" type="sibTrans" cxnId="{893E6149-8B75-48FA-BFCA-D23A2992EB92}">
      <dgm:prSet/>
      <dgm:spPr/>
      <dgm:t>
        <a:bodyPr/>
        <a:lstStyle/>
        <a:p>
          <a:endParaRPr lang="en-US"/>
        </a:p>
      </dgm:t>
    </dgm:pt>
    <dgm:pt modelId="{70015A4F-BDC9-4CAF-ADFF-1E805E985A0A}">
      <dgm:prSet/>
      <dgm:spPr/>
      <dgm:t>
        <a:bodyPr/>
        <a:lstStyle/>
        <a:p>
          <a:r>
            <a:rPr lang="en-US"/>
            <a:t>The area between the crop rows become dry as the large amount of water is consumed by the flood type methods, in which case the farmer depends only on the incidental rainfalls. </a:t>
          </a:r>
        </a:p>
      </dgm:t>
    </dgm:pt>
    <dgm:pt modelId="{35186A08-75E3-49B8-97FA-FCB599D037A7}" type="parTrans" cxnId="{2339C071-6022-4CE0-8B47-078A936676CF}">
      <dgm:prSet/>
      <dgm:spPr/>
      <dgm:t>
        <a:bodyPr/>
        <a:lstStyle/>
        <a:p>
          <a:endParaRPr lang="en-US"/>
        </a:p>
      </dgm:t>
    </dgm:pt>
    <dgm:pt modelId="{2D53D597-7A61-42F9-89FD-DD7A3BDA2955}" type="sibTrans" cxnId="{2339C071-6022-4CE0-8B47-078A936676CF}">
      <dgm:prSet/>
      <dgm:spPr/>
      <dgm:t>
        <a:bodyPr/>
        <a:lstStyle/>
        <a:p>
          <a:endParaRPr lang="en-US"/>
        </a:p>
      </dgm:t>
    </dgm:pt>
    <dgm:pt modelId="{2291CB6A-F87C-4889-B7AC-DF01FD3C2641}">
      <dgm:prSet/>
      <dgm:spPr/>
      <dgm:t>
        <a:bodyPr/>
        <a:lstStyle/>
        <a:p>
          <a:r>
            <a:rPr lang="en-US"/>
            <a:t>To  overcome these drawbacks new techniques are being adopted in the field of irrigation, through which small amounts of water applies to the parts of root zone of a plant. </a:t>
          </a:r>
        </a:p>
      </dgm:t>
    </dgm:pt>
    <dgm:pt modelId="{014C345E-2ED0-4572-88B5-2FCF96B0A94F}" type="parTrans" cxnId="{0A3D3756-EC71-471E-80EB-22E22820E3C6}">
      <dgm:prSet/>
      <dgm:spPr/>
      <dgm:t>
        <a:bodyPr/>
        <a:lstStyle/>
        <a:p>
          <a:endParaRPr lang="en-US"/>
        </a:p>
      </dgm:t>
    </dgm:pt>
    <dgm:pt modelId="{CA7B8949-1B32-453E-959C-740FE43BC07F}" type="sibTrans" cxnId="{0A3D3756-EC71-471E-80EB-22E22820E3C6}">
      <dgm:prSet/>
      <dgm:spPr/>
      <dgm:t>
        <a:bodyPr/>
        <a:lstStyle/>
        <a:p>
          <a:endParaRPr lang="en-US"/>
        </a:p>
      </dgm:t>
    </dgm:pt>
    <dgm:pt modelId="{A0208DB1-0AF8-4CAE-8371-729996865C01}">
      <dgm:prSet phldr="0"/>
      <dgm:spPr/>
      <dgm:t>
        <a:bodyPr/>
        <a:lstStyle/>
        <a:p>
          <a:pPr rtl="0"/>
          <a:endParaRPr lang="en-US">
            <a:latin typeface="Trebuchet MS" panose="020B0603020202020204"/>
          </a:endParaRPr>
        </a:p>
      </dgm:t>
    </dgm:pt>
    <dgm:pt modelId="{24AA5AA0-8CA1-43EB-A811-3DA17F26D556}" type="parTrans" cxnId="{779EFA4E-E091-4FB9-9A76-2CDFE96E8806}">
      <dgm:prSet/>
      <dgm:spPr/>
    </dgm:pt>
    <dgm:pt modelId="{A42ECDF2-93CD-4D34-B7B6-D805AD07B6F8}" type="sibTrans" cxnId="{779EFA4E-E091-4FB9-9A76-2CDFE96E8806}">
      <dgm:prSet/>
      <dgm:spPr/>
    </dgm:pt>
    <dgm:pt modelId="{B4E8E166-7DFC-438A-AB9F-6F3E7DF9A368}">
      <dgm:prSet phldr="0"/>
      <dgm:spPr/>
      <dgm:t>
        <a:bodyPr/>
        <a:lstStyle/>
        <a:p>
          <a:pPr rtl="0"/>
          <a:endParaRPr lang="en-US">
            <a:latin typeface="Trebuchet MS" panose="020B0603020202020204"/>
          </a:endParaRPr>
        </a:p>
      </dgm:t>
    </dgm:pt>
    <dgm:pt modelId="{F1181119-66EE-4300-BFF2-86F4CD1CC79C}" type="parTrans" cxnId="{6AD99B8D-0062-45D3-AC3A-1662D59A98D9}">
      <dgm:prSet/>
      <dgm:spPr/>
    </dgm:pt>
    <dgm:pt modelId="{FDE2D7CA-D404-4D2C-BA20-F8ED5E9AFC9E}" type="sibTrans" cxnId="{6AD99B8D-0062-45D3-AC3A-1662D59A98D9}">
      <dgm:prSet/>
      <dgm:spPr/>
    </dgm:pt>
    <dgm:pt modelId="{D6134F04-F89C-4F6C-A485-5D84C0FCA84D}">
      <dgm:prSet phldr="0"/>
      <dgm:spPr/>
      <dgm:t>
        <a:bodyPr/>
        <a:lstStyle/>
        <a:p>
          <a:pPr rtl="0"/>
          <a:endParaRPr lang="en-US">
            <a:latin typeface="Trebuchet MS" panose="020B0603020202020204"/>
          </a:endParaRPr>
        </a:p>
      </dgm:t>
    </dgm:pt>
    <dgm:pt modelId="{EC5AF45A-097D-462E-AB9C-D3A06A335B0A}" type="parTrans" cxnId="{DD4EEA32-2666-4BEC-9BC0-3084957557F2}">
      <dgm:prSet/>
      <dgm:spPr/>
    </dgm:pt>
    <dgm:pt modelId="{271BC266-4187-4B10-9796-049A3FA96A01}" type="sibTrans" cxnId="{DD4EEA32-2666-4BEC-9BC0-3084957557F2}">
      <dgm:prSet/>
      <dgm:spPr/>
    </dgm:pt>
    <dgm:pt modelId="{C5C1AC0B-4E81-4B34-BE96-F6926B793555}">
      <dgm:prSet phldr="0"/>
      <dgm:spPr/>
      <dgm:t>
        <a:bodyPr/>
        <a:lstStyle/>
        <a:p>
          <a:pPr rtl="0"/>
          <a:endParaRPr lang="en-US">
            <a:latin typeface="Trebuchet MS" panose="020B0603020202020204"/>
          </a:endParaRPr>
        </a:p>
      </dgm:t>
    </dgm:pt>
    <dgm:pt modelId="{F5039C03-A018-4A1F-8FA7-0B1DDD1AD66B}" type="parTrans" cxnId="{C2000BE1-99C2-47D7-BD31-387FC9642438}">
      <dgm:prSet/>
      <dgm:spPr/>
    </dgm:pt>
    <dgm:pt modelId="{6D5C1A1C-0621-44DC-A4D4-B663D8DC89BE}" type="sibTrans" cxnId="{C2000BE1-99C2-47D7-BD31-387FC9642438}">
      <dgm:prSet/>
      <dgm:spPr/>
    </dgm:pt>
    <dgm:pt modelId="{0465BA02-63C6-4C6F-8945-4826DE026181}" type="pres">
      <dgm:prSet presAssocID="{0CC3C78A-7730-4738-9586-79A75F020607}" presName="linear" presStyleCnt="0">
        <dgm:presLayoutVars>
          <dgm:animLvl val="lvl"/>
          <dgm:resizeHandles val="exact"/>
        </dgm:presLayoutVars>
      </dgm:prSet>
      <dgm:spPr/>
    </dgm:pt>
    <dgm:pt modelId="{BEB4F35E-2EE3-4043-ADF1-BA603C27A4F3}" type="pres">
      <dgm:prSet presAssocID="{837E201C-6979-4D9D-AD29-8316F13CEDCD}" presName="parentText" presStyleLbl="node1" presStyleIdx="0" presStyleCnt="1">
        <dgm:presLayoutVars>
          <dgm:chMax val="0"/>
          <dgm:bulletEnabled val="1"/>
        </dgm:presLayoutVars>
      </dgm:prSet>
      <dgm:spPr/>
    </dgm:pt>
    <dgm:pt modelId="{2A01F8B6-9DC1-40EC-B839-C3D1EA22E362}" type="pres">
      <dgm:prSet presAssocID="{837E201C-6979-4D9D-AD29-8316F13CEDCD}" presName="childText" presStyleLbl="revTx" presStyleIdx="0" presStyleCnt="1">
        <dgm:presLayoutVars>
          <dgm:bulletEnabled val="1"/>
        </dgm:presLayoutVars>
      </dgm:prSet>
      <dgm:spPr/>
    </dgm:pt>
  </dgm:ptLst>
  <dgm:cxnLst>
    <dgm:cxn modelId="{1A643E08-9400-4855-9056-9C569151F3C8}" srcId="{0CC3C78A-7730-4738-9586-79A75F020607}" destId="{837E201C-6979-4D9D-AD29-8316F13CEDCD}" srcOrd="0" destOrd="0" parTransId="{58EA7C09-9B9D-4049-831B-F8A2592F5F17}" sibTransId="{73DC6CD4-CE13-4CFD-B7CA-82125F0D22AD}"/>
    <dgm:cxn modelId="{B5290515-12D2-42C0-9EF2-3841471F230F}" srcId="{837E201C-6979-4D9D-AD29-8316F13CEDCD}" destId="{FA4074C1-946A-4F28-8694-561D7230968E}" srcOrd="1" destOrd="0" parTransId="{F7F416A2-52CC-4499-ABE3-466E32B3B352}" sibTransId="{055E3224-62ED-4614-826C-5D3BBCAEE755}"/>
    <dgm:cxn modelId="{DD4EEA32-2666-4BEC-9BC0-3084957557F2}" srcId="{837E201C-6979-4D9D-AD29-8316F13CEDCD}" destId="{D6134F04-F89C-4F6C-A485-5D84C0FCA84D}" srcOrd="4" destOrd="0" parTransId="{EC5AF45A-097D-462E-AB9C-D3A06A335B0A}" sibTransId="{271BC266-4187-4B10-9796-049A3FA96A01}"/>
    <dgm:cxn modelId="{6D407C5B-64FA-4EBB-B5EA-D44FCCFA620C}" type="presOf" srcId="{FA4074C1-946A-4F28-8694-561D7230968E}" destId="{2A01F8B6-9DC1-40EC-B839-C3D1EA22E362}" srcOrd="0" destOrd="1" presId="urn:microsoft.com/office/officeart/2005/8/layout/vList2"/>
    <dgm:cxn modelId="{B2271749-5E90-4D7B-A673-8D1841C6FFA9}" type="presOf" srcId="{0ACF2813-1C90-44A9-BAEC-642AEDAF462F}" destId="{2A01F8B6-9DC1-40EC-B839-C3D1EA22E362}" srcOrd="0" destOrd="3" presId="urn:microsoft.com/office/officeart/2005/8/layout/vList2"/>
    <dgm:cxn modelId="{893E6149-8B75-48FA-BFCA-D23A2992EB92}" srcId="{837E201C-6979-4D9D-AD29-8316F13CEDCD}" destId="{0ACF2813-1C90-44A9-BAEC-642AEDAF462F}" srcOrd="3" destOrd="0" parTransId="{2E1AD9CB-8BE6-4696-B97E-2699EE7F0235}" sibTransId="{1A35F795-4ECC-4A43-A679-17B24B68DBB4}"/>
    <dgm:cxn modelId="{779EFA4E-E091-4FB9-9A76-2CDFE96E8806}" srcId="{837E201C-6979-4D9D-AD29-8316F13CEDCD}" destId="{A0208DB1-0AF8-4CAE-8371-729996865C01}" srcOrd="0" destOrd="0" parTransId="{24AA5AA0-8CA1-43EB-A811-3DA17F26D556}" sibTransId="{A42ECDF2-93CD-4D34-B7B6-D805AD07B6F8}"/>
    <dgm:cxn modelId="{2339C071-6022-4CE0-8B47-078A936676CF}" srcId="{837E201C-6979-4D9D-AD29-8316F13CEDCD}" destId="{70015A4F-BDC9-4CAF-ADFF-1E805E985A0A}" srcOrd="5" destOrd="0" parTransId="{35186A08-75E3-49B8-97FA-FCB599D037A7}" sibTransId="{2D53D597-7A61-42F9-89FD-DD7A3BDA2955}"/>
    <dgm:cxn modelId="{0A3D3756-EC71-471E-80EB-22E22820E3C6}" srcId="{837E201C-6979-4D9D-AD29-8316F13CEDCD}" destId="{2291CB6A-F87C-4889-B7AC-DF01FD3C2641}" srcOrd="7" destOrd="0" parTransId="{014C345E-2ED0-4572-88B5-2FCF96B0A94F}" sibTransId="{CA7B8949-1B32-453E-959C-740FE43BC07F}"/>
    <dgm:cxn modelId="{F3903057-694E-4733-BD3D-F0186F80EF40}" type="presOf" srcId="{837E201C-6979-4D9D-AD29-8316F13CEDCD}" destId="{BEB4F35E-2EE3-4043-ADF1-BA603C27A4F3}" srcOrd="0" destOrd="0" presId="urn:microsoft.com/office/officeart/2005/8/layout/vList2"/>
    <dgm:cxn modelId="{55493678-45B3-4F9F-9D83-845711EFA1E5}" type="presOf" srcId="{A0208DB1-0AF8-4CAE-8371-729996865C01}" destId="{2A01F8B6-9DC1-40EC-B839-C3D1EA22E362}" srcOrd="0" destOrd="0" presId="urn:microsoft.com/office/officeart/2005/8/layout/vList2"/>
    <dgm:cxn modelId="{8188BB7B-42B8-415C-AB9C-E5C7414B96D3}" type="presOf" srcId="{D6134F04-F89C-4F6C-A485-5D84C0FCA84D}" destId="{2A01F8B6-9DC1-40EC-B839-C3D1EA22E362}" srcOrd="0" destOrd="4" presId="urn:microsoft.com/office/officeart/2005/8/layout/vList2"/>
    <dgm:cxn modelId="{55712F7C-9854-48EA-8ACF-A453ABFD4C59}" type="presOf" srcId="{70015A4F-BDC9-4CAF-ADFF-1E805E985A0A}" destId="{2A01F8B6-9DC1-40EC-B839-C3D1EA22E362}" srcOrd="0" destOrd="5" presId="urn:microsoft.com/office/officeart/2005/8/layout/vList2"/>
    <dgm:cxn modelId="{6AD99B8D-0062-45D3-AC3A-1662D59A98D9}" srcId="{837E201C-6979-4D9D-AD29-8316F13CEDCD}" destId="{B4E8E166-7DFC-438A-AB9F-6F3E7DF9A368}" srcOrd="2" destOrd="0" parTransId="{F1181119-66EE-4300-BFF2-86F4CD1CC79C}" sibTransId="{FDE2D7CA-D404-4D2C-BA20-F8ED5E9AFC9E}"/>
    <dgm:cxn modelId="{CE10AFA9-B911-4BCA-BE1F-8185340ADAD3}" type="presOf" srcId="{2291CB6A-F87C-4889-B7AC-DF01FD3C2641}" destId="{2A01F8B6-9DC1-40EC-B839-C3D1EA22E362}" srcOrd="0" destOrd="7" presId="urn:microsoft.com/office/officeart/2005/8/layout/vList2"/>
    <dgm:cxn modelId="{773340BA-FFF9-4F50-9AE4-41FDF436DC15}" type="presOf" srcId="{C5C1AC0B-4E81-4B34-BE96-F6926B793555}" destId="{2A01F8B6-9DC1-40EC-B839-C3D1EA22E362}" srcOrd="0" destOrd="6" presId="urn:microsoft.com/office/officeart/2005/8/layout/vList2"/>
    <dgm:cxn modelId="{C2000BE1-99C2-47D7-BD31-387FC9642438}" srcId="{837E201C-6979-4D9D-AD29-8316F13CEDCD}" destId="{C5C1AC0B-4E81-4B34-BE96-F6926B793555}" srcOrd="6" destOrd="0" parTransId="{F5039C03-A018-4A1F-8FA7-0B1DDD1AD66B}" sibTransId="{6D5C1A1C-0621-44DC-A4D4-B663D8DC89BE}"/>
    <dgm:cxn modelId="{C5417BF3-725B-4788-B903-FA5C974D1D72}" type="presOf" srcId="{B4E8E166-7DFC-438A-AB9F-6F3E7DF9A368}" destId="{2A01F8B6-9DC1-40EC-B839-C3D1EA22E362}" srcOrd="0" destOrd="2" presId="urn:microsoft.com/office/officeart/2005/8/layout/vList2"/>
    <dgm:cxn modelId="{F1B028F5-3AEE-46E5-8D65-A3DCCB84C735}" type="presOf" srcId="{0CC3C78A-7730-4738-9586-79A75F020607}" destId="{0465BA02-63C6-4C6F-8945-4826DE026181}" srcOrd="0" destOrd="0" presId="urn:microsoft.com/office/officeart/2005/8/layout/vList2"/>
    <dgm:cxn modelId="{ADE8FC5F-0423-4B5D-9EEC-DC1A8AFBB28A}" type="presParOf" srcId="{0465BA02-63C6-4C6F-8945-4826DE026181}" destId="{BEB4F35E-2EE3-4043-ADF1-BA603C27A4F3}" srcOrd="0" destOrd="0" presId="urn:microsoft.com/office/officeart/2005/8/layout/vList2"/>
    <dgm:cxn modelId="{BF80BE89-1B57-4E9D-AB02-2AD2269389C1}" type="presParOf" srcId="{0465BA02-63C6-4C6F-8945-4826DE026181}" destId="{2A01F8B6-9DC1-40EC-B839-C3D1EA22E362}"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63F0A19-DEE3-4761-8EF3-95F3C36C6210}"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ECD5CE59-870D-46E8-91FE-7E7C45BE8677}">
      <dgm:prSet/>
      <dgm:spPr/>
      <dgm:t>
        <a:bodyPr/>
        <a:lstStyle/>
        <a:p>
          <a:r>
            <a:rPr lang="en-US" b="1"/>
            <a:t>OBJECTIVE :</a:t>
          </a:r>
          <a:endParaRPr lang="en-US"/>
        </a:p>
      </dgm:t>
    </dgm:pt>
    <dgm:pt modelId="{ECC467CE-CF2B-450E-B72A-BC1BF24C0690}" type="parTrans" cxnId="{06548DA4-883D-45E5-A46D-BF2608CD1DF4}">
      <dgm:prSet/>
      <dgm:spPr/>
      <dgm:t>
        <a:bodyPr/>
        <a:lstStyle/>
        <a:p>
          <a:endParaRPr lang="en-US"/>
        </a:p>
      </dgm:t>
    </dgm:pt>
    <dgm:pt modelId="{0956B835-5699-45E0-9039-09949AB8061D}" type="sibTrans" cxnId="{06548DA4-883D-45E5-A46D-BF2608CD1DF4}">
      <dgm:prSet/>
      <dgm:spPr/>
      <dgm:t>
        <a:bodyPr/>
        <a:lstStyle/>
        <a:p>
          <a:endParaRPr lang="en-US"/>
        </a:p>
      </dgm:t>
    </dgm:pt>
    <dgm:pt modelId="{9D0059FA-DE44-4891-B257-9860859CF161}">
      <dgm:prSet/>
      <dgm:spPr/>
      <dgm:t>
        <a:bodyPr/>
        <a:lstStyle/>
        <a:p>
          <a:r>
            <a:rPr lang="en-US"/>
            <a:t>Due to the rise in population, water scarceness happens </a:t>
          </a:r>
        </a:p>
      </dgm:t>
    </dgm:pt>
    <dgm:pt modelId="{CAB2C6D8-82FB-4EDB-B634-9606AFC4A670}" type="parTrans" cxnId="{5C2846BA-E323-445B-9D2D-C3664D84BD50}">
      <dgm:prSet/>
      <dgm:spPr/>
      <dgm:t>
        <a:bodyPr/>
        <a:lstStyle/>
        <a:p>
          <a:endParaRPr lang="en-US"/>
        </a:p>
      </dgm:t>
    </dgm:pt>
    <dgm:pt modelId="{6908981F-A305-494D-BC3A-3AA9DA04AC69}" type="sibTrans" cxnId="{5C2846BA-E323-445B-9D2D-C3664D84BD50}">
      <dgm:prSet/>
      <dgm:spPr/>
      <dgm:t>
        <a:bodyPr/>
        <a:lstStyle/>
        <a:p>
          <a:endParaRPr lang="en-US"/>
        </a:p>
      </dgm:t>
    </dgm:pt>
    <dgm:pt modelId="{C9604A40-11B9-4B70-8FD5-CD613E68AF21}">
      <dgm:prSet/>
      <dgm:spPr/>
      <dgm:t>
        <a:bodyPr/>
        <a:lstStyle/>
        <a:p>
          <a:r>
            <a:rPr lang="en-US"/>
            <a:t>It's our duty to conserve water by saving it , one way by which we can save water is through this automated irrigation system .</a:t>
          </a:r>
        </a:p>
      </dgm:t>
    </dgm:pt>
    <dgm:pt modelId="{62F1D481-77CE-4648-A8E8-BB0C79B311C3}" type="parTrans" cxnId="{1CF8304F-5EF3-4D06-861E-8334CC012DA2}">
      <dgm:prSet/>
      <dgm:spPr/>
      <dgm:t>
        <a:bodyPr/>
        <a:lstStyle/>
        <a:p>
          <a:endParaRPr lang="en-US"/>
        </a:p>
      </dgm:t>
    </dgm:pt>
    <dgm:pt modelId="{7FCC42F6-86C3-4119-B229-4EDE80462499}" type="sibTrans" cxnId="{1CF8304F-5EF3-4D06-861E-8334CC012DA2}">
      <dgm:prSet/>
      <dgm:spPr/>
      <dgm:t>
        <a:bodyPr/>
        <a:lstStyle/>
        <a:p>
          <a:endParaRPr lang="en-US"/>
        </a:p>
      </dgm:t>
    </dgm:pt>
    <dgm:pt modelId="{59FD605E-F763-44C8-8F35-FFDDDF555190}">
      <dgm:prSet/>
      <dgm:spPr/>
      <dgm:t>
        <a:bodyPr/>
        <a:lstStyle/>
        <a:p>
          <a:r>
            <a:rPr lang="en-US"/>
            <a:t>Through this automated plant irrigation system we can  conserve water since the pump gets turned on and off when it detects there is no moisture content level detected in soil. </a:t>
          </a:r>
        </a:p>
      </dgm:t>
    </dgm:pt>
    <dgm:pt modelId="{C8A19AF1-FD0B-46DF-A366-B94F3E95AE84}" type="parTrans" cxnId="{A41F3447-D02A-4BE0-9448-24A729C12E16}">
      <dgm:prSet/>
      <dgm:spPr/>
      <dgm:t>
        <a:bodyPr/>
        <a:lstStyle/>
        <a:p>
          <a:endParaRPr lang="en-US"/>
        </a:p>
      </dgm:t>
    </dgm:pt>
    <dgm:pt modelId="{82489473-A4C7-431B-8720-65DA4C8BBFE9}" type="sibTrans" cxnId="{A41F3447-D02A-4BE0-9448-24A729C12E16}">
      <dgm:prSet/>
      <dgm:spPr/>
      <dgm:t>
        <a:bodyPr/>
        <a:lstStyle/>
        <a:p>
          <a:endParaRPr lang="en-US"/>
        </a:p>
      </dgm:t>
    </dgm:pt>
    <dgm:pt modelId="{FD0D7B03-9C58-4767-9F99-ED3460D39B8D}">
      <dgm:prSet/>
      <dgm:spPr/>
      <dgm:t>
        <a:bodyPr/>
        <a:lstStyle/>
        <a:p>
          <a:r>
            <a:rPr lang="en-US"/>
            <a:t>An automated system will deliver optimum amount of water depending upon the soil moisture content. </a:t>
          </a:r>
        </a:p>
      </dgm:t>
    </dgm:pt>
    <dgm:pt modelId="{D70B0985-55D3-4519-B526-CC5794CD751C}" type="parTrans" cxnId="{83709D97-6F68-464A-859F-BBC85D1BCDAD}">
      <dgm:prSet/>
      <dgm:spPr/>
      <dgm:t>
        <a:bodyPr/>
        <a:lstStyle/>
        <a:p>
          <a:endParaRPr lang="en-US"/>
        </a:p>
      </dgm:t>
    </dgm:pt>
    <dgm:pt modelId="{AC4660CD-66E0-470A-BF01-1422A4366D95}" type="sibTrans" cxnId="{83709D97-6F68-464A-859F-BBC85D1BCDAD}">
      <dgm:prSet/>
      <dgm:spPr/>
      <dgm:t>
        <a:bodyPr/>
        <a:lstStyle/>
        <a:p>
          <a:endParaRPr lang="en-US"/>
        </a:p>
      </dgm:t>
    </dgm:pt>
    <dgm:pt modelId="{DF2691C8-1FE9-45C9-909B-62CB7381CB84}" type="pres">
      <dgm:prSet presAssocID="{163F0A19-DEE3-4761-8EF3-95F3C36C6210}" presName="vert0" presStyleCnt="0">
        <dgm:presLayoutVars>
          <dgm:dir/>
          <dgm:animOne val="branch"/>
          <dgm:animLvl val="lvl"/>
        </dgm:presLayoutVars>
      </dgm:prSet>
      <dgm:spPr/>
    </dgm:pt>
    <dgm:pt modelId="{721D98FB-CE40-4597-A018-22FAA1215BA7}" type="pres">
      <dgm:prSet presAssocID="{ECD5CE59-870D-46E8-91FE-7E7C45BE8677}" presName="thickLine" presStyleLbl="alignNode1" presStyleIdx="0" presStyleCnt="5"/>
      <dgm:spPr/>
    </dgm:pt>
    <dgm:pt modelId="{B4FD761A-0702-4903-A58A-D68F50556DAE}" type="pres">
      <dgm:prSet presAssocID="{ECD5CE59-870D-46E8-91FE-7E7C45BE8677}" presName="horz1" presStyleCnt="0"/>
      <dgm:spPr/>
    </dgm:pt>
    <dgm:pt modelId="{066BC5A3-4B42-40A4-B451-EB7D36B230AE}" type="pres">
      <dgm:prSet presAssocID="{ECD5CE59-870D-46E8-91FE-7E7C45BE8677}" presName="tx1" presStyleLbl="revTx" presStyleIdx="0" presStyleCnt="5"/>
      <dgm:spPr/>
    </dgm:pt>
    <dgm:pt modelId="{315C13B1-2737-441C-B76E-26BFECD02053}" type="pres">
      <dgm:prSet presAssocID="{ECD5CE59-870D-46E8-91FE-7E7C45BE8677}" presName="vert1" presStyleCnt="0"/>
      <dgm:spPr/>
    </dgm:pt>
    <dgm:pt modelId="{DC1E690C-A54A-4A17-8121-A332FE0670B9}" type="pres">
      <dgm:prSet presAssocID="{9D0059FA-DE44-4891-B257-9860859CF161}" presName="thickLine" presStyleLbl="alignNode1" presStyleIdx="1" presStyleCnt="5"/>
      <dgm:spPr/>
    </dgm:pt>
    <dgm:pt modelId="{85F69BA4-6117-4F7D-AED6-7F8BD36C6390}" type="pres">
      <dgm:prSet presAssocID="{9D0059FA-DE44-4891-B257-9860859CF161}" presName="horz1" presStyleCnt="0"/>
      <dgm:spPr/>
    </dgm:pt>
    <dgm:pt modelId="{D23C9998-1D61-4C1C-9E29-073D14EA4606}" type="pres">
      <dgm:prSet presAssocID="{9D0059FA-DE44-4891-B257-9860859CF161}" presName="tx1" presStyleLbl="revTx" presStyleIdx="1" presStyleCnt="5"/>
      <dgm:spPr/>
    </dgm:pt>
    <dgm:pt modelId="{5FAFAE2C-65BF-4AB5-AC92-75F2362F60AB}" type="pres">
      <dgm:prSet presAssocID="{9D0059FA-DE44-4891-B257-9860859CF161}" presName="vert1" presStyleCnt="0"/>
      <dgm:spPr/>
    </dgm:pt>
    <dgm:pt modelId="{4F8FBC20-BA60-4129-B126-28E3FC70FABB}" type="pres">
      <dgm:prSet presAssocID="{C9604A40-11B9-4B70-8FD5-CD613E68AF21}" presName="thickLine" presStyleLbl="alignNode1" presStyleIdx="2" presStyleCnt="5"/>
      <dgm:spPr/>
    </dgm:pt>
    <dgm:pt modelId="{C8B6FDAE-0B97-40C7-AC89-3B6BA0B6C0EF}" type="pres">
      <dgm:prSet presAssocID="{C9604A40-11B9-4B70-8FD5-CD613E68AF21}" presName="horz1" presStyleCnt="0"/>
      <dgm:spPr/>
    </dgm:pt>
    <dgm:pt modelId="{968F83B3-497D-49D0-A218-6EFF200B4078}" type="pres">
      <dgm:prSet presAssocID="{C9604A40-11B9-4B70-8FD5-CD613E68AF21}" presName="tx1" presStyleLbl="revTx" presStyleIdx="2" presStyleCnt="5"/>
      <dgm:spPr/>
    </dgm:pt>
    <dgm:pt modelId="{B309183B-46B6-471E-AF0B-5EFE024C49CB}" type="pres">
      <dgm:prSet presAssocID="{C9604A40-11B9-4B70-8FD5-CD613E68AF21}" presName="vert1" presStyleCnt="0"/>
      <dgm:spPr/>
    </dgm:pt>
    <dgm:pt modelId="{9280CF8C-3E39-4A43-A9BE-361E45D0F2CF}" type="pres">
      <dgm:prSet presAssocID="{59FD605E-F763-44C8-8F35-FFDDDF555190}" presName="thickLine" presStyleLbl="alignNode1" presStyleIdx="3" presStyleCnt="5"/>
      <dgm:spPr/>
    </dgm:pt>
    <dgm:pt modelId="{608CB000-5708-435E-AC85-01BABA67C37B}" type="pres">
      <dgm:prSet presAssocID="{59FD605E-F763-44C8-8F35-FFDDDF555190}" presName="horz1" presStyleCnt="0"/>
      <dgm:spPr/>
    </dgm:pt>
    <dgm:pt modelId="{304907F5-D916-4B99-B913-54FAB68EA6F9}" type="pres">
      <dgm:prSet presAssocID="{59FD605E-F763-44C8-8F35-FFDDDF555190}" presName="tx1" presStyleLbl="revTx" presStyleIdx="3" presStyleCnt="5"/>
      <dgm:spPr/>
    </dgm:pt>
    <dgm:pt modelId="{B417B9FC-0ACD-4DD1-9C5E-22900C8A6888}" type="pres">
      <dgm:prSet presAssocID="{59FD605E-F763-44C8-8F35-FFDDDF555190}" presName="vert1" presStyleCnt="0"/>
      <dgm:spPr/>
    </dgm:pt>
    <dgm:pt modelId="{C9D2AEAA-4570-42E2-8F43-4ED569B07D76}" type="pres">
      <dgm:prSet presAssocID="{FD0D7B03-9C58-4767-9F99-ED3460D39B8D}" presName="thickLine" presStyleLbl="alignNode1" presStyleIdx="4" presStyleCnt="5"/>
      <dgm:spPr/>
    </dgm:pt>
    <dgm:pt modelId="{600BA2FB-E20D-44FA-A27B-24BCE0481BE7}" type="pres">
      <dgm:prSet presAssocID="{FD0D7B03-9C58-4767-9F99-ED3460D39B8D}" presName="horz1" presStyleCnt="0"/>
      <dgm:spPr/>
    </dgm:pt>
    <dgm:pt modelId="{A4E088EC-8DE0-4CF7-B11E-591528EDCC5C}" type="pres">
      <dgm:prSet presAssocID="{FD0D7B03-9C58-4767-9F99-ED3460D39B8D}" presName="tx1" presStyleLbl="revTx" presStyleIdx="4" presStyleCnt="5"/>
      <dgm:spPr/>
    </dgm:pt>
    <dgm:pt modelId="{5E291014-9257-48DB-BC16-A09077AF422F}" type="pres">
      <dgm:prSet presAssocID="{FD0D7B03-9C58-4767-9F99-ED3460D39B8D}" presName="vert1" presStyleCnt="0"/>
      <dgm:spPr/>
    </dgm:pt>
  </dgm:ptLst>
  <dgm:cxnLst>
    <dgm:cxn modelId="{FC809B04-C696-448E-8F93-500C00E2058E}" type="presOf" srcId="{FD0D7B03-9C58-4767-9F99-ED3460D39B8D}" destId="{A4E088EC-8DE0-4CF7-B11E-591528EDCC5C}" srcOrd="0" destOrd="0" presId="urn:microsoft.com/office/officeart/2008/layout/LinedList"/>
    <dgm:cxn modelId="{A41F3447-D02A-4BE0-9448-24A729C12E16}" srcId="{163F0A19-DEE3-4761-8EF3-95F3C36C6210}" destId="{59FD605E-F763-44C8-8F35-FFDDDF555190}" srcOrd="3" destOrd="0" parTransId="{C8A19AF1-FD0B-46DF-A366-B94F3E95AE84}" sibTransId="{82489473-A4C7-431B-8720-65DA4C8BBFE9}"/>
    <dgm:cxn modelId="{1CF8304F-5EF3-4D06-861E-8334CC012DA2}" srcId="{163F0A19-DEE3-4761-8EF3-95F3C36C6210}" destId="{C9604A40-11B9-4B70-8FD5-CD613E68AF21}" srcOrd="2" destOrd="0" parTransId="{62F1D481-77CE-4648-A8E8-BB0C79B311C3}" sibTransId="{7FCC42F6-86C3-4119-B229-4EDE80462499}"/>
    <dgm:cxn modelId="{05991B71-CCBA-4BE5-B5BC-8A3731BFAA1E}" type="presOf" srcId="{ECD5CE59-870D-46E8-91FE-7E7C45BE8677}" destId="{066BC5A3-4B42-40A4-B451-EB7D36B230AE}" srcOrd="0" destOrd="0" presId="urn:microsoft.com/office/officeart/2008/layout/LinedList"/>
    <dgm:cxn modelId="{8D6F377C-EEDB-4ED0-8096-82582883D653}" type="presOf" srcId="{163F0A19-DEE3-4761-8EF3-95F3C36C6210}" destId="{DF2691C8-1FE9-45C9-909B-62CB7381CB84}" srcOrd="0" destOrd="0" presId="urn:microsoft.com/office/officeart/2008/layout/LinedList"/>
    <dgm:cxn modelId="{68D36E82-67B1-41AE-9431-356B6E28DC75}" type="presOf" srcId="{9D0059FA-DE44-4891-B257-9860859CF161}" destId="{D23C9998-1D61-4C1C-9E29-073D14EA4606}" srcOrd="0" destOrd="0" presId="urn:microsoft.com/office/officeart/2008/layout/LinedList"/>
    <dgm:cxn modelId="{B0D98A94-2548-40F2-BE1F-03D834163FD4}" type="presOf" srcId="{C9604A40-11B9-4B70-8FD5-CD613E68AF21}" destId="{968F83B3-497D-49D0-A218-6EFF200B4078}" srcOrd="0" destOrd="0" presId="urn:microsoft.com/office/officeart/2008/layout/LinedList"/>
    <dgm:cxn modelId="{83709D97-6F68-464A-859F-BBC85D1BCDAD}" srcId="{163F0A19-DEE3-4761-8EF3-95F3C36C6210}" destId="{FD0D7B03-9C58-4767-9F99-ED3460D39B8D}" srcOrd="4" destOrd="0" parTransId="{D70B0985-55D3-4519-B526-CC5794CD751C}" sibTransId="{AC4660CD-66E0-470A-BF01-1422A4366D95}"/>
    <dgm:cxn modelId="{06548DA4-883D-45E5-A46D-BF2608CD1DF4}" srcId="{163F0A19-DEE3-4761-8EF3-95F3C36C6210}" destId="{ECD5CE59-870D-46E8-91FE-7E7C45BE8677}" srcOrd="0" destOrd="0" parTransId="{ECC467CE-CF2B-450E-B72A-BC1BF24C0690}" sibTransId="{0956B835-5699-45E0-9039-09949AB8061D}"/>
    <dgm:cxn modelId="{5C2846BA-E323-445B-9D2D-C3664D84BD50}" srcId="{163F0A19-DEE3-4761-8EF3-95F3C36C6210}" destId="{9D0059FA-DE44-4891-B257-9860859CF161}" srcOrd="1" destOrd="0" parTransId="{CAB2C6D8-82FB-4EDB-B634-9606AFC4A670}" sibTransId="{6908981F-A305-494D-BC3A-3AA9DA04AC69}"/>
    <dgm:cxn modelId="{920645BE-782D-4E68-8883-2AA0C13EB2B6}" type="presOf" srcId="{59FD605E-F763-44C8-8F35-FFDDDF555190}" destId="{304907F5-D916-4B99-B913-54FAB68EA6F9}" srcOrd="0" destOrd="0" presId="urn:microsoft.com/office/officeart/2008/layout/LinedList"/>
    <dgm:cxn modelId="{EBE75EF7-46F6-4A9A-A733-C546D4EF0948}" type="presParOf" srcId="{DF2691C8-1FE9-45C9-909B-62CB7381CB84}" destId="{721D98FB-CE40-4597-A018-22FAA1215BA7}" srcOrd="0" destOrd="0" presId="urn:microsoft.com/office/officeart/2008/layout/LinedList"/>
    <dgm:cxn modelId="{C03E143F-B3B2-41E8-8D69-447CE4299D2B}" type="presParOf" srcId="{DF2691C8-1FE9-45C9-909B-62CB7381CB84}" destId="{B4FD761A-0702-4903-A58A-D68F50556DAE}" srcOrd="1" destOrd="0" presId="urn:microsoft.com/office/officeart/2008/layout/LinedList"/>
    <dgm:cxn modelId="{2721D326-929E-42F8-B6E8-5432ED585FC7}" type="presParOf" srcId="{B4FD761A-0702-4903-A58A-D68F50556DAE}" destId="{066BC5A3-4B42-40A4-B451-EB7D36B230AE}" srcOrd="0" destOrd="0" presId="urn:microsoft.com/office/officeart/2008/layout/LinedList"/>
    <dgm:cxn modelId="{52F86909-C832-43E8-9006-E5D2D1064709}" type="presParOf" srcId="{B4FD761A-0702-4903-A58A-D68F50556DAE}" destId="{315C13B1-2737-441C-B76E-26BFECD02053}" srcOrd="1" destOrd="0" presId="urn:microsoft.com/office/officeart/2008/layout/LinedList"/>
    <dgm:cxn modelId="{B5B7A52B-BC7F-49B2-B149-DD027CAD2D69}" type="presParOf" srcId="{DF2691C8-1FE9-45C9-909B-62CB7381CB84}" destId="{DC1E690C-A54A-4A17-8121-A332FE0670B9}" srcOrd="2" destOrd="0" presId="urn:microsoft.com/office/officeart/2008/layout/LinedList"/>
    <dgm:cxn modelId="{F1FEFA32-F726-4C24-A924-8761774C8888}" type="presParOf" srcId="{DF2691C8-1FE9-45C9-909B-62CB7381CB84}" destId="{85F69BA4-6117-4F7D-AED6-7F8BD36C6390}" srcOrd="3" destOrd="0" presId="urn:microsoft.com/office/officeart/2008/layout/LinedList"/>
    <dgm:cxn modelId="{12F8B84B-D08B-4D0D-AF1E-84ECEC3F9B4A}" type="presParOf" srcId="{85F69BA4-6117-4F7D-AED6-7F8BD36C6390}" destId="{D23C9998-1D61-4C1C-9E29-073D14EA4606}" srcOrd="0" destOrd="0" presId="urn:microsoft.com/office/officeart/2008/layout/LinedList"/>
    <dgm:cxn modelId="{873E8650-14E9-4BD6-9D53-F0EB71998F93}" type="presParOf" srcId="{85F69BA4-6117-4F7D-AED6-7F8BD36C6390}" destId="{5FAFAE2C-65BF-4AB5-AC92-75F2362F60AB}" srcOrd="1" destOrd="0" presId="urn:microsoft.com/office/officeart/2008/layout/LinedList"/>
    <dgm:cxn modelId="{509C8AC3-C455-4218-A3DB-B009B16B3BC7}" type="presParOf" srcId="{DF2691C8-1FE9-45C9-909B-62CB7381CB84}" destId="{4F8FBC20-BA60-4129-B126-28E3FC70FABB}" srcOrd="4" destOrd="0" presId="urn:microsoft.com/office/officeart/2008/layout/LinedList"/>
    <dgm:cxn modelId="{2632786D-7868-4316-8324-B6B0E6050372}" type="presParOf" srcId="{DF2691C8-1FE9-45C9-909B-62CB7381CB84}" destId="{C8B6FDAE-0B97-40C7-AC89-3B6BA0B6C0EF}" srcOrd="5" destOrd="0" presId="urn:microsoft.com/office/officeart/2008/layout/LinedList"/>
    <dgm:cxn modelId="{6676F7EB-5621-4594-91AE-C265357DF117}" type="presParOf" srcId="{C8B6FDAE-0B97-40C7-AC89-3B6BA0B6C0EF}" destId="{968F83B3-497D-49D0-A218-6EFF200B4078}" srcOrd="0" destOrd="0" presId="urn:microsoft.com/office/officeart/2008/layout/LinedList"/>
    <dgm:cxn modelId="{93390FF4-CA6D-4F5F-BB88-31FC30CBB3FA}" type="presParOf" srcId="{C8B6FDAE-0B97-40C7-AC89-3B6BA0B6C0EF}" destId="{B309183B-46B6-471E-AF0B-5EFE024C49CB}" srcOrd="1" destOrd="0" presId="urn:microsoft.com/office/officeart/2008/layout/LinedList"/>
    <dgm:cxn modelId="{3738EDEC-DF82-4B3A-B0A6-3C0B902997BD}" type="presParOf" srcId="{DF2691C8-1FE9-45C9-909B-62CB7381CB84}" destId="{9280CF8C-3E39-4A43-A9BE-361E45D0F2CF}" srcOrd="6" destOrd="0" presId="urn:microsoft.com/office/officeart/2008/layout/LinedList"/>
    <dgm:cxn modelId="{BB17E3CB-0254-4F34-A9C6-45E68F0E6D52}" type="presParOf" srcId="{DF2691C8-1FE9-45C9-909B-62CB7381CB84}" destId="{608CB000-5708-435E-AC85-01BABA67C37B}" srcOrd="7" destOrd="0" presId="urn:microsoft.com/office/officeart/2008/layout/LinedList"/>
    <dgm:cxn modelId="{6ECE4345-406F-410D-8E6B-D08F51966046}" type="presParOf" srcId="{608CB000-5708-435E-AC85-01BABA67C37B}" destId="{304907F5-D916-4B99-B913-54FAB68EA6F9}" srcOrd="0" destOrd="0" presId="urn:microsoft.com/office/officeart/2008/layout/LinedList"/>
    <dgm:cxn modelId="{92655091-D8B8-4123-ABA1-2598031A6B17}" type="presParOf" srcId="{608CB000-5708-435E-AC85-01BABA67C37B}" destId="{B417B9FC-0ACD-4DD1-9C5E-22900C8A6888}" srcOrd="1" destOrd="0" presId="urn:microsoft.com/office/officeart/2008/layout/LinedList"/>
    <dgm:cxn modelId="{C4EB54AE-1296-4EC1-8729-A44943B2E82A}" type="presParOf" srcId="{DF2691C8-1FE9-45C9-909B-62CB7381CB84}" destId="{C9D2AEAA-4570-42E2-8F43-4ED569B07D76}" srcOrd="8" destOrd="0" presId="urn:microsoft.com/office/officeart/2008/layout/LinedList"/>
    <dgm:cxn modelId="{929D93F3-C0A7-4A34-A604-F0B01CE55E02}" type="presParOf" srcId="{DF2691C8-1FE9-45C9-909B-62CB7381CB84}" destId="{600BA2FB-E20D-44FA-A27B-24BCE0481BE7}" srcOrd="9" destOrd="0" presId="urn:microsoft.com/office/officeart/2008/layout/LinedList"/>
    <dgm:cxn modelId="{463B700C-9AB4-4425-BFC4-753A7567B736}" type="presParOf" srcId="{600BA2FB-E20D-44FA-A27B-24BCE0481BE7}" destId="{A4E088EC-8DE0-4CF7-B11E-591528EDCC5C}" srcOrd="0" destOrd="0" presId="urn:microsoft.com/office/officeart/2008/layout/LinedList"/>
    <dgm:cxn modelId="{530AE9C9-F97B-47B8-AA81-F326100E4BCA}" type="presParOf" srcId="{600BA2FB-E20D-44FA-A27B-24BCE0481BE7}" destId="{5E291014-9257-48DB-BC16-A09077AF422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2E5C8D9-8870-4984-91B4-3051B5FBD6F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44A96DC-E32A-4632-A3EA-2B372337D227}">
      <dgm:prSet/>
      <dgm:spPr/>
      <dgm:t>
        <a:bodyPr/>
        <a:lstStyle/>
        <a:p>
          <a:r>
            <a:rPr lang="en-US"/>
            <a:t>The soil moisture content can be remotely monitored which eliminates the possibility of over irrigation or under irrigation. </a:t>
          </a:r>
        </a:p>
      </dgm:t>
    </dgm:pt>
    <dgm:pt modelId="{59B2FDC5-3EF8-4314-8B51-67437BAF65B8}" type="parTrans" cxnId="{15FCA59A-719C-4262-8D23-A36D5059F845}">
      <dgm:prSet/>
      <dgm:spPr/>
      <dgm:t>
        <a:bodyPr/>
        <a:lstStyle/>
        <a:p>
          <a:endParaRPr lang="en-US"/>
        </a:p>
      </dgm:t>
    </dgm:pt>
    <dgm:pt modelId="{8BEB4BF2-07C5-4F94-9D80-3CE99B9F19B1}" type="sibTrans" cxnId="{15FCA59A-719C-4262-8D23-A36D5059F845}">
      <dgm:prSet/>
      <dgm:spPr/>
      <dgm:t>
        <a:bodyPr/>
        <a:lstStyle/>
        <a:p>
          <a:endParaRPr lang="en-US"/>
        </a:p>
      </dgm:t>
    </dgm:pt>
    <dgm:pt modelId="{AB14537D-79CF-4E94-B74E-694DB6BDEC4A}">
      <dgm:prSet/>
      <dgm:spPr/>
      <dgm:t>
        <a:bodyPr/>
        <a:lstStyle/>
        <a:p>
          <a:r>
            <a:rPr lang="en-US"/>
            <a:t>This mainly  reduces the wastage of water and also reduces the manual labour cost and saves farmers from some of the tedious field work.</a:t>
          </a:r>
        </a:p>
      </dgm:t>
    </dgm:pt>
    <dgm:pt modelId="{EC9EA4C2-F36C-482A-B562-3AA1BE7572D1}" type="parTrans" cxnId="{7F2950CA-3444-438C-B31A-7EAEEE324D3F}">
      <dgm:prSet/>
      <dgm:spPr/>
      <dgm:t>
        <a:bodyPr/>
        <a:lstStyle/>
        <a:p>
          <a:endParaRPr lang="en-US"/>
        </a:p>
      </dgm:t>
    </dgm:pt>
    <dgm:pt modelId="{DA0CBF54-1022-41D4-97FE-26666E596E6F}" type="sibTrans" cxnId="{7F2950CA-3444-438C-B31A-7EAEEE324D3F}">
      <dgm:prSet/>
      <dgm:spPr/>
      <dgm:t>
        <a:bodyPr/>
        <a:lstStyle/>
        <a:p>
          <a:endParaRPr lang="en-US"/>
        </a:p>
      </dgm:t>
    </dgm:pt>
    <dgm:pt modelId="{D84B55D9-3DD5-4614-AED5-A447ACB6420C}">
      <dgm:prSet/>
      <dgm:spPr/>
      <dgm:t>
        <a:bodyPr/>
        <a:lstStyle/>
        <a:p>
          <a:r>
            <a:rPr lang="en-US"/>
            <a:t>This system can not only be used in farming ,but can also be used in the commercial and domestic sector like offices, workspaces and homes where there are indoor plants and lawns, the need of an automated system arises. </a:t>
          </a:r>
        </a:p>
      </dgm:t>
    </dgm:pt>
    <dgm:pt modelId="{7A4CFE6A-4F78-49AD-B915-25DD671003AD}" type="parTrans" cxnId="{C85FECFE-345B-4E03-A253-4163C3728766}">
      <dgm:prSet/>
      <dgm:spPr/>
      <dgm:t>
        <a:bodyPr/>
        <a:lstStyle/>
        <a:p>
          <a:endParaRPr lang="en-US"/>
        </a:p>
      </dgm:t>
    </dgm:pt>
    <dgm:pt modelId="{43AC5B77-F7B2-41B2-A8D4-75ABB6B032AC}" type="sibTrans" cxnId="{C85FECFE-345B-4E03-A253-4163C3728766}">
      <dgm:prSet/>
      <dgm:spPr/>
      <dgm:t>
        <a:bodyPr/>
        <a:lstStyle/>
        <a:p>
          <a:endParaRPr lang="en-US"/>
        </a:p>
      </dgm:t>
    </dgm:pt>
    <dgm:pt modelId="{868800EA-5110-4ADD-BB55-4D21027B3D68}">
      <dgm:prSet/>
      <dgm:spPr/>
      <dgm:t>
        <a:bodyPr/>
        <a:lstStyle/>
        <a:p>
          <a:r>
            <a:rPr lang="en-US"/>
            <a:t>The system would be cheaper and more effective in maintenance of plants and lawns as compared to its human counterpart. </a:t>
          </a:r>
        </a:p>
      </dgm:t>
    </dgm:pt>
    <dgm:pt modelId="{3BB31680-4792-433D-85DF-4379487232B1}" type="parTrans" cxnId="{4CF8673C-3C36-4E29-A891-FF127BA70A15}">
      <dgm:prSet/>
      <dgm:spPr/>
      <dgm:t>
        <a:bodyPr/>
        <a:lstStyle/>
        <a:p>
          <a:endParaRPr lang="en-US"/>
        </a:p>
      </dgm:t>
    </dgm:pt>
    <dgm:pt modelId="{1279EF39-164A-473E-863E-93024C90FB59}" type="sibTrans" cxnId="{4CF8673C-3C36-4E29-A891-FF127BA70A15}">
      <dgm:prSet/>
      <dgm:spPr/>
      <dgm:t>
        <a:bodyPr/>
        <a:lstStyle/>
        <a:p>
          <a:endParaRPr lang="en-US"/>
        </a:p>
      </dgm:t>
    </dgm:pt>
    <dgm:pt modelId="{BD236EC4-E2DE-4DAA-9221-74811088D6F8}" type="pres">
      <dgm:prSet presAssocID="{42E5C8D9-8870-4984-91B4-3051B5FBD6FF}" presName="linear" presStyleCnt="0">
        <dgm:presLayoutVars>
          <dgm:animLvl val="lvl"/>
          <dgm:resizeHandles val="exact"/>
        </dgm:presLayoutVars>
      </dgm:prSet>
      <dgm:spPr/>
    </dgm:pt>
    <dgm:pt modelId="{802AD6F4-AD77-44BD-8A25-9A2B25CEAB59}" type="pres">
      <dgm:prSet presAssocID="{344A96DC-E32A-4632-A3EA-2B372337D227}" presName="parentText" presStyleLbl="node1" presStyleIdx="0" presStyleCnt="4">
        <dgm:presLayoutVars>
          <dgm:chMax val="0"/>
          <dgm:bulletEnabled val="1"/>
        </dgm:presLayoutVars>
      </dgm:prSet>
      <dgm:spPr/>
    </dgm:pt>
    <dgm:pt modelId="{36FFDE25-AD54-4234-A404-6B1DA9E8203A}" type="pres">
      <dgm:prSet presAssocID="{8BEB4BF2-07C5-4F94-9D80-3CE99B9F19B1}" presName="spacer" presStyleCnt="0"/>
      <dgm:spPr/>
    </dgm:pt>
    <dgm:pt modelId="{43F0646F-B86B-4AF3-BEF2-C4D9F1F6B269}" type="pres">
      <dgm:prSet presAssocID="{AB14537D-79CF-4E94-B74E-694DB6BDEC4A}" presName="parentText" presStyleLbl="node1" presStyleIdx="1" presStyleCnt="4">
        <dgm:presLayoutVars>
          <dgm:chMax val="0"/>
          <dgm:bulletEnabled val="1"/>
        </dgm:presLayoutVars>
      </dgm:prSet>
      <dgm:spPr/>
    </dgm:pt>
    <dgm:pt modelId="{DF67DC3E-846E-40F5-AF63-3C0A7BC181F0}" type="pres">
      <dgm:prSet presAssocID="{DA0CBF54-1022-41D4-97FE-26666E596E6F}" presName="spacer" presStyleCnt="0"/>
      <dgm:spPr/>
    </dgm:pt>
    <dgm:pt modelId="{F63A2300-0A0F-4F9F-9D3E-225771733FD1}" type="pres">
      <dgm:prSet presAssocID="{D84B55D9-3DD5-4614-AED5-A447ACB6420C}" presName="parentText" presStyleLbl="node1" presStyleIdx="2" presStyleCnt="4">
        <dgm:presLayoutVars>
          <dgm:chMax val="0"/>
          <dgm:bulletEnabled val="1"/>
        </dgm:presLayoutVars>
      </dgm:prSet>
      <dgm:spPr/>
    </dgm:pt>
    <dgm:pt modelId="{2A0A1CCF-1C61-4D61-B264-837630D2CB0A}" type="pres">
      <dgm:prSet presAssocID="{43AC5B77-F7B2-41B2-A8D4-75ABB6B032AC}" presName="spacer" presStyleCnt="0"/>
      <dgm:spPr/>
    </dgm:pt>
    <dgm:pt modelId="{D45A91C4-18E9-474C-BDC2-E43870276D1A}" type="pres">
      <dgm:prSet presAssocID="{868800EA-5110-4ADD-BB55-4D21027B3D68}" presName="parentText" presStyleLbl="node1" presStyleIdx="3" presStyleCnt="4">
        <dgm:presLayoutVars>
          <dgm:chMax val="0"/>
          <dgm:bulletEnabled val="1"/>
        </dgm:presLayoutVars>
      </dgm:prSet>
      <dgm:spPr/>
    </dgm:pt>
  </dgm:ptLst>
  <dgm:cxnLst>
    <dgm:cxn modelId="{B8B7FC1A-76CF-4226-81DA-EAF4214F5FB8}" type="presOf" srcId="{868800EA-5110-4ADD-BB55-4D21027B3D68}" destId="{D45A91C4-18E9-474C-BDC2-E43870276D1A}" srcOrd="0" destOrd="0" presId="urn:microsoft.com/office/officeart/2005/8/layout/vList2"/>
    <dgm:cxn modelId="{4920A728-50B2-4574-98BF-573148B7FBDF}" type="presOf" srcId="{344A96DC-E32A-4632-A3EA-2B372337D227}" destId="{802AD6F4-AD77-44BD-8A25-9A2B25CEAB59}" srcOrd="0" destOrd="0" presId="urn:microsoft.com/office/officeart/2005/8/layout/vList2"/>
    <dgm:cxn modelId="{4CF8673C-3C36-4E29-A891-FF127BA70A15}" srcId="{42E5C8D9-8870-4984-91B4-3051B5FBD6FF}" destId="{868800EA-5110-4ADD-BB55-4D21027B3D68}" srcOrd="3" destOrd="0" parTransId="{3BB31680-4792-433D-85DF-4379487232B1}" sibTransId="{1279EF39-164A-473E-863E-93024C90FB59}"/>
    <dgm:cxn modelId="{C564A481-A1E1-4C84-8371-EE994919511A}" type="presOf" srcId="{AB14537D-79CF-4E94-B74E-694DB6BDEC4A}" destId="{43F0646F-B86B-4AF3-BEF2-C4D9F1F6B269}" srcOrd="0" destOrd="0" presId="urn:microsoft.com/office/officeart/2005/8/layout/vList2"/>
    <dgm:cxn modelId="{73C13C94-F955-4DEE-86BA-37A7BE05D1EB}" type="presOf" srcId="{42E5C8D9-8870-4984-91B4-3051B5FBD6FF}" destId="{BD236EC4-E2DE-4DAA-9221-74811088D6F8}" srcOrd="0" destOrd="0" presId="urn:microsoft.com/office/officeart/2005/8/layout/vList2"/>
    <dgm:cxn modelId="{15FCA59A-719C-4262-8D23-A36D5059F845}" srcId="{42E5C8D9-8870-4984-91B4-3051B5FBD6FF}" destId="{344A96DC-E32A-4632-A3EA-2B372337D227}" srcOrd="0" destOrd="0" parTransId="{59B2FDC5-3EF8-4314-8B51-67437BAF65B8}" sibTransId="{8BEB4BF2-07C5-4F94-9D80-3CE99B9F19B1}"/>
    <dgm:cxn modelId="{132AF0C9-27C9-45B4-9BAC-DD81DC2FBED0}" type="presOf" srcId="{D84B55D9-3DD5-4614-AED5-A447ACB6420C}" destId="{F63A2300-0A0F-4F9F-9D3E-225771733FD1}" srcOrd="0" destOrd="0" presId="urn:microsoft.com/office/officeart/2005/8/layout/vList2"/>
    <dgm:cxn modelId="{7F2950CA-3444-438C-B31A-7EAEEE324D3F}" srcId="{42E5C8D9-8870-4984-91B4-3051B5FBD6FF}" destId="{AB14537D-79CF-4E94-B74E-694DB6BDEC4A}" srcOrd="1" destOrd="0" parTransId="{EC9EA4C2-F36C-482A-B562-3AA1BE7572D1}" sibTransId="{DA0CBF54-1022-41D4-97FE-26666E596E6F}"/>
    <dgm:cxn modelId="{C85FECFE-345B-4E03-A253-4163C3728766}" srcId="{42E5C8D9-8870-4984-91B4-3051B5FBD6FF}" destId="{D84B55D9-3DD5-4614-AED5-A447ACB6420C}" srcOrd="2" destOrd="0" parTransId="{7A4CFE6A-4F78-49AD-B915-25DD671003AD}" sibTransId="{43AC5B77-F7B2-41B2-A8D4-75ABB6B032AC}"/>
    <dgm:cxn modelId="{3159FDF3-EFF4-49F4-AD1E-82EF58C797E2}" type="presParOf" srcId="{BD236EC4-E2DE-4DAA-9221-74811088D6F8}" destId="{802AD6F4-AD77-44BD-8A25-9A2B25CEAB59}" srcOrd="0" destOrd="0" presId="urn:microsoft.com/office/officeart/2005/8/layout/vList2"/>
    <dgm:cxn modelId="{89006FF6-B51F-489C-842B-6E8679DC2213}" type="presParOf" srcId="{BD236EC4-E2DE-4DAA-9221-74811088D6F8}" destId="{36FFDE25-AD54-4234-A404-6B1DA9E8203A}" srcOrd="1" destOrd="0" presId="urn:microsoft.com/office/officeart/2005/8/layout/vList2"/>
    <dgm:cxn modelId="{CFD34B92-0E24-415A-8969-B9AE2AE10459}" type="presParOf" srcId="{BD236EC4-E2DE-4DAA-9221-74811088D6F8}" destId="{43F0646F-B86B-4AF3-BEF2-C4D9F1F6B269}" srcOrd="2" destOrd="0" presId="urn:microsoft.com/office/officeart/2005/8/layout/vList2"/>
    <dgm:cxn modelId="{81D3D1F8-A72F-4C86-8106-946C31823ABB}" type="presParOf" srcId="{BD236EC4-E2DE-4DAA-9221-74811088D6F8}" destId="{DF67DC3E-846E-40F5-AF63-3C0A7BC181F0}" srcOrd="3" destOrd="0" presId="urn:microsoft.com/office/officeart/2005/8/layout/vList2"/>
    <dgm:cxn modelId="{12F47B62-8865-4D8F-8A58-94813C839350}" type="presParOf" srcId="{BD236EC4-E2DE-4DAA-9221-74811088D6F8}" destId="{F63A2300-0A0F-4F9F-9D3E-225771733FD1}" srcOrd="4" destOrd="0" presId="urn:microsoft.com/office/officeart/2005/8/layout/vList2"/>
    <dgm:cxn modelId="{E6FD39B3-3025-41E0-919A-F7738759CE17}" type="presParOf" srcId="{BD236EC4-E2DE-4DAA-9221-74811088D6F8}" destId="{2A0A1CCF-1C61-4D61-B264-837630D2CB0A}" srcOrd="5" destOrd="0" presId="urn:microsoft.com/office/officeart/2005/8/layout/vList2"/>
    <dgm:cxn modelId="{18889C43-BB81-4D09-B0C1-2077C30D9B6C}" type="presParOf" srcId="{BD236EC4-E2DE-4DAA-9221-74811088D6F8}" destId="{D45A91C4-18E9-474C-BDC2-E43870276D1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40EC373-254E-4900-A8FA-8A83951C06E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35DC0F7-6717-4077-BD32-205FB25BD551}">
      <dgm:prSet/>
      <dgm:spPr/>
      <dgm:t>
        <a:bodyPr/>
        <a:lstStyle/>
        <a:p>
          <a:r>
            <a:rPr lang="en-GB"/>
            <a:t>We insert the soil moisture sensor in the soil and connect it to the Arduino and the sensor sends the data to the Arduino about the moisture inside the soil. It makes the </a:t>
          </a:r>
          <a:r>
            <a:rPr lang="en-GB" b="1"/>
            <a:t>smart irrigation controller</a:t>
          </a:r>
          <a:r>
            <a:rPr lang="en-GB"/>
            <a:t>. The Arduino will get the action on the data. </a:t>
          </a:r>
          <a:endParaRPr lang="en-US"/>
        </a:p>
      </dgm:t>
    </dgm:pt>
    <dgm:pt modelId="{DC9EDE52-9F08-45C3-A5C6-8AB6F4BF8B24}" type="parTrans" cxnId="{362F814E-7C8C-49AD-9991-89997A81ECD2}">
      <dgm:prSet/>
      <dgm:spPr/>
      <dgm:t>
        <a:bodyPr/>
        <a:lstStyle/>
        <a:p>
          <a:endParaRPr lang="en-US"/>
        </a:p>
      </dgm:t>
    </dgm:pt>
    <dgm:pt modelId="{88E22CB9-1201-4DFD-A2A0-C56AF4E7AFB8}" type="sibTrans" cxnId="{362F814E-7C8C-49AD-9991-89997A81ECD2}">
      <dgm:prSet/>
      <dgm:spPr/>
      <dgm:t>
        <a:bodyPr/>
        <a:lstStyle/>
        <a:p>
          <a:endParaRPr lang="en-US"/>
        </a:p>
      </dgm:t>
    </dgm:pt>
    <dgm:pt modelId="{0BC78E74-3AF6-44ED-9217-2A03A2DBF2BD}">
      <dgm:prSet/>
      <dgm:spPr/>
      <dgm:t>
        <a:bodyPr/>
        <a:lstStyle/>
        <a:p>
          <a:r>
            <a:rPr lang="en-GB"/>
            <a:t>According to the condition given in the program, if the soil moisture sensor detects no moisture or truly little moisture then the pump will get started and water the plants. </a:t>
          </a:r>
          <a:endParaRPr lang="en-US"/>
        </a:p>
      </dgm:t>
    </dgm:pt>
    <dgm:pt modelId="{C6727019-1D0A-4294-B6A7-176068754856}" type="parTrans" cxnId="{C535457A-9600-4949-B8C6-903CABFF1D6D}">
      <dgm:prSet/>
      <dgm:spPr/>
      <dgm:t>
        <a:bodyPr/>
        <a:lstStyle/>
        <a:p>
          <a:endParaRPr lang="en-US"/>
        </a:p>
      </dgm:t>
    </dgm:pt>
    <dgm:pt modelId="{51454B94-A7D9-4987-A847-54563415687F}" type="sibTrans" cxnId="{C535457A-9600-4949-B8C6-903CABFF1D6D}">
      <dgm:prSet/>
      <dgm:spPr/>
      <dgm:t>
        <a:bodyPr/>
        <a:lstStyle/>
        <a:p>
          <a:endParaRPr lang="en-US"/>
        </a:p>
      </dgm:t>
    </dgm:pt>
    <dgm:pt modelId="{017DF7DE-8134-4131-BC48-1D85FE6ACCAE}">
      <dgm:prSet/>
      <dgm:spPr/>
      <dgm:t>
        <a:bodyPr/>
        <a:lstStyle/>
        <a:p>
          <a:r>
            <a:rPr lang="en-GB"/>
            <a:t>An extended version of this project which we have attempted is the pumping motor could water the plants automatically using the moisture content available in the soil. With the help of relay, when moisture is there relay is off, which wont switch on the  motor and when there is no moisture, relay is on, which automatically switches on the water motor and there is a tube attached along with the motor, which pumps out the water. </a:t>
          </a:r>
          <a:endParaRPr lang="en-US"/>
        </a:p>
      </dgm:t>
    </dgm:pt>
    <dgm:pt modelId="{52E98251-A690-4523-B004-E0D6D00FA004}" type="parTrans" cxnId="{958F5E26-9946-49E6-9100-A6C5573772A9}">
      <dgm:prSet/>
      <dgm:spPr/>
      <dgm:t>
        <a:bodyPr/>
        <a:lstStyle/>
        <a:p>
          <a:endParaRPr lang="en-US"/>
        </a:p>
      </dgm:t>
    </dgm:pt>
    <dgm:pt modelId="{A692C9C7-821D-4E79-8D53-3E968B35C7FB}" type="sibTrans" cxnId="{958F5E26-9946-49E6-9100-A6C5573772A9}">
      <dgm:prSet/>
      <dgm:spPr/>
      <dgm:t>
        <a:bodyPr/>
        <a:lstStyle/>
        <a:p>
          <a:endParaRPr lang="en-US"/>
        </a:p>
      </dgm:t>
    </dgm:pt>
    <dgm:pt modelId="{734B3770-1856-4AAA-80BE-1094BE6C844D}" type="pres">
      <dgm:prSet presAssocID="{F40EC373-254E-4900-A8FA-8A83951C06E1}" presName="root" presStyleCnt="0">
        <dgm:presLayoutVars>
          <dgm:dir/>
          <dgm:resizeHandles val="exact"/>
        </dgm:presLayoutVars>
      </dgm:prSet>
      <dgm:spPr/>
    </dgm:pt>
    <dgm:pt modelId="{42F2D7A0-16D4-4AB1-B6F6-A3658FF2A986}" type="pres">
      <dgm:prSet presAssocID="{435DC0F7-6717-4077-BD32-205FB25BD551}" presName="compNode" presStyleCnt="0"/>
      <dgm:spPr/>
    </dgm:pt>
    <dgm:pt modelId="{F91B1828-BA39-4655-9B4C-BFDF128A8A05}" type="pres">
      <dgm:prSet presAssocID="{435DC0F7-6717-4077-BD32-205FB25BD551}" presName="bgRect" presStyleLbl="bgShp" presStyleIdx="0" presStyleCnt="3"/>
      <dgm:spPr/>
    </dgm:pt>
    <dgm:pt modelId="{15DEA512-090D-4F4A-85FD-91A44D1E90D8}" type="pres">
      <dgm:prSet presAssocID="{435DC0F7-6717-4077-BD32-205FB25BD55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5F53F5B4-92BD-4097-9926-64301763D87D}" type="pres">
      <dgm:prSet presAssocID="{435DC0F7-6717-4077-BD32-205FB25BD551}" presName="spaceRect" presStyleCnt="0"/>
      <dgm:spPr/>
    </dgm:pt>
    <dgm:pt modelId="{AAAD8F75-8CD2-4BED-99B8-F80A08073D83}" type="pres">
      <dgm:prSet presAssocID="{435DC0F7-6717-4077-BD32-205FB25BD551}" presName="parTx" presStyleLbl="revTx" presStyleIdx="0" presStyleCnt="3">
        <dgm:presLayoutVars>
          <dgm:chMax val="0"/>
          <dgm:chPref val="0"/>
        </dgm:presLayoutVars>
      </dgm:prSet>
      <dgm:spPr/>
    </dgm:pt>
    <dgm:pt modelId="{1AD802A6-C0C2-403F-BCE2-38B6729EAFB2}" type="pres">
      <dgm:prSet presAssocID="{88E22CB9-1201-4DFD-A2A0-C56AF4E7AFB8}" presName="sibTrans" presStyleCnt="0"/>
      <dgm:spPr/>
    </dgm:pt>
    <dgm:pt modelId="{C8D87ECE-9044-4BEE-BF42-6B1BE93BEBB0}" type="pres">
      <dgm:prSet presAssocID="{0BC78E74-3AF6-44ED-9217-2A03A2DBF2BD}" presName="compNode" presStyleCnt="0"/>
      <dgm:spPr/>
    </dgm:pt>
    <dgm:pt modelId="{17E4A6D7-68B9-43CA-8690-B009365F216E}" type="pres">
      <dgm:prSet presAssocID="{0BC78E74-3AF6-44ED-9217-2A03A2DBF2BD}" presName="bgRect" presStyleLbl="bgShp" presStyleIdx="1" presStyleCnt="3"/>
      <dgm:spPr/>
    </dgm:pt>
    <dgm:pt modelId="{68963ACD-0275-4BFB-9A9B-EA8991F46F50}" type="pres">
      <dgm:prSet presAssocID="{0BC78E74-3AF6-44ED-9217-2A03A2DBF2B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idge scene"/>
        </a:ext>
      </dgm:extLst>
    </dgm:pt>
    <dgm:pt modelId="{3F7D170F-07D0-466D-B7BF-AE95A77D3F6E}" type="pres">
      <dgm:prSet presAssocID="{0BC78E74-3AF6-44ED-9217-2A03A2DBF2BD}" presName="spaceRect" presStyleCnt="0"/>
      <dgm:spPr/>
    </dgm:pt>
    <dgm:pt modelId="{D9DD5A20-FE6F-4C4B-AFE3-0CEC7F3E3A2A}" type="pres">
      <dgm:prSet presAssocID="{0BC78E74-3AF6-44ED-9217-2A03A2DBF2BD}" presName="parTx" presStyleLbl="revTx" presStyleIdx="1" presStyleCnt="3">
        <dgm:presLayoutVars>
          <dgm:chMax val="0"/>
          <dgm:chPref val="0"/>
        </dgm:presLayoutVars>
      </dgm:prSet>
      <dgm:spPr/>
    </dgm:pt>
    <dgm:pt modelId="{E81CB1C6-8487-451B-B607-196042777682}" type="pres">
      <dgm:prSet presAssocID="{51454B94-A7D9-4987-A847-54563415687F}" presName="sibTrans" presStyleCnt="0"/>
      <dgm:spPr/>
    </dgm:pt>
    <dgm:pt modelId="{A7677535-FC3B-48DF-8F75-E7351F41918A}" type="pres">
      <dgm:prSet presAssocID="{017DF7DE-8134-4131-BC48-1D85FE6ACCAE}" presName="compNode" presStyleCnt="0"/>
      <dgm:spPr/>
    </dgm:pt>
    <dgm:pt modelId="{A66DCE45-1AC2-4CBD-A00D-E1DAF2B34BD9}" type="pres">
      <dgm:prSet presAssocID="{017DF7DE-8134-4131-BC48-1D85FE6ACCAE}" presName="bgRect" presStyleLbl="bgShp" presStyleIdx="2" presStyleCnt="3"/>
      <dgm:spPr/>
    </dgm:pt>
    <dgm:pt modelId="{02F56915-76A4-4E89-B1B1-6D6FD382F835}" type="pres">
      <dgm:prSet presAssocID="{017DF7DE-8134-4131-BC48-1D85FE6ACCA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ainy scene"/>
        </a:ext>
      </dgm:extLst>
    </dgm:pt>
    <dgm:pt modelId="{55F8EB50-FEB9-4001-8D86-465621147B9E}" type="pres">
      <dgm:prSet presAssocID="{017DF7DE-8134-4131-BC48-1D85FE6ACCAE}" presName="spaceRect" presStyleCnt="0"/>
      <dgm:spPr/>
    </dgm:pt>
    <dgm:pt modelId="{DD05D106-1DE4-4BC9-95D6-E50A0050B14B}" type="pres">
      <dgm:prSet presAssocID="{017DF7DE-8134-4131-BC48-1D85FE6ACCAE}" presName="parTx" presStyleLbl="revTx" presStyleIdx="2" presStyleCnt="3">
        <dgm:presLayoutVars>
          <dgm:chMax val="0"/>
          <dgm:chPref val="0"/>
        </dgm:presLayoutVars>
      </dgm:prSet>
      <dgm:spPr/>
    </dgm:pt>
  </dgm:ptLst>
  <dgm:cxnLst>
    <dgm:cxn modelId="{958F5E26-9946-49E6-9100-A6C5573772A9}" srcId="{F40EC373-254E-4900-A8FA-8A83951C06E1}" destId="{017DF7DE-8134-4131-BC48-1D85FE6ACCAE}" srcOrd="2" destOrd="0" parTransId="{52E98251-A690-4523-B004-E0D6D00FA004}" sibTransId="{A692C9C7-821D-4E79-8D53-3E968B35C7FB}"/>
    <dgm:cxn modelId="{192ABE47-3B93-4D92-847F-1540B3584AB0}" type="presOf" srcId="{017DF7DE-8134-4131-BC48-1D85FE6ACCAE}" destId="{DD05D106-1DE4-4BC9-95D6-E50A0050B14B}" srcOrd="0" destOrd="0" presId="urn:microsoft.com/office/officeart/2018/2/layout/IconVerticalSolidList"/>
    <dgm:cxn modelId="{362F814E-7C8C-49AD-9991-89997A81ECD2}" srcId="{F40EC373-254E-4900-A8FA-8A83951C06E1}" destId="{435DC0F7-6717-4077-BD32-205FB25BD551}" srcOrd="0" destOrd="0" parTransId="{DC9EDE52-9F08-45C3-A5C6-8AB6F4BF8B24}" sibTransId="{88E22CB9-1201-4DFD-A2A0-C56AF4E7AFB8}"/>
    <dgm:cxn modelId="{FFC83A70-3420-4FFC-BE7A-325B921CC552}" type="presOf" srcId="{435DC0F7-6717-4077-BD32-205FB25BD551}" destId="{AAAD8F75-8CD2-4BED-99B8-F80A08073D83}" srcOrd="0" destOrd="0" presId="urn:microsoft.com/office/officeart/2018/2/layout/IconVerticalSolidList"/>
    <dgm:cxn modelId="{C535457A-9600-4949-B8C6-903CABFF1D6D}" srcId="{F40EC373-254E-4900-A8FA-8A83951C06E1}" destId="{0BC78E74-3AF6-44ED-9217-2A03A2DBF2BD}" srcOrd="1" destOrd="0" parTransId="{C6727019-1D0A-4294-B6A7-176068754856}" sibTransId="{51454B94-A7D9-4987-A847-54563415687F}"/>
    <dgm:cxn modelId="{E49BBB7D-0152-4A43-8450-6FE3296FBB70}" type="presOf" srcId="{F40EC373-254E-4900-A8FA-8A83951C06E1}" destId="{734B3770-1856-4AAA-80BE-1094BE6C844D}" srcOrd="0" destOrd="0" presId="urn:microsoft.com/office/officeart/2018/2/layout/IconVerticalSolidList"/>
    <dgm:cxn modelId="{E7012BA0-5791-4A32-BEF5-F57FA792FDE3}" type="presOf" srcId="{0BC78E74-3AF6-44ED-9217-2A03A2DBF2BD}" destId="{D9DD5A20-FE6F-4C4B-AFE3-0CEC7F3E3A2A}" srcOrd="0" destOrd="0" presId="urn:microsoft.com/office/officeart/2018/2/layout/IconVerticalSolidList"/>
    <dgm:cxn modelId="{795529CB-34CD-4F35-9012-9ADEAB09D8B4}" type="presParOf" srcId="{734B3770-1856-4AAA-80BE-1094BE6C844D}" destId="{42F2D7A0-16D4-4AB1-B6F6-A3658FF2A986}" srcOrd="0" destOrd="0" presId="urn:microsoft.com/office/officeart/2018/2/layout/IconVerticalSolidList"/>
    <dgm:cxn modelId="{69AC3688-C513-4D15-A0AB-E7B0755EA607}" type="presParOf" srcId="{42F2D7A0-16D4-4AB1-B6F6-A3658FF2A986}" destId="{F91B1828-BA39-4655-9B4C-BFDF128A8A05}" srcOrd="0" destOrd="0" presId="urn:microsoft.com/office/officeart/2018/2/layout/IconVerticalSolidList"/>
    <dgm:cxn modelId="{50DC7B63-0EE1-4DBE-950A-DA27B7CB71FC}" type="presParOf" srcId="{42F2D7A0-16D4-4AB1-B6F6-A3658FF2A986}" destId="{15DEA512-090D-4F4A-85FD-91A44D1E90D8}" srcOrd="1" destOrd="0" presId="urn:microsoft.com/office/officeart/2018/2/layout/IconVerticalSolidList"/>
    <dgm:cxn modelId="{F52F825D-1647-4C3E-AAAF-739D139F4BBF}" type="presParOf" srcId="{42F2D7A0-16D4-4AB1-B6F6-A3658FF2A986}" destId="{5F53F5B4-92BD-4097-9926-64301763D87D}" srcOrd="2" destOrd="0" presId="urn:microsoft.com/office/officeart/2018/2/layout/IconVerticalSolidList"/>
    <dgm:cxn modelId="{664F50E4-2D38-4DC1-B05F-E8BAAB6AD125}" type="presParOf" srcId="{42F2D7A0-16D4-4AB1-B6F6-A3658FF2A986}" destId="{AAAD8F75-8CD2-4BED-99B8-F80A08073D83}" srcOrd="3" destOrd="0" presId="urn:microsoft.com/office/officeart/2018/2/layout/IconVerticalSolidList"/>
    <dgm:cxn modelId="{968059C6-68BD-4CE9-BD1E-9B4DB43C6908}" type="presParOf" srcId="{734B3770-1856-4AAA-80BE-1094BE6C844D}" destId="{1AD802A6-C0C2-403F-BCE2-38B6729EAFB2}" srcOrd="1" destOrd="0" presId="urn:microsoft.com/office/officeart/2018/2/layout/IconVerticalSolidList"/>
    <dgm:cxn modelId="{F617E699-4ED3-4EE5-AA8D-9B541F78884C}" type="presParOf" srcId="{734B3770-1856-4AAA-80BE-1094BE6C844D}" destId="{C8D87ECE-9044-4BEE-BF42-6B1BE93BEBB0}" srcOrd="2" destOrd="0" presId="urn:microsoft.com/office/officeart/2018/2/layout/IconVerticalSolidList"/>
    <dgm:cxn modelId="{F768C3D9-764F-459A-B474-D7CBC1CF466C}" type="presParOf" srcId="{C8D87ECE-9044-4BEE-BF42-6B1BE93BEBB0}" destId="{17E4A6D7-68B9-43CA-8690-B009365F216E}" srcOrd="0" destOrd="0" presId="urn:microsoft.com/office/officeart/2018/2/layout/IconVerticalSolidList"/>
    <dgm:cxn modelId="{21BB4F0A-6CBC-4689-A97B-15EC69C57370}" type="presParOf" srcId="{C8D87ECE-9044-4BEE-BF42-6B1BE93BEBB0}" destId="{68963ACD-0275-4BFB-9A9B-EA8991F46F50}" srcOrd="1" destOrd="0" presId="urn:microsoft.com/office/officeart/2018/2/layout/IconVerticalSolidList"/>
    <dgm:cxn modelId="{33CD3816-112F-45E2-829D-A7737AAAA292}" type="presParOf" srcId="{C8D87ECE-9044-4BEE-BF42-6B1BE93BEBB0}" destId="{3F7D170F-07D0-466D-B7BF-AE95A77D3F6E}" srcOrd="2" destOrd="0" presId="urn:microsoft.com/office/officeart/2018/2/layout/IconVerticalSolidList"/>
    <dgm:cxn modelId="{1F0C38C5-156C-41AA-8546-F6DD3908D9DA}" type="presParOf" srcId="{C8D87ECE-9044-4BEE-BF42-6B1BE93BEBB0}" destId="{D9DD5A20-FE6F-4C4B-AFE3-0CEC7F3E3A2A}" srcOrd="3" destOrd="0" presId="urn:microsoft.com/office/officeart/2018/2/layout/IconVerticalSolidList"/>
    <dgm:cxn modelId="{65805D52-6283-4818-848B-ABA5CB95E305}" type="presParOf" srcId="{734B3770-1856-4AAA-80BE-1094BE6C844D}" destId="{E81CB1C6-8487-451B-B607-196042777682}" srcOrd="3" destOrd="0" presId="urn:microsoft.com/office/officeart/2018/2/layout/IconVerticalSolidList"/>
    <dgm:cxn modelId="{B06144A0-9D3A-4B47-913B-E831A87F1504}" type="presParOf" srcId="{734B3770-1856-4AAA-80BE-1094BE6C844D}" destId="{A7677535-FC3B-48DF-8F75-E7351F41918A}" srcOrd="4" destOrd="0" presId="urn:microsoft.com/office/officeart/2018/2/layout/IconVerticalSolidList"/>
    <dgm:cxn modelId="{D6B0A29D-9FF8-4CE9-AF17-25AF3747F2C9}" type="presParOf" srcId="{A7677535-FC3B-48DF-8F75-E7351F41918A}" destId="{A66DCE45-1AC2-4CBD-A00D-E1DAF2B34BD9}" srcOrd="0" destOrd="0" presId="urn:microsoft.com/office/officeart/2018/2/layout/IconVerticalSolidList"/>
    <dgm:cxn modelId="{E863EE18-95D3-4C86-B668-B0440E5F6FDF}" type="presParOf" srcId="{A7677535-FC3B-48DF-8F75-E7351F41918A}" destId="{02F56915-76A4-4E89-B1B1-6D6FD382F835}" srcOrd="1" destOrd="0" presId="urn:microsoft.com/office/officeart/2018/2/layout/IconVerticalSolidList"/>
    <dgm:cxn modelId="{EBCA6EB2-A229-4311-A16F-D4AE06E9CF91}" type="presParOf" srcId="{A7677535-FC3B-48DF-8F75-E7351F41918A}" destId="{55F8EB50-FEB9-4001-8D86-465621147B9E}" srcOrd="2" destOrd="0" presId="urn:microsoft.com/office/officeart/2018/2/layout/IconVerticalSolidList"/>
    <dgm:cxn modelId="{FB8D72C6-131A-4A74-8442-D509D5324A9B}" type="presParOf" srcId="{A7677535-FC3B-48DF-8F75-E7351F41918A}" destId="{DD05D106-1DE4-4BC9-95D6-E50A0050B14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4887AC7-7C9E-42B8-A67E-65D02E44D704}"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526298DE-4E98-46DB-BFFA-869917BACAFB}">
      <dgm:prSet/>
      <dgm:spPr/>
      <dgm:t>
        <a:bodyPr/>
        <a:lstStyle/>
        <a:p>
          <a:pPr>
            <a:lnSpc>
              <a:spcPct val="100000"/>
            </a:lnSpc>
          </a:pPr>
          <a:r>
            <a:rPr lang="en-US" b="1" dirty="0"/>
            <a:t>IMPLEMENTATION :</a:t>
          </a:r>
          <a:endParaRPr lang="en-US" dirty="0"/>
        </a:p>
      </dgm:t>
    </dgm:pt>
    <dgm:pt modelId="{86E54DAA-E07E-4C4E-AA91-C880CDD5881E}" type="parTrans" cxnId="{AD6D7093-56FB-4864-9ECD-0DE0BD4DDCFF}">
      <dgm:prSet/>
      <dgm:spPr/>
      <dgm:t>
        <a:bodyPr/>
        <a:lstStyle/>
        <a:p>
          <a:endParaRPr lang="en-US"/>
        </a:p>
      </dgm:t>
    </dgm:pt>
    <dgm:pt modelId="{9C94ACD6-CC2C-489C-AB1E-D0EA80CD4A84}" type="sibTrans" cxnId="{AD6D7093-56FB-4864-9ECD-0DE0BD4DDCFF}">
      <dgm:prSet/>
      <dgm:spPr/>
      <dgm:t>
        <a:bodyPr/>
        <a:lstStyle/>
        <a:p>
          <a:endParaRPr lang="en-US"/>
        </a:p>
      </dgm:t>
    </dgm:pt>
    <dgm:pt modelId="{8D97C304-4A7C-46A5-B339-941A29B9B61C}">
      <dgm:prSet/>
      <dgm:spPr/>
      <dgm:t>
        <a:bodyPr/>
        <a:lstStyle/>
        <a:p>
          <a:pPr>
            <a:lnSpc>
              <a:spcPct val="100000"/>
            </a:lnSpc>
          </a:pPr>
          <a:r>
            <a:rPr lang="en-US" dirty="0"/>
            <a:t>Soil moisture sensor have 4 pins when connected to its specific comparator, these four pins are analog input, digital input, ground and input voltage. </a:t>
          </a:r>
        </a:p>
      </dgm:t>
    </dgm:pt>
    <dgm:pt modelId="{9B5D61DC-0FF5-47E7-86A8-6FA9C862D2F4}" type="parTrans" cxnId="{163A4154-06E1-4F3D-958F-C619A3B2FCEA}">
      <dgm:prSet/>
      <dgm:spPr/>
      <dgm:t>
        <a:bodyPr/>
        <a:lstStyle/>
        <a:p>
          <a:endParaRPr lang="en-US"/>
        </a:p>
      </dgm:t>
    </dgm:pt>
    <dgm:pt modelId="{31AAC80C-539F-4A8C-BF05-354E327F5629}" type="sibTrans" cxnId="{163A4154-06E1-4F3D-958F-C619A3B2FCEA}">
      <dgm:prSet/>
      <dgm:spPr/>
      <dgm:t>
        <a:bodyPr/>
        <a:lstStyle/>
        <a:p>
          <a:endParaRPr lang="en-US"/>
        </a:p>
      </dgm:t>
    </dgm:pt>
    <dgm:pt modelId="{8C9CAA22-7A0D-4961-81B7-B9BF150377AC}">
      <dgm:prSet/>
      <dgm:spPr/>
      <dgm:t>
        <a:bodyPr/>
        <a:lstStyle/>
        <a:p>
          <a:pPr>
            <a:lnSpc>
              <a:spcPct val="100000"/>
            </a:lnSpc>
          </a:pPr>
          <a:r>
            <a:rPr lang="en-US" dirty="0"/>
            <a:t>We will now connect input voltage pin to the breadboard. </a:t>
          </a:r>
        </a:p>
      </dgm:t>
    </dgm:pt>
    <dgm:pt modelId="{B715EF6F-BD2A-4E89-A98B-5127F4A8A6F7}" type="parTrans" cxnId="{A1206D15-5DCD-4FE9-A072-D413C89300C8}">
      <dgm:prSet/>
      <dgm:spPr/>
      <dgm:t>
        <a:bodyPr/>
        <a:lstStyle/>
        <a:p>
          <a:endParaRPr lang="en-US"/>
        </a:p>
      </dgm:t>
    </dgm:pt>
    <dgm:pt modelId="{17B56BF2-C496-4302-B426-B5D18137FA36}" type="sibTrans" cxnId="{A1206D15-5DCD-4FE9-A072-D413C89300C8}">
      <dgm:prSet/>
      <dgm:spPr/>
      <dgm:t>
        <a:bodyPr/>
        <a:lstStyle/>
        <a:p>
          <a:endParaRPr lang="en-US"/>
        </a:p>
      </dgm:t>
    </dgm:pt>
    <dgm:pt modelId="{C0C141CE-EC81-4E55-A3E4-5C9CE88B006E}">
      <dgm:prSet/>
      <dgm:spPr/>
      <dgm:t>
        <a:bodyPr/>
        <a:lstStyle/>
        <a:p>
          <a:pPr>
            <a:lnSpc>
              <a:spcPct val="100000"/>
            </a:lnSpc>
          </a:pPr>
          <a:r>
            <a:rPr lang="en-US" dirty="0"/>
            <a:t>Then we must connect analog pin to the A0 pin in the Arduino and digital pin to digital13 .</a:t>
          </a:r>
        </a:p>
      </dgm:t>
    </dgm:pt>
    <dgm:pt modelId="{FB9472CD-FA3B-474C-BA85-A0968F1532C4}" type="parTrans" cxnId="{C1FEBC94-A013-4E2A-A762-3F2B8F8C11A2}">
      <dgm:prSet/>
      <dgm:spPr/>
      <dgm:t>
        <a:bodyPr/>
        <a:lstStyle/>
        <a:p>
          <a:endParaRPr lang="en-US"/>
        </a:p>
      </dgm:t>
    </dgm:pt>
    <dgm:pt modelId="{4DE874C3-BF33-46AD-AAF1-15DFB1038D21}" type="sibTrans" cxnId="{C1FEBC94-A013-4E2A-A762-3F2B8F8C11A2}">
      <dgm:prSet/>
      <dgm:spPr/>
      <dgm:t>
        <a:bodyPr/>
        <a:lstStyle/>
        <a:p>
          <a:endParaRPr lang="en-US"/>
        </a:p>
      </dgm:t>
    </dgm:pt>
    <dgm:pt modelId="{CF547D09-0505-43E2-9841-759699724517}">
      <dgm:prSet/>
      <dgm:spPr/>
      <dgm:t>
        <a:bodyPr/>
        <a:lstStyle/>
        <a:p>
          <a:pPr>
            <a:lnSpc>
              <a:spcPct val="100000"/>
            </a:lnSpc>
          </a:pPr>
          <a:r>
            <a:rPr lang="en-US" dirty="0"/>
            <a:t>Ground will be connected to ground pin in Arduino (</a:t>
          </a:r>
          <a:r>
            <a:rPr lang="en-US" dirty="0" err="1"/>
            <a:t>I.e</a:t>
          </a:r>
          <a:r>
            <a:rPr lang="en-US" dirty="0"/>
            <a:t>, on power side).</a:t>
          </a:r>
        </a:p>
      </dgm:t>
    </dgm:pt>
    <dgm:pt modelId="{E1A34B02-594A-4FDF-A2F8-173C4F78B610}" type="parTrans" cxnId="{A9633FAA-55F8-4819-92BE-43644C739C7D}">
      <dgm:prSet/>
      <dgm:spPr/>
      <dgm:t>
        <a:bodyPr/>
        <a:lstStyle/>
        <a:p>
          <a:endParaRPr lang="en-US"/>
        </a:p>
      </dgm:t>
    </dgm:pt>
    <dgm:pt modelId="{2DA96215-F4C0-4092-81ED-E3BA29A3BEBF}" type="sibTrans" cxnId="{A9633FAA-55F8-4819-92BE-43644C739C7D}">
      <dgm:prSet/>
      <dgm:spPr/>
      <dgm:t>
        <a:bodyPr/>
        <a:lstStyle/>
        <a:p>
          <a:endParaRPr lang="en-US"/>
        </a:p>
      </dgm:t>
    </dgm:pt>
    <dgm:pt modelId="{BDFFF385-3A30-4C3C-AEDD-CA907F468611}">
      <dgm:prSet/>
      <dgm:spPr/>
      <dgm:t>
        <a:bodyPr/>
        <a:lstStyle/>
        <a:p>
          <a:pPr rtl="0">
            <a:lnSpc>
              <a:spcPct val="100000"/>
            </a:lnSpc>
          </a:pPr>
          <a:r>
            <a:rPr lang="en-US"/>
            <a:t>Relay has 3 pins, Ground, Input voltage, digital . </a:t>
          </a:r>
        </a:p>
      </dgm:t>
    </dgm:pt>
    <dgm:pt modelId="{2DF500A0-0A50-44DF-A07B-24FCA313ECE8}" type="parTrans" cxnId="{B4196603-F3EA-4951-BE0F-BCE283D51744}">
      <dgm:prSet/>
      <dgm:spPr/>
      <dgm:t>
        <a:bodyPr/>
        <a:lstStyle/>
        <a:p>
          <a:endParaRPr lang="en-US"/>
        </a:p>
      </dgm:t>
    </dgm:pt>
    <dgm:pt modelId="{07A1A980-BFE4-40CC-BDB3-1760858A34F0}" type="sibTrans" cxnId="{B4196603-F3EA-4951-BE0F-BCE283D51744}">
      <dgm:prSet/>
      <dgm:spPr/>
      <dgm:t>
        <a:bodyPr/>
        <a:lstStyle/>
        <a:p>
          <a:endParaRPr lang="en-US"/>
        </a:p>
      </dgm:t>
    </dgm:pt>
    <dgm:pt modelId="{9B14C4CB-16C6-45AB-995F-CD0B021FB331}" type="pres">
      <dgm:prSet presAssocID="{B4887AC7-7C9E-42B8-A67E-65D02E44D704}" presName="vert0" presStyleCnt="0">
        <dgm:presLayoutVars>
          <dgm:dir/>
          <dgm:animOne val="branch"/>
          <dgm:animLvl val="lvl"/>
        </dgm:presLayoutVars>
      </dgm:prSet>
      <dgm:spPr/>
    </dgm:pt>
    <dgm:pt modelId="{8367D619-5D29-46A2-BC7E-5BCFBCA744C9}" type="pres">
      <dgm:prSet presAssocID="{526298DE-4E98-46DB-BFFA-869917BACAFB}" presName="thickLine" presStyleLbl="alignNode1" presStyleIdx="0" presStyleCnt="6"/>
      <dgm:spPr/>
    </dgm:pt>
    <dgm:pt modelId="{11AF1273-BB4F-414A-AF1B-820BF2854009}" type="pres">
      <dgm:prSet presAssocID="{526298DE-4E98-46DB-BFFA-869917BACAFB}" presName="horz1" presStyleCnt="0"/>
      <dgm:spPr/>
    </dgm:pt>
    <dgm:pt modelId="{ED66FCC9-BC10-4AC9-B373-6F2E04378A26}" type="pres">
      <dgm:prSet presAssocID="{526298DE-4E98-46DB-BFFA-869917BACAFB}" presName="tx1" presStyleLbl="revTx" presStyleIdx="0" presStyleCnt="6"/>
      <dgm:spPr/>
    </dgm:pt>
    <dgm:pt modelId="{E4DBD30F-C23D-4E66-9DCC-2FA13F56A387}" type="pres">
      <dgm:prSet presAssocID="{526298DE-4E98-46DB-BFFA-869917BACAFB}" presName="vert1" presStyleCnt="0"/>
      <dgm:spPr/>
    </dgm:pt>
    <dgm:pt modelId="{EF3B1F26-B64E-47B6-9345-F26231DEF08C}" type="pres">
      <dgm:prSet presAssocID="{8D97C304-4A7C-46A5-B339-941A29B9B61C}" presName="thickLine" presStyleLbl="alignNode1" presStyleIdx="1" presStyleCnt="6"/>
      <dgm:spPr/>
    </dgm:pt>
    <dgm:pt modelId="{0AF65764-6267-485E-8558-23C0969AB013}" type="pres">
      <dgm:prSet presAssocID="{8D97C304-4A7C-46A5-B339-941A29B9B61C}" presName="horz1" presStyleCnt="0"/>
      <dgm:spPr/>
    </dgm:pt>
    <dgm:pt modelId="{9D567CE8-19E1-49F4-891C-69A98F713DF7}" type="pres">
      <dgm:prSet presAssocID="{8D97C304-4A7C-46A5-B339-941A29B9B61C}" presName="tx1" presStyleLbl="revTx" presStyleIdx="1" presStyleCnt="6"/>
      <dgm:spPr/>
    </dgm:pt>
    <dgm:pt modelId="{065A6F43-9535-4BE9-9B92-F5772CA7A2B5}" type="pres">
      <dgm:prSet presAssocID="{8D97C304-4A7C-46A5-B339-941A29B9B61C}" presName="vert1" presStyleCnt="0"/>
      <dgm:spPr/>
    </dgm:pt>
    <dgm:pt modelId="{2839B40B-FF33-46BB-B270-BAB503287962}" type="pres">
      <dgm:prSet presAssocID="{8C9CAA22-7A0D-4961-81B7-B9BF150377AC}" presName="thickLine" presStyleLbl="alignNode1" presStyleIdx="2" presStyleCnt="6"/>
      <dgm:spPr/>
    </dgm:pt>
    <dgm:pt modelId="{F1A2F921-8A7A-485A-B299-C0C30EE08CEC}" type="pres">
      <dgm:prSet presAssocID="{8C9CAA22-7A0D-4961-81B7-B9BF150377AC}" presName="horz1" presStyleCnt="0"/>
      <dgm:spPr/>
    </dgm:pt>
    <dgm:pt modelId="{EF5A3097-3D9E-499C-8A07-4AEF3F7B74A5}" type="pres">
      <dgm:prSet presAssocID="{8C9CAA22-7A0D-4961-81B7-B9BF150377AC}" presName="tx1" presStyleLbl="revTx" presStyleIdx="2" presStyleCnt="6"/>
      <dgm:spPr/>
    </dgm:pt>
    <dgm:pt modelId="{612FB154-EF56-4DCE-9122-EBA860A262AB}" type="pres">
      <dgm:prSet presAssocID="{8C9CAA22-7A0D-4961-81B7-B9BF150377AC}" presName="vert1" presStyleCnt="0"/>
      <dgm:spPr/>
    </dgm:pt>
    <dgm:pt modelId="{E4A1CD64-DDEE-4518-8B33-C491C3F4B25D}" type="pres">
      <dgm:prSet presAssocID="{C0C141CE-EC81-4E55-A3E4-5C9CE88B006E}" presName="thickLine" presStyleLbl="alignNode1" presStyleIdx="3" presStyleCnt="6"/>
      <dgm:spPr/>
    </dgm:pt>
    <dgm:pt modelId="{F235072C-0EE5-4B33-B1BF-3C11857DEC43}" type="pres">
      <dgm:prSet presAssocID="{C0C141CE-EC81-4E55-A3E4-5C9CE88B006E}" presName="horz1" presStyleCnt="0"/>
      <dgm:spPr/>
    </dgm:pt>
    <dgm:pt modelId="{41F47C0C-8A2D-4A11-825F-E0E0789AC9AB}" type="pres">
      <dgm:prSet presAssocID="{C0C141CE-EC81-4E55-A3E4-5C9CE88B006E}" presName="tx1" presStyleLbl="revTx" presStyleIdx="3" presStyleCnt="6"/>
      <dgm:spPr/>
    </dgm:pt>
    <dgm:pt modelId="{735BDB72-4EF8-4ECC-AEF0-C3F6110191DA}" type="pres">
      <dgm:prSet presAssocID="{C0C141CE-EC81-4E55-A3E4-5C9CE88B006E}" presName="vert1" presStyleCnt="0"/>
      <dgm:spPr/>
    </dgm:pt>
    <dgm:pt modelId="{466F81CB-CA8B-4419-BCD0-AE6F6A412DC3}" type="pres">
      <dgm:prSet presAssocID="{CF547D09-0505-43E2-9841-759699724517}" presName="thickLine" presStyleLbl="alignNode1" presStyleIdx="4" presStyleCnt="6"/>
      <dgm:spPr/>
    </dgm:pt>
    <dgm:pt modelId="{ED93DC2D-43DA-4EFD-BA0E-DABB6B8A9490}" type="pres">
      <dgm:prSet presAssocID="{CF547D09-0505-43E2-9841-759699724517}" presName="horz1" presStyleCnt="0"/>
      <dgm:spPr/>
    </dgm:pt>
    <dgm:pt modelId="{BDBF6749-4E8D-40C5-A7EC-1118DBF52844}" type="pres">
      <dgm:prSet presAssocID="{CF547D09-0505-43E2-9841-759699724517}" presName="tx1" presStyleLbl="revTx" presStyleIdx="4" presStyleCnt="6"/>
      <dgm:spPr/>
    </dgm:pt>
    <dgm:pt modelId="{8377A792-C8AE-4E5B-B393-8153EF604379}" type="pres">
      <dgm:prSet presAssocID="{CF547D09-0505-43E2-9841-759699724517}" presName="vert1" presStyleCnt="0"/>
      <dgm:spPr/>
    </dgm:pt>
    <dgm:pt modelId="{C78B79C6-4647-4188-83B7-F6F0F3123DCC}" type="pres">
      <dgm:prSet presAssocID="{BDFFF385-3A30-4C3C-AEDD-CA907F468611}" presName="thickLine" presStyleLbl="alignNode1" presStyleIdx="5" presStyleCnt="6"/>
      <dgm:spPr/>
    </dgm:pt>
    <dgm:pt modelId="{0C9CA44C-EE78-40E7-ADBC-D157019A07DB}" type="pres">
      <dgm:prSet presAssocID="{BDFFF385-3A30-4C3C-AEDD-CA907F468611}" presName="horz1" presStyleCnt="0"/>
      <dgm:spPr/>
    </dgm:pt>
    <dgm:pt modelId="{B5D0123D-2B5E-4B18-B27C-44085C52440E}" type="pres">
      <dgm:prSet presAssocID="{BDFFF385-3A30-4C3C-AEDD-CA907F468611}" presName="tx1" presStyleLbl="revTx" presStyleIdx="5" presStyleCnt="6"/>
      <dgm:spPr/>
    </dgm:pt>
    <dgm:pt modelId="{44EDD0BA-5576-4DCA-8B13-2328BC083EC7}" type="pres">
      <dgm:prSet presAssocID="{BDFFF385-3A30-4C3C-AEDD-CA907F468611}" presName="vert1" presStyleCnt="0"/>
      <dgm:spPr/>
    </dgm:pt>
  </dgm:ptLst>
  <dgm:cxnLst>
    <dgm:cxn modelId="{B4196603-F3EA-4951-BE0F-BCE283D51744}" srcId="{B4887AC7-7C9E-42B8-A67E-65D02E44D704}" destId="{BDFFF385-3A30-4C3C-AEDD-CA907F468611}" srcOrd="5" destOrd="0" parTransId="{2DF500A0-0A50-44DF-A07B-24FCA313ECE8}" sibTransId="{07A1A980-BFE4-40CC-BDB3-1760858A34F0}"/>
    <dgm:cxn modelId="{A1206D15-5DCD-4FE9-A072-D413C89300C8}" srcId="{B4887AC7-7C9E-42B8-A67E-65D02E44D704}" destId="{8C9CAA22-7A0D-4961-81B7-B9BF150377AC}" srcOrd="2" destOrd="0" parTransId="{B715EF6F-BD2A-4E89-A98B-5127F4A8A6F7}" sibTransId="{17B56BF2-C496-4302-B426-B5D18137FA36}"/>
    <dgm:cxn modelId="{1529A570-5A91-4744-941A-D4C97BA91C0F}" type="presOf" srcId="{8D97C304-4A7C-46A5-B339-941A29B9B61C}" destId="{9D567CE8-19E1-49F4-891C-69A98F713DF7}" srcOrd="0" destOrd="0" presId="urn:microsoft.com/office/officeart/2008/layout/LinedList"/>
    <dgm:cxn modelId="{163A4154-06E1-4F3D-958F-C619A3B2FCEA}" srcId="{B4887AC7-7C9E-42B8-A67E-65D02E44D704}" destId="{8D97C304-4A7C-46A5-B339-941A29B9B61C}" srcOrd="1" destOrd="0" parTransId="{9B5D61DC-0FF5-47E7-86A8-6FA9C862D2F4}" sibTransId="{31AAC80C-539F-4A8C-BF05-354E327F5629}"/>
    <dgm:cxn modelId="{B1FCE058-3274-4611-B162-ECF70C352DFF}" type="presOf" srcId="{B4887AC7-7C9E-42B8-A67E-65D02E44D704}" destId="{9B14C4CB-16C6-45AB-995F-CD0B021FB331}" srcOrd="0" destOrd="0" presId="urn:microsoft.com/office/officeart/2008/layout/LinedList"/>
    <dgm:cxn modelId="{2F382179-F802-427F-B8F0-76FEEAAD8ED2}" type="presOf" srcId="{526298DE-4E98-46DB-BFFA-869917BACAFB}" destId="{ED66FCC9-BC10-4AC9-B373-6F2E04378A26}" srcOrd="0" destOrd="0" presId="urn:microsoft.com/office/officeart/2008/layout/LinedList"/>
    <dgm:cxn modelId="{AD6D7093-56FB-4864-9ECD-0DE0BD4DDCFF}" srcId="{B4887AC7-7C9E-42B8-A67E-65D02E44D704}" destId="{526298DE-4E98-46DB-BFFA-869917BACAFB}" srcOrd="0" destOrd="0" parTransId="{86E54DAA-E07E-4C4E-AA91-C880CDD5881E}" sibTransId="{9C94ACD6-CC2C-489C-AB1E-D0EA80CD4A84}"/>
    <dgm:cxn modelId="{C1FEBC94-A013-4E2A-A762-3F2B8F8C11A2}" srcId="{B4887AC7-7C9E-42B8-A67E-65D02E44D704}" destId="{C0C141CE-EC81-4E55-A3E4-5C9CE88B006E}" srcOrd="3" destOrd="0" parTransId="{FB9472CD-FA3B-474C-BA85-A0968F1532C4}" sibTransId="{4DE874C3-BF33-46AD-AAF1-15DFB1038D21}"/>
    <dgm:cxn modelId="{A9633FAA-55F8-4819-92BE-43644C739C7D}" srcId="{B4887AC7-7C9E-42B8-A67E-65D02E44D704}" destId="{CF547D09-0505-43E2-9841-759699724517}" srcOrd="4" destOrd="0" parTransId="{E1A34B02-594A-4FDF-A2F8-173C4F78B610}" sibTransId="{2DA96215-F4C0-4092-81ED-E3BA29A3BEBF}"/>
    <dgm:cxn modelId="{6C4B04AE-6540-41BB-A963-1155DD1093BE}" type="presOf" srcId="{C0C141CE-EC81-4E55-A3E4-5C9CE88B006E}" destId="{41F47C0C-8A2D-4A11-825F-E0E0789AC9AB}" srcOrd="0" destOrd="0" presId="urn:microsoft.com/office/officeart/2008/layout/LinedList"/>
    <dgm:cxn modelId="{0F6011C6-E211-4607-BFDE-462EFB0689B3}" type="presOf" srcId="{8C9CAA22-7A0D-4961-81B7-B9BF150377AC}" destId="{EF5A3097-3D9E-499C-8A07-4AEF3F7B74A5}" srcOrd="0" destOrd="0" presId="urn:microsoft.com/office/officeart/2008/layout/LinedList"/>
    <dgm:cxn modelId="{11CB11D2-CDD9-4EF3-96A0-4D9648EAA886}" type="presOf" srcId="{CF547D09-0505-43E2-9841-759699724517}" destId="{BDBF6749-4E8D-40C5-A7EC-1118DBF52844}" srcOrd="0" destOrd="0" presId="urn:microsoft.com/office/officeart/2008/layout/LinedList"/>
    <dgm:cxn modelId="{4E19F5E2-80B0-42F6-AB02-7707413F64D3}" type="presOf" srcId="{BDFFF385-3A30-4C3C-AEDD-CA907F468611}" destId="{B5D0123D-2B5E-4B18-B27C-44085C52440E}" srcOrd="0" destOrd="0" presId="urn:microsoft.com/office/officeart/2008/layout/LinedList"/>
    <dgm:cxn modelId="{1F133DA2-9701-41DE-90AB-557CFE6C2FE4}" type="presParOf" srcId="{9B14C4CB-16C6-45AB-995F-CD0B021FB331}" destId="{8367D619-5D29-46A2-BC7E-5BCFBCA744C9}" srcOrd="0" destOrd="0" presId="urn:microsoft.com/office/officeart/2008/layout/LinedList"/>
    <dgm:cxn modelId="{16E0AAA9-E957-42D2-8AE3-4EBB3077B092}" type="presParOf" srcId="{9B14C4CB-16C6-45AB-995F-CD0B021FB331}" destId="{11AF1273-BB4F-414A-AF1B-820BF2854009}" srcOrd="1" destOrd="0" presId="urn:microsoft.com/office/officeart/2008/layout/LinedList"/>
    <dgm:cxn modelId="{53B0F184-3E6F-47D5-97C5-FE4BEECB4C0D}" type="presParOf" srcId="{11AF1273-BB4F-414A-AF1B-820BF2854009}" destId="{ED66FCC9-BC10-4AC9-B373-6F2E04378A26}" srcOrd="0" destOrd="0" presId="urn:microsoft.com/office/officeart/2008/layout/LinedList"/>
    <dgm:cxn modelId="{5C06DC4E-C66F-4EF0-8E4A-97D1F52EDD04}" type="presParOf" srcId="{11AF1273-BB4F-414A-AF1B-820BF2854009}" destId="{E4DBD30F-C23D-4E66-9DCC-2FA13F56A387}" srcOrd="1" destOrd="0" presId="urn:microsoft.com/office/officeart/2008/layout/LinedList"/>
    <dgm:cxn modelId="{86E2DBA2-A939-4C6D-B193-CA471F07A8D6}" type="presParOf" srcId="{9B14C4CB-16C6-45AB-995F-CD0B021FB331}" destId="{EF3B1F26-B64E-47B6-9345-F26231DEF08C}" srcOrd="2" destOrd="0" presId="urn:microsoft.com/office/officeart/2008/layout/LinedList"/>
    <dgm:cxn modelId="{9010FC72-A838-4C78-9EFC-FB77F6CFCC7B}" type="presParOf" srcId="{9B14C4CB-16C6-45AB-995F-CD0B021FB331}" destId="{0AF65764-6267-485E-8558-23C0969AB013}" srcOrd="3" destOrd="0" presId="urn:microsoft.com/office/officeart/2008/layout/LinedList"/>
    <dgm:cxn modelId="{17FD0B8C-6049-438E-8CA4-A5512319048E}" type="presParOf" srcId="{0AF65764-6267-485E-8558-23C0969AB013}" destId="{9D567CE8-19E1-49F4-891C-69A98F713DF7}" srcOrd="0" destOrd="0" presId="urn:microsoft.com/office/officeart/2008/layout/LinedList"/>
    <dgm:cxn modelId="{52D88384-0F07-4819-A07A-CB134E942049}" type="presParOf" srcId="{0AF65764-6267-485E-8558-23C0969AB013}" destId="{065A6F43-9535-4BE9-9B92-F5772CA7A2B5}" srcOrd="1" destOrd="0" presId="urn:microsoft.com/office/officeart/2008/layout/LinedList"/>
    <dgm:cxn modelId="{E8C01BCB-E425-4BFB-AED3-A67CB5FBE0EB}" type="presParOf" srcId="{9B14C4CB-16C6-45AB-995F-CD0B021FB331}" destId="{2839B40B-FF33-46BB-B270-BAB503287962}" srcOrd="4" destOrd="0" presId="urn:microsoft.com/office/officeart/2008/layout/LinedList"/>
    <dgm:cxn modelId="{39839094-7191-4B86-ADD5-880F04BCE347}" type="presParOf" srcId="{9B14C4CB-16C6-45AB-995F-CD0B021FB331}" destId="{F1A2F921-8A7A-485A-B299-C0C30EE08CEC}" srcOrd="5" destOrd="0" presId="urn:microsoft.com/office/officeart/2008/layout/LinedList"/>
    <dgm:cxn modelId="{051A3A52-770B-444A-9F5C-B7D78ABD8379}" type="presParOf" srcId="{F1A2F921-8A7A-485A-B299-C0C30EE08CEC}" destId="{EF5A3097-3D9E-499C-8A07-4AEF3F7B74A5}" srcOrd="0" destOrd="0" presId="urn:microsoft.com/office/officeart/2008/layout/LinedList"/>
    <dgm:cxn modelId="{2E557499-C70F-4561-B74E-23C8538B3F31}" type="presParOf" srcId="{F1A2F921-8A7A-485A-B299-C0C30EE08CEC}" destId="{612FB154-EF56-4DCE-9122-EBA860A262AB}" srcOrd="1" destOrd="0" presId="urn:microsoft.com/office/officeart/2008/layout/LinedList"/>
    <dgm:cxn modelId="{DC5BAB54-D1E3-4A99-8B3F-38EF910ECBE8}" type="presParOf" srcId="{9B14C4CB-16C6-45AB-995F-CD0B021FB331}" destId="{E4A1CD64-DDEE-4518-8B33-C491C3F4B25D}" srcOrd="6" destOrd="0" presId="urn:microsoft.com/office/officeart/2008/layout/LinedList"/>
    <dgm:cxn modelId="{1085955C-C980-42AF-9852-F3717724621D}" type="presParOf" srcId="{9B14C4CB-16C6-45AB-995F-CD0B021FB331}" destId="{F235072C-0EE5-4B33-B1BF-3C11857DEC43}" srcOrd="7" destOrd="0" presId="urn:microsoft.com/office/officeart/2008/layout/LinedList"/>
    <dgm:cxn modelId="{C84345B2-03EE-48DC-B810-14EADF867744}" type="presParOf" srcId="{F235072C-0EE5-4B33-B1BF-3C11857DEC43}" destId="{41F47C0C-8A2D-4A11-825F-E0E0789AC9AB}" srcOrd="0" destOrd="0" presId="urn:microsoft.com/office/officeart/2008/layout/LinedList"/>
    <dgm:cxn modelId="{2BD39DBB-D5A6-4DA5-A8CD-EE94DBDEE5EA}" type="presParOf" srcId="{F235072C-0EE5-4B33-B1BF-3C11857DEC43}" destId="{735BDB72-4EF8-4ECC-AEF0-C3F6110191DA}" srcOrd="1" destOrd="0" presId="urn:microsoft.com/office/officeart/2008/layout/LinedList"/>
    <dgm:cxn modelId="{22169E70-F702-4C36-961F-8C247B139507}" type="presParOf" srcId="{9B14C4CB-16C6-45AB-995F-CD0B021FB331}" destId="{466F81CB-CA8B-4419-BCD0-AE6F6A412DC3}" srcOrd="8" destOrd="0" presId="urn:microsoft.com/office/officeart/2008/layout/LinedList"/>
    <dgm:cxn modelId="{27B2973A-D1DC-4ED1-990E-D0F989EC2072}" type="presParOf" srcId="{9B14C4CB-16C6-45AB-995F-CD0B021FB331}" destId="{ED93DC2D-43DA-4EFD-BA0E-DABB6B8A9490}" srcOrd="9" destOrd="0" presId="urn:microsoft.com/office/officeart/2008/layout/LinedList"/>
    <dgm:cxn modelId="{605ECE76-E172-4643-AA1E-212DDB885723}" type="presParOf" srcId="{ED93DC2D-43DA-4EFD-BA0E-DABB6B8A9490}" destId="{BDBF6749-4E8D-40C5-A7EC-1118DBF52844}" srcOrd="0" destOrd="0" presId="urn:microsoft.com/office/officeart/2008/layout/LinedList"/>
    <dgm:cxn modelId="{21004908-3883-456C-8282-927C39180A60}" type="presParOf" srcId="{ED93DC2D-43DA-4EFD-BA0E-DABB6B8A9490}" destId="{8377A792-C8AE-4E5B-B393-8153EF604379}" srcOrd="1" destOrd="0" presId="urn:microsoft.com/office/officeart/2008/layout/LinedList"/>
    <dgm:cxn modelId="{689178F9-8834-4E88-97CC-7E16CB58D235}" type="presParOf" srcId="{9B14C4CB-16C6-45AB-995F-CD0B021FB331}" destId="{C78B79C6-4647-4188-83B7-F6F0F3123DCC}" srcOrd="10" destOrd="0" presId="urn:microsoft.com/office/officeart/2008/layout/LinedList"/>
    <dgm:cxn modelId="{CB9CE974-146B-4BE1-82FB-A3D1557B7221}" type="presParOf" srcId="{9B14C4CB-16C6-45AB-995F-CD0B021FB331}" destId="{0C9CA44C-EE78-40E7-ADBC-D157019A07DB}" srcOrd="11" destOrd="0" presId="urn:microsoft.com/office/officeart/2008/layout/LinedList"/>
    <dgm:cxn modelId="{D27C2176-A827-42F5-9BA7-B13A96C7CCC7}" type="presParOf" srcId="{0C9CA44C-EE78-40E7-ADBC-D157019A07DB}" destId="{B5D0123D-2B5E-4B18-B27C-44085C52440E}" srcOrd="0" destOrd="0" presId="urn:microsoft.com/office/officeart/2008/layout/LinedList"/>
    <dgm:cxn modelId="{4BBA44EB-2E79-46BA-B5C9-2B3AB62EE7E7}" type="presParOf" srcId="{0C9CA44C-EE78-40E7-ADBC-D157019A07DB}" destId="{44EDD0BA-5576-4DCA-8B13-2328BC083EC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18EA4E4-5273-49CF-9915-8838CF3A124E}"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F0A67229-672E-4DDD-8E3F-3BE5F5884005}">
      <dgm:prSet/>
      <dgm:spPr/>
      <dgm:t>
        <a:bodyPr/>
        <a:lstStyle/>
        <a:p>
          <a:r>
            <a:rPr lang="en-US"/>
            <a:t>We will be connecting ground to ground pin in Arduino (</a:t>
          </a:r>
          <a:r>
            <a:rPr lang="en-US" err="1"/>
            <a:t>I.e</a:t>
          </a:r>
          <a:r>
            <a:rPr lang="en-US"/>
            <a:t>, on power side), Input voltage pin to the breadboard, Digital is used for output. </a:t>
          </a:r>
        </a:p>
      </dgm:t>
    </dgm:pt>
    <dgm:pt modelId="{B037740C-7FC6-4ECE-B446-F48F1329BBB8}" type="parTrans" cxnId="{1361D650-1280-47ED-8D49-50E5242D06EF}">
      <dgm:prSet/>
      <dgm:spPr/>
      <dgm:t>
        <a:bodyPr/>
        <a:lstStyle/>
        <a:p>
          <a:endParaRPr lang="en-US"/>
        </a:p>
      </dgm:t>
    </dgm:pt>
    <dgm:pt modelId="{6B2EB9AF-505F-4344-8591-E9EF53EFFC07}" type="sibTrans" cxnId="{1361D650-1280-47ED-8D49-50E5242D06EF}">
      <dgm:prSet/>
      <dgm:spPr/>
      <dgm:t>
        <a:bodyPr/>
        <a:lstStyle/>
        <a:p>
          <a:endParaRPr lang="en-US"/>
        </a:p>
      </dgm:t>
    </dgm:pt>
    <dgm:pt modelId="{C25FFCBF-A6CE-4F5D-8A84-FDA868D0375C}">
      <dgm:prSet/>
      <dgm:spPr/>
      <dgm:t>
        <a:bodyPr/>
        <a:lstStyle/>
        <a:p>
          <a:r>
            <a:rPr lang="en-US"/>
            <a:t>We will connect it to the digital 08 pin. </a:t>
          </a:r>
        </a:p>
      </dgm:t>
    </dgm:pt>
    <dgm:pt modelId="{AC16C3C4-671F-4ED5-8B3C-D5D891084FEE}" type="parTrans" cxnId="{195CBC02-B439-4E72-8CA9-47F9A812075C}">
      <dgm:prSet/>
      <dgm:spPr/>
      <dgm:t>
        <a:bodyPr/>
        <a:lstStyle/>
        <a:p>
          <a:endParaRPr lang="en-US"/>
        </a:p>
      </dgm:t>
    </dgm:pt>
    <dgm:pt modelId="{28B0C950-8B32-49D8-A0B7-7270387A8C95}" type="sibTrans" cxnId="{195CBC02-B439-4E72-8CA9-47F9A812075C}">
      <dgm:prSet/>
      <dgm:spPr/>
      <dgm:t>
        <a:bodyPr/>
        <a:lstStyle/>
        <a:p>
          <a:endParaRPr lang="en-US"/>
        </a:p>
      </dgm:t>
    </dgm:pt>
    <dgm:pt modelId="{AC6F311D-8BF6-42BF-911A-61307D32DA70}">
      <dgm:prSet/>
      <dgm:spPr/>
      <dgm:t>
        <a:bodyPr/>
        <a:lstStyle/>
        <a:p>
          <a:r>
            <a:rPr lang="en-US"/>
            <a:t>On the other side of relay, we will connect 1 terminal of motor to the C- pin in relay </a:t>
          </a:r>
          <a:r>
            <a:rPr lang="en-US">
              <a:latin typeface="Trebuchet MS" panose="020B0603020202020204"/>
            </a:rPr>
            <a:t>module</a:t>
          </a:r>
          <a:r>
            <a:rPr lang="en-US"/>
            <a:t>.</a:t>
          </a:r>
        </a:p>
      </dgm:t>
    </dgm:pt>
    <dgm:pt modelId="{C30D041E-5D83-4A51-9554-D17C4EFE505F}" type="parTrans" cxnId="{69619375-95E0-4805-ABED-A5B5E7136CC7}">
      <dgm:prSet/>
      <dgm:spPr/>
      <dgm:t>
        <a:bodyPr/>
        <a:lstStyle/>
        <a:p>
          <a:endParaRPr lang="en-US"/>
        </a:p>
      </dgm:t>
    </dgm:pt>
    <dgm:pt modelId="{A95B8D7B-1606-41C0-9F89-35EE6D8BF1E7}" type="sibTrans" cxnId="{69619375-95E0-4805-ABED-A5B5E7136CC7}">
      <dgm:prSet/>
      <dgm:spPr/>
      <dgm:t>
        <a:bodyPr/>
        <a:lstStyle/>
        <a:p>
          <a:endParaRPr lang="en-US"/>
        </a:p>
      </dgm:t>
    </dgm:pt>
    <dgm:pt modelId="{13F858AB-7C58-49B0-928F-6630D02EEFEF}">
      <dgm:prSet/>
      <dgm:spPr/>
      <dgm:t>
        <a:bodyPr/>
        <a:lstStyle/>
        <a:p>
          <a:r>
            <a:rPr lang="en-US"/>
            <a:t>One terminal of battery will be connected to NC pin in relay </a:t>
          </a:r>
          <a:r>
            <a:rPr lang="en-US">
              <a:latin typeface="Trebuchet MS" panose="020B0603020202020204"/>
            </a:rPr>
            <a:t>module</a:t>
          </a:r>
          <a:r>
            <a:rPr lang="en-US"/>
            <a:t>. </a:t>
          </a:r>
        </a:p>
      </dgm:t>
    </dgm:pt>
    <dgm:pt modelId="{E87CEF48-7707-4373-B04A-4545D2FB207C}" type="parTrans" cxnId="{EE3F2050-1E3F-423F-887E-23CD7A17BAFF}">
      <dgm:prSet/>
      <dgm:spPr/>
      <dgm:t>
        <a:bodyPr/>
        <a:lstStyle/>
        <a:p>
          <a:endParaRPr lang="en-US"/>
        </a:p>
      </dgm:t>
    </dgm:pt>
    <dgm:pt modelId="{52953ACA-A430-4B55-A767-7EE665819081}" type="sibTrans" cxnId="{EE3F2050-1E3F-423F-887E-23CD7A17BAFF}">
      <dgm:prSet/>
      <dgm:spPr/>
      <dgm:t>
        <a:bodyPr/>
        <a:lstStyle/>
        <a:p>
          <a:endParaRPr lang="en-US"/>
        </a:p>
      </dgm:t>
    </dgm:pt>
    <dgm:pt modelId="{3BAF0D60-8884-4270-86CD-6A4162FE595B}">
      <dgm:prSet/>
      <dgm:spPr/>
      <dgm:t>
        <a:bodyPr/>
        <a:lstStyle/>
        <a:p>
          <a:r>
            <a:rPr lang="en-US"/>
            <a:t>We connected 2 pins in breadboard, one from relay and soil moisture sensor.</a:t>
          </a:r>
        </a:p>
      </dgm:t>
    </dgm:pt>
    <dgm:pt modelId="{94FF62D1-08EC-4878-8DDD-67A0C69B6370}" type="parTrans" cxnId="{E0690C04-9C0E-47A5-8DD1-E05BCCA7E721}">
      <dgm:prSet/>
      <dgm:spPr/>
      <dgm:t>
        <a:bodyPr/>
        <a:lstStyle/>
        <a:p>
          <a:endParaRPr lang="en-US"/>
        </a:p>
      </dgm:t>
    </dgm:pt>
    <dgm:pt modelId="{1280451F-2DFB-4148-8C54-1B8A3EA9D57A}" type="sibTrans" cxnId="{E0690C04-9C0E-47A5-8DD1-E05BCCA7E721}">
      <dgm:prSet/>
      <dgm:spPr/>
      <dgm:t>
        <a:bodyPr/>
        <a:lstStyle/>
        <a:p>
          <a:endParaRPr lang="en-US"/>
        </a:p>
      </dgm:t>
    </dgm:pt>
    <dgm:pt modelId="{A520380E-B970-4AC2-A23C-F2F84774C39F}">
      <dgm:prSet/>
      <dgm:spPr/>
      <dgm:t>
        <a:bodyPr/>
        <a:lstStyle/>
        <a:p>
          <a:r>
            <a:rPr lang="en-US"/>
            <a:t>We will be taking another jumper wire (M-M), connecting it from breadboard to 5V pin in Arduino.</a:t>
          </a:r>
        </a:p>
      </dgm:t>
    </dgm:pt>
    <dgm:pt modelId="{CE6D38F2-3C1C-43EC-AE96-04DB497CF9D0}" type="parTrans" cxnId="{83D4419C-CD33-4AFC-83CA-586156189E8E}">
      <dgm:prSet/>
      <dgm:spPr/>
      <dgm:t>
        <a:bodyPr/>
        <a:lstStyle/>
        <a:p>
          <a:endParaRPr lang="en-US"/>
        </a:p>
      </dgm:t>
    </dgm:pt>
    <dgm:pt modelId="{7CF580C6-6C8D-480A-8A1F-CE01CD8D5EC6}" type="sibTrans" cxnId="{83D4419C-CD33-4AFC-83CA-586156189E8E}">
      <dgm:prSet/>
      <dgm:spPr/>
      <dgm:t>
        <a:bodyPr/>
        <a:lstStyle/>
        <a:p>
          <a:endParaRPr lang="en-US"/>
        </a:p>
      </dgm:t>
    </dgm:pt>
    <dgm:pt modelId="{AB1ED654-8698-463F-A520-427CC2B4B392}">
      <dgm:prSet/>
      <dgm:spPr/>
      <dgm:t>
        <a:bodyPr/>
        <a:lstStyle/>
        <a:p>
          <a:r>
            <a:rPr lang="en-US"/>
            <a:t>These three pins lie on same line. </a:t>
          </a:r>
        </a:p>
      </dgm:t>
    </dgm:pt>
    <dgm:pt modelId="{73EDA85D-E5BB-41D9-9086-912DF3BAB4B7}" type="parTrans" cxnId="{548A1086-745A-4F7D-84DE-E088DA713F98}">
      <dgm:prSet/>
      <dgm:spPr/>
      <dgm:t>
        <a:bodyPr/>
        <a:lstStyle/>
        <a:p>
          <a:endParaRPr lang="en-US"/>
        </a:p>
      </dgm:t>
    </dgm:pt>
    <dgm:pt modelId="{E7B40895-0C94-4668-BE26-06EC430F9DA1}" type="sibTrans" cxnId="{548A1086-745A-4F7D-84DE-E088DA713F98}">
      <dgm:prSet/>
      <dgm:spPr/>
      <dgm:t>
        <a:bodyPr/>
        <a:lstStyle/>
        <a:p>
          <a:endParaRPr lang="en-US"/>
        </a:p>
      </dgm:t>
    </dgm:pt>
    <dgm:pt modelId="{92B92B3E-B80F-44D9-AB2C-01C406E56549}">
      <dgm:prSet/>
      <dgm:spPr/>
      <dgm:t>
        <a:bodyPr/>
        <a:lstStyle/>
        <a:p>
          <a:pPr rtl="0"/>
          <a:r>
            <a:rPr lang="en-US"/>
            <a:t>When relay</a:t>
          </a:r>
          <a:r>
            <a:rPr lang="en-US">
              <a:latin typeface="Trebuchet MS" panose="020B0603020202020204"/>
            </a:rPr>
            <a:t> module</a:t>
          </a:r>
          <a:r>
            <a:rPr lang="en-US"/>
            <a:t> is on, then power supply will be enabled between NC and C pin. </a:t>
          </a:r>
        </a:p>
      </dgm:t>
    </dgm:pt>
    <dgm:pt modelId="{546A6067-1601-4960-8035-00574E9D9044}" type="parTrans" cxnId="{A4A2A34B-A914-4115-BA95-610493CE552C}">
      <dgm:prSet/>
      <dgm:spPr/>
      <dgm:t>
        <a:bodyPr/>
        <a:lstStyle/>
        <a:p>
          <a:endParaRPr lang="en-US"/>
        </a:p>
      </dgm:t>
    </dgm:pt>
    <dgm:pt modelId="{3C4A910A-EED0-463B-ADDE-101218AE5B5E}" type="sibTrans" cxnId="{A4A2A34B-A914-4115-BA95-610493CE552C}">
      <dgm:prSet/>
      <dgm:spPr/>
      <dgm:t>
        <a:bodyPr/>
        <a:lstStyle/>
        <a:p>
          <a:endParaRPr lang="en-US"/>
        </a:p>
      </dgm:t>
    </dgm:pt>
    <dgm:pt modelId="{D9235670-68C9-40E9-93E3-762CB5B089D7}" type="pres">
      <dgm:prSet presAssocID="{D18EA4E4-5273-49CF-9915-8838CF3A124E}" presName="vert0" presStyleCnt="0">
        <dgm:presLayoutVars>
          <dgm:dir/>
          <dgm:animOne val="branch"/>
          <dgm:animLvl val="lvl"/>
        </dgm:presLayoutVars>
      </dgm:prSet>
      <dgm:spPr/>
    </dgm:pt>
    <dgm:pt modelId="{6913F51A-4FC6-44B1-A387-DA2C4490F86A}" type="pres">
      <dgm:prSet presAssocID="{F0A67229-672E-4DDD-8E3F-3BE5F5884005}" presName="thickLine" presStyleLbl="alignNode1" presStyleIdx="0" presStyleCnt="8"/>
      <dgm:spPr/>
    </dgm:pt>
    <dgm:pt modelId="{47B73477-2ECC-44E7-9D4D-16A765CB18F5}" type="pres">
      <dgm:prSet presAssocID="{F0A67229-672E-4DDD-8E3F-3BE5F5884005}" presName="horz1" presStyleCnt="0"/>
      <dgm:spPr/>
    </dgm:pt>
    <dgm:pt modelId="{25B41E51-7E8D-4093-91C9-BD44812B24CF}" type="pres">
      <dgm:prSet presAssocID="{F0A67229-672E-4DDD-8E3F-3BE5F5884005}" presName="tx1" presStyleLbl="revTx" presStyleIdx="0" presStyleCnt="8"/>
      <dgm:spPr/>
    </dgm:pt>
    <dgm:pt modelId="{9AE0F7F9-D485-46F8-A12D-60AFFE68F5C7}" type="pres">
      <dgm:prSet presAssocID="{F0A67229-672E-4DDD-8E3F-3BE5F5884005}" presName="vert1" presStyleCnt="0"/>
      <dgm:spPr/>
    </dgm:pt>
    <dgm:pt modelId="{F9A4F3E4-7AEC-4935-A5E4-29AA2C616B93}" type="pres">
      <dgm:prSet presAssocID="{C25FFCBF-A6CE-4F5D-8A84-FDA868D0375C}" presName="thickLine" presStyleLbl="alignNode1" presStyleIdx="1" presStyleCnt="8"/>
      <dgm:spPr/>
    </dgm:pt>
    <dgm:pt modelId="{F6E03112-24CE-4721-9DD8-0882DD72352C}" type="pres">
      <dgm:prSet presAssocID="{C25FFCBF-A6CE-4F5D-8A84-FDA868D0375C}" presName="horz1" presStyleCnt="0"/>
      <dgm:spPr/>
    </dgm:pt>
    <dgm:pt modelId="{F611A4F2-C744-4B14-9F4A-BD4E0E32F5A4}" type="pres">
      <dgm:prSet presAssocID="{C25FFCBF-A6CE-4F5D-8A84-FDA868D0375C}" presName="tx1" presStyleLbl="revTx" presStyleIdx="1" presStyleCnt="8"/>
      <dgm:spPr/>
    </dgm:pt>
    <dgm:pt modelId="{4FF2B806-0EBB-4E88-9177-475D003C39AC}" type="pres">
      <dgm:prSet presAssocID="{C25FFCBF-A6CE-4F5D-8A84-FDA868D0375C}" presName="vert1" presStyleCnt="0"/>
      <dgm:spPr/>
    </dgm:pt>
    <dgm:pt modelId="{24BC4560-8CDA-4DAD-9C04-F2A11A760260}" type="pres">
      <dgm:prSet presAssocID="{AC6F311D-8BF6-42BF-911A-61307D32DA70}" presName="thickLine" presStyleLbl="alignNode1" presStyleIdx="2" presStyleCnt="8"/>
      <dgm:spPr/>
    </dgm:pt>
    <dgm:pt modelId="{BE55D21C-3CA1-498A-A362-862D933DA154}" type="pres">
      <dgm:prSet presAssocID="{AC6F311D-8BF6-42BF-911A-61307D32DA70}" presName="horz1" presStyleCnt="0"/>
      <dgm:spPr/>
    </dgm:pt>
    <dgm:pt modelId="{75A8EACA-F075-4887-8550-7E091EE93856}" type="pres">
      <dgm:prSet presAssocID="{AC6F311D-8BF6-42BF-911A-61307D32DA70}" presName="tx1" presStyleLbl="revTx" presStyleIdx="2" presStyleCnt="8"/>
      <dgm:spPr/>
    </dgm:pt>
    <dgm:pt modelId="{0A46EB06-8C73-4605-B0D2-6E1312828B77}" type="pres">
      <dgm:prSet presAssocID="{AC6F311D-8BF6-42BF-911A-61307D32DA70}" presName="vert1" presStyleCnt="0"/>
      <dgm:spPr/>
    </dgm:pt>
    <dgm:pt modelId="{CF8DD485-A8EF-4CB7-B7A8-91830C87C70C}" type="pres">
      <dgm:prSet presAssocID="{13F858AB-7C58-49B0-928F-6630D02EEFEF}" presName="thickLine" presStyleLbl="alignNode1" presStyleIdx="3" presStyleCnt="8"/>
      <dgm:spPr/>
    </dgm:pt>
    <dgm:pt modelId="{DCE66576-D111-467D-BAA6-C6BB431A4F6C}" type="pres">
      <dgm:prSet presAssocID="{13F858AB-7C58-49B0-928F-6630D02EEFEF}" presName="horz1" presStyleCnt="0"/>
      <dgm:spPr/>
    </dgm:pt>
    <dgm:pt modelId="{95D24911-A14E-4166-BF8E-037D1FDE9C18}" type="pres">
      <dgm:prSet presAssocID="{13F858AB-7C58-49B0-928F-6630D02EEFEF}" presName="tx1" presStyleLbl="revTx" presStyleIdx="3" presStyleCnt="8"/>
      <dgm:spPr/>
    </dgm:pt>
    <dgm:pt modelId="{F4E2D12A-E77E-4ECF-B579-221CE2DAB908}" type="pres">
      <dgm:prSet presAssocID="{13F858AB-7C58-49B0-928F-6630D02EEFEF}" presName="vert1" presStyleCnt="0"/>
      <dgm:spPr/>
    </dgm:pt>
    <dgm:pt modelId="{30B97044-368B-4428-98A8-59E4D4649342}" type="pres">
      <dgm:prSet presAssocID="{3BAF0D60-8884-4270-86CD-6A4162FE595B}" presName="thickLine" presStyleLbl="alignNode1" presStyleIdx="4" presStyleCnt="8"/>
      <dgm:spPr/>
    </dgm:pt>
    <dgm:pt modelId="{3C90EC84-B4DA-42D9-B879-F7916DE4D743}" type="pres">
      <dgm:prSet presAssocID="{3BAF0D60-8884-4270-86CD-6A4162FE595B}" presName="horz1" presStyleCnt="0"/>
      <dgm:spPr/>
    </dgm:pt>
    <dgm:pt modelId="{0164EF35-E8BE-4A60-AEDA-F8F1552902A1}" type="pres">
      <dgm:prSet presAssocID="{3BAF0D60-8884-4270-86CD-6A4162FE595B}" presName="tx1" presStyleLbl="revTx" presStyleIdx="4" presStyleCnt="8"/>
      <dgm:spPr/>
    </dgm:pt>
    <dgm:pt modelId="{B705E559-20FA-42B1-9507-E515C10877D4}" type="pres">
      <dgm:prSet presAssocID="{3BAF0D60-8884-4270-86CD-6A4162FE595B}" presName="vert1" presStyleCnt="0"/>
      <dgm:spPr/>
    </dgm:pt>
    <dgm:pt modelId="{10D23E78-F2CF-4D42-82D2-E2EE1D86D4F6}" type="pres">
      <dgm:prSet presAssocID="{A520380E-B970-4AC2-A23C-F2F84774C39F}" presName="thickLine" presStyleLbl="alignNode1" presStyleIdx="5" presStyleCnt="8"/>
      <dgm:spPr/>
    </dgm:pt>
    <dgm:pt modelId="{5A1AE589-2A29-4CE9-93B7-FE10F6D892F0}" type="pres">
      <dgm:prSet presAssocID="{A520380E-B970-4AC2-A23C-F2F84774C39F}" presName="horz1" presStyleCnt="0"/>
      <dgm:spPr/>
    </dgm:pt>
    <dgm:pt modelId="{14F2C7D4-CBC8-40A4-9623-8C650F4CBFF6}" type="pres">
      <dgm:prSet presAssocID="{A520380E-B970-4AC2-A23C-F2F84774C39F}" presName="tx1" presStyleLbl="revTx" presStyleIdx="5" presStyleCnt="8"/>
      <dgm:spPr/>
    </dgm:pt>
    <dgm:pt modelId="{C2F3579D-3760-45C2-8218-5126E2D27C15}" type="pres">
      <dgm:prSet presAssocID="{A520380E-B970-4AC2-A23C-F2F84774C39F}" presName="vert1" presStyleCnt="0"/>
      <dgm:spPr/>
    </dgm:pt>
    <dgm:pt modelId="{EE941F1B-D4CB-4DD1-8642-FC709398E33B}" type="pres">
      <dgm:prSet presAssocID="{AB1ED654-8698-463F-A520-427CC2B4B392}" presName="thickLine" presStyleLbl="alignNode1" presStyleIdx="6" presStyleCnt="8"/>
      <dgm:spPr/>
    </dgm:pt>
    <dgm:pt modelId="{0DE4F94C-1A64-4C73-A8F6-C2238BDEBA9B}" type="pres">
      <dgm:prSet presAssocID="{AB1ED654-8698-463F-A520-427CC2B4B392}" presName="horz1" presStyleCnt="0"/>
      <dgm:spPr/>
    </dgm:pt>
    <dgm:pt modelId="{BAC707D8-82FB-4F0B-801A-50B06DA03511}" type="pres">
      <dgm:prSet presAssocID="{AB1ED654-8698-463F-A520-427CC2B4B392}" presName="tx1" presStyleLbl="revTx" presStyleIdx="6" presStyleCnt="8"/>
      <dgm:spPr/>
    </dgm:pt>
    <dgm:pt modelId="{7043B1E7-A1D0-490F-BF8E-897987CAB24A}" type="pres">
      <dgm:prSet presAssocID="{AB1ED654-8698-463F-A520-427CC2B4B392}" presName="vert1" presStyleCnt="0"/>
      <dgm:spPr/>
    </dgm:pt>
    <dgm:pt modelId="{B8963637-491E-4DEB-BB82-3A73AFB44419}" type="pres">
      <dgm:prSet presAssocID="{92B92B3E-B80F-44D9-AB2C-01C406E56549}" presName="thickLine" presStyleLbl="alignNode1" presStyleIdx="7" presStyleCnt="8"/>
      <dgm:spPr/>
    </dgm:pt>
    <dgm:pt modelId="{4D876AEF-55CA-4583-A906-B995EAEF63CF}" type="pres">
      <dgm:prSet presAssocID="{92B92B3E-B80F-44D9-AB2C-01C406E56549}" presName="horz1" presStyleCnt="0"/>
      <dgm:spPr/>
    </dgm:pt>
    <dgm:pt modelId="{ADDDC38F-F8D0-43C5-9D32-6324CF1F5B36}" type="pres">
      <dgm:prSet presAssocID="{92B92B3E-B80F-44D9-AB2C-01C406E56549}" presName="tx1" presStyleLbl="revTx" presStyleIdx="7" presStyleCnt="8"/>
      <dgm:spPr/>
    </dgm:pt>
    <dgm:pt modelId="{C562C1AE-3373-40AF-A404-457A42748ECC}" type="pres">
      <dgm:prSet presAssocID="{92B92B3E-B80F-44D9-AB2C-01C406E56549}" presName="vert1" presStyleCnt="0"/>
      <dgm:spPr/>
    </dgm:pt>
  </dgm:ptLst>
  <dgm:cxnLst>
    <dgm:cxn modelId="{195CBC02-B439-4E72-8CA9-47F9A812075C}" srcId="{D18EA4E4-5273-49CF-9915-8838CF3A124E}" destId="{C25FFCBF-A6CE-4F5D-8A84-FDA868D0375C}" srcOrd="1" destOrd="0" parTransId="{AC16C3C4-671F-4ED5-8B3C-D5D891084FEE}" sibTransId="{28B0C950-8B32-49D8-A0B7-7270387A8C95}"/>
    <dgm:cxn modelId="{E0690C04-9C0E-47A5-8DD1-E05BCCA7E721}" srcId="{D18EA4E4-5273-49CF-9915-8838CF3A124E}" destId="{3BAF0D60-8884-4270-86CD-6A4162FE595B}" srcOrd="4" destOrd="0" parTransId="{94FF62D1-08EC-4878-8DDD-67A0C69B6370}" sibTransId="{1280451F-2DFB-4148-8C54-1B8A3EA9D57A}"/>
    <dgm:cxn modelId="{BE77A01F-DA64-4800-AEFB-E76BC1817816}" type="presOf" srcId="{13F858AB-7C58-49B0-928F-6630D02EEFEF}" destId="{95D24911-A14E-4166-BF8E-037D1FDE9C18}" srcOrd="0" destOrd="0" presId="urn:microsoft.com/office/officeart/2008/layout/LinedList"/>
    <dgm:cxn modelId="{B7D81561-3D44-4427-90AB-EE5BEDF9FB77}" type="presOf" srcId="{C25FFCBF-A6CE-4F5D-8A84-FDA868D0375C}" destId="{F611A4F2-C744-4B14-9F4A-BD4E0E32F5A4}" srcOrd="0" destOrd="0" presId="urn:microsoft.com/office/officeart/2008/layout/LinedList"/>
    <dgm:cxn modelId="{CD109E46-5357-42CC-AFF8-7862D5653498}" type="presOf" srcId="{AB1ED654-8698-463F-A520-427CC2B4B392}" destId="{BAC707D8-82FB-4F0B-801A-50B06DA03511}" srcOrd="0" destOrd="0" presId="urn:microsoft.com/office/officeart/2008/layout/LinedList"/>
    <dgm:cxn modelId="{A4A2A34B-A914-4115-BA95-610493CE552C}" srcId="{D18EA4E4-5273-49CF-9915-8838CF3A124E}" destId="{92B92B3E-B80F-44D9-AB2C-01C406E56549}" srcOrd="7" destOrd="0" parTransId="{546A6067-1601-4960-8035-00574E9D9044}" sibTransId="{3C4A910A-EED0-463B-ADDE-101218AE5B5E}"/>
    <dgm:cxn modelId="{FE9BF84B-7236-440F-AEC7-F45D64C7CFA4}" type="presOf" srcId="{F0A67229-672E-4DDD-8E3F-3BE5F5884005}" destId="{25B41E51-7E8D-4093-91C9-BD44812B24CF}" srcOrd="0" destOrd="0" presId="urn:microsoft.com/office/officeart/2008/layout/LinedList"/>
    <dgm:cxn modelId="{EE3F2050-1E3F-423F-887E-23CD7A17BAFF}" srcId="{D18EA4E4-5273-49CF-9915-8838CF3A124E}" destId="{13F858AB-7C58-49B0-928F-6630D02EEFEF}" srcOrd="3" destOrd="0" parTransId="{E87CEF48-7707-4373-B04A-4545D2FB207C}" sibTransId="{52953ACA-A430-4B55-A767-7EE665819081}"/>
    <dgm:cxn modelId="{1361D650-1280-47ED-8D49-50E5242D06EF}" srcId="{D18EA4E4-5273-49CF-9915-8838CF3A124E}" destId="{F0A67229-672E-4DDD-8E3F-3BE5F5884005}" srcOrd="0" destOrd="0" parTransId="{B037740C-7FC6-4ECE-B446-F48F1329BBB8}" sibTransId="{6B2EB9AF-505F-4344-8591-E9EF53EFFC07}"/>
    <dgm:cxn modelId="{667AC954-0270-4FE5-B0D3-7BF6E07E0308}" type="presOf" srcId="{A520380E-B970-4AC2-A23C-F2F84774C39F}" destId="{14F2C7D4-CBC8-40A4-9623-8C650F4CBFF6}" srcOrd="0" destOrd="0" presId="urn:microsoft.com/office/officeart/2008/layout/LinedList"/>
    <dgm:cxn modelId="{69619375-95E0-4805-ABED-A5B5E7136CC7}" srcId="{D18EA4E4-5273-49CF-9915-8838CF3A124E}" destId="{AC6F311D-8BF6-42BF-911A-61307D32DA70}" srcOrd="2" destOrd="0" parTransId="{C30D041E-5D83-4A51-9554-D17C4EFE505F}" sibTransId="{A95B8D7B-1606-41C0-9F89-35EE6D8BF1E7}"/>
    <dgm:cxn modelId="{EEA38479-5E15-454C-94E9-76C7EED37021}" type="presOf" srcId="{3BAF0D60-8884-4270-86CD-6A4162FE595B}" destId="{0164EF35-E8BE-4A60-AEDA-F8F1552902A1}" srcOrd="0" destOrd="0" presId="urn:microsoft.com/office/officeart/2008/layout/LinedList"/>
    <dgm:cxn modelId="{548A1086-745A-4F7D-84DE-E088DA713F98}" srcId="{D18EA4E4-5273-49CF-9915-8838CF3A124E}" destId="{AB1ED654-8698-463F-A520-427CC2B4B392}" srcOrd="6" destOrd="0" parTransId="{73EDA85D-E5BB-41D9-9086-912DF3BAB4B7}" sibTransId="{E7B40895-0C94-4668-BE26-06EC430F9DA1}"/>
    <dgm:cxn modelId="{83D4419C-CD33-4AFC-83CA-586156189E8E}" srcId="{D18EA4E4-5273-49CF-9915-8838CF3A124E}" destId="{A520380E-B970-4AC2-A23C-F2F84774C39F}" srcOrd="5" destOrd="0" parTransId="{CE6D38F2-3C1C-43EC-AE96-04DB497CF9D0}" sibTransId="{7CF580C6-6C8D-480A-8A1F-CE01CD8D5EC6}"/>
    <dgm:cxn modelId="{F231A3A9-A418-44BE-89AD-59D8AE4D911D}" type="presOf" srcId="{D18EA4E4-5273-49CF-9915-8838CF3A124E}" destId="{D9235670-68C9-40E9-93E3-762CB5B089D7}" srcOrd="0" destOrd="0" presId="urn:microsoft.com/office/officeart/2008/layout/LinedList"/>
    <dgm:cxn modelId="{97D477D4-5D4E-418D-A1D5-2E5F99D9FC8D}" type="presOf" srcId="{AC6F311D-8BF6-42BF-911A-61307D32DA70}" destId="{75A8EACA-F075-4887-8550-7E091EE93856}" srcOrd="0" destOrd="0" presId="urn:microsoft.com/office/officeart/2008/layout/LinedList"/>
    <dgm:cxn modelId="{5A2F92F4-9283-4118-9B84-3BBF3793DFC2}" type="presOf" srcId="{92B92B3E-B80F-44D9-AB2C-01C406E56549}" destId="{ADDDC38F-F8D0-43C5-9D32-6324CF1F5B36}" srcOrd="0" destOrd="0" presId="urn:microsoft.com/office/officeart/2008/layout/LinedList"/>
    <dgm:cxn modelId="{B7EF159F-7BCD-4C5E-8223-C80198C8C808}" type="presParOf" srcId="{D9235670-68C9-40E9-93E3-762CB5B089D7}" destId="{6913F51A-4FC6-44B1-A387-DA2C4490F86A}" srcOrd="0" destOrd="0" presId="urn:microsoft.com/office/officeart/2008/layout/LinedList"/>
    <dgm:cxn modelId="{D910C17F-1FAF-42BA-90B5-D88183C7E389}" type="presParOf" srcId="{D9235670-68C9-40E9-93E3-762CB5B089D7}" destId="{47B73477-2ECC-44E7-9D4D-16A765CB18F5}" srcOrd="1" destOrd="0" presId="urn:microsoft.com/office/officeart/2008/layout/LinedList"/>
    <dgm:cxn modelId="{5FEF66A7-FA4A-4204-9299-6C0C8747E543}" type="presParOf" srcId="{47B73477-2ECC-44E7-9D4D-16A765CB18F5}" destId="{25B41E51-7E8D-4093-91C9-BD44812B24CF}" srcOrd="0" destOrd="0" presId="urn:microsoft.com/office/officeart/2008/layout/LinedList"/>
    <dgm:cxn modelId="{0393F617-A6D8-49EE-AB5A-FD9735E90F17}" type="presParOf" srcId="{47B73477-2ECC-44E7-9D4D-16A765CB18F5}" destId="{9AE0F7F9-D485-46F8-A12D-60AFFE68F5C7}" srcOrd="1" destOrd="0" presId="urn:microsoft.com/office/officeart/2008/layout/LinedList"/>
    <dgm:cxn modelId="{23FFE275-C1BD-46A5-BE06-08C12DB0CD63}" type="presParOf" srcId="{D9235670-68C9-40E9-93E3-762CB5B089D7}" destId="{F9A4F3E4-7AEC-4935-A5E4-29AA2C616B93}" srcOrd="2" destOrd="0" presId="urn:microsoft.com/office/officeart/2008/layout/LinedList"/>
    <dgm:cxn modelId="{9CBFA2A3-4324-4257-B7FB-C2485BC83C49}" type="presParOf" srcId="{D9235670-68C9-40E9-93E3-762CB5B089D7}" destId="{F6E03112-24CE-4721-9DD8-0882DD72352C}" srcOrd="3" destOrd="0" presId="urn:microsoft.com/office/officeart/2008/layout/LinedList"/>
    <dgm:cxn modelId="{44281DDE-B4EE-4D58-973C-0270089048AE}" type="presParOf" srcId="{F6E03112-24CE-4721-9DD8-0882DD72352C}" destId="{F611A4F2-C744-4B14-9F4A-BD4E0E32F5A4}" srcOrd="0" destOrd="0" presId="urn:microsoft.com/office/officeart/2008/layout/LinedList"/>
    <dgm:cxn modelId="{697AC677-BBC1-41ED-A45C-C23CD087850B}" type="presParOf" srcId="{F6E03112-24CE-4721-9DD8-0882DD72352C}" destId="{4FF2B806-0EBB-4E88-9177-475D003C39AC}" srcOrd="1" destOrd="0" presId="urn:microsoft.com/office/officeart/2008/layout/LinedList"/>
    <dgm:cxn modelId="{5D7C09F7-4419-4276-920B-9F262F8A56D3}" type="presParOf" srcId="{D9235670-68C9-40E9-93E3-762CB5B089D7}" destId="{24BC4560-8CDA-4DAD-9C04-F2A11A760260}" srcOrd="4" destOrd="0" presId="urn:microsoft.com/office/officeart/2008/layout/LinedList"/>
    <dgm:cxn modelId="{1D656947-511B-4C1A-AC8D-3062E4F825F9}" type="presParOf" srcId="{D9235670-68C9-40E9-93E3-762CB5B089D7}" destId="{BE55D21C-3CA1-498A-A362-862D933DA154}" srcOrd="5" destOrd="0" presId="urn:microsoft.com/office/officeart/2008/layout/LinedList"/>
    <dgm:cxn modelId="{E207B872-D2AA-4B1F-B72B-58D32B9E7383}" type="presParOf" srcId="{BE55D21C-3CA1-498A-A362-862D933DA154}" destId="{75A8EACA-F075-4887-8550-7E091EE93856}" srcOrd="0" destOrd="0" presId="urn:microsoft.com/office/officeart/2008/layout/LinedList"/>
    <dgm:cxn modelId="{F7DB3A62-9038-444C-9AF9-F56047BBA4F5}" type="presParOf" srcId="{BE55D21C-3CA1-498A-A362-862D933DA154}" destId="{0A46EB06-8C73-4605-B0D2-6E1312828B77}" srcOrd="1" destOrd="0" presId="urn:microsoft.com/office/officeart/2008/layout/LinedList"/>
    <dgm:cxn modelId="{1E6B9BA8-BBC4-4EE8-A6C0-1670A84AD469}" type="presParOf" srcId="{D9235670-68C9-40E9-93E3-762CB5B089D7}" destId="{CF8DD485-A8EF-4CB7-B7A8-91830C87C70C}" srcOrd="6" destOrd="0" presId="urn:microsoft.com/office/officeart/2008/layout/LinedList"/>
    <dgm:cxn modelId="{DE87AC7E-5523-4359-9EE3-EB588FB2867A}" type="presParOf" srcId="{D9235670-68C9-40E9-93E3-762CB5B089D7}" destId="{DCE66576-D111-467D-BAA6-C6BB431A4F6C}" srcOrd="7" destOrd="0" presId="urn:microsoft.com/office/officeart/2008/layout/LinedList"/>
    <dgm:cxn modelId="{57E69A88-7635-46AA-B213-F49FBCB5CCA8}" type="presParOf" srcId="{DCE66576-D111-467D-BAA6-C6BB431A4F6C}" destId="{95D24911-A14E-4166-BF8E-037D1FDE9C18}" srcOrd="0" destOrd="0" presId="urn:microsoft.com/office/officeart/2008/layout/LinedList"/>
    <dgm:cxn modelId="{0290C3AC-3DA3-4F7E-A071-7EF53005B340}" type="presParOf" srcId="{DCE66576-D111-467D-BAA6-C6BB431A4F6C}" destId="{F4E2D12A-E77E-4ECF-B579-221CE2DAB908}" srcOrd="1" destOrd="0" presId="urn:microsoft.com/office/officeart/2008/layout/LinedList"/>
    <dgm:cxn modelId="{8DF97261-3C5B-4E96-9A55-CF63704DF22D}" type="presParOf" srcId="{D9235670-68C9-40E9-93E3-762CB5B089D7}" destId="{30B97044-368B-4428-98A8-59E4D4649342}" srcOrd="8" destOrd="0" presId="urn:microsoft.com/office/officeart/2008/layout/LinedList"/>
    <dgm:cxn modelId="{2EF3DEC0-A66D-4295-8B0F-A152E7F6584A}" type="presParOf" srcId="{D9235670-68C9-40E9-93E3-762CB5B089D7}" destId="{3C90EC84-B4DA-42D9-B879-F7916DE4D743}" srcOrd="9" destOrd="0" presId="urn:microsoft.com/office/officeart/2008/layout/LinedList"/>
    <dgm:cxn modelId="{493590A0-FFEE-41AB-BAB7-F175F1717A5F}" type="presParOf" srcId="{3C90EC84-B4DA-42D9-B879-F7916DE4D743}" destId="{0164EF35-E8BE-4A60-AEDA-F8F1552902A1}" srcOrd="0" destOrd="0" presId="urn:microsoft.com/office/officeart/2008/layout/LinedList"/>
    <dgm:cxn modelId="{27482974-18F9-4599-BE1C-186C9145EB50}" type="presParOf" srcId="{3C90EC84-B4DA-42D9-B879-F7916DE4D743}" destId="{B705E559-20FA-42B1-9507-E515C10877D4}" srcOrd="1" destOrd="0" presId="urn:microsoft.com/office/officeart/2008/layout/LinedList"/>
    <dgm:cxn modelId="{C2E0BF91-5639-4730-A91D-6984766330D0}" type="presParOf" srcId="{D9235670-68C9-40E9-93E3-762CB5B089D7}" destId="{10D23E78-F2CF-4D42-82D2-E2EE1D86D4F6}" srcOrd="10" destOrd="0" presId="urn:microsoft.com/office/officeart/2008/layout/LinedList"/>
    <dgm:cxn modelId="{7A2FECF4-CD26-4AE2-AA2F-D477FCC7D3BE}" type="presParOf" srcId="{D9235670-68C9-40E9-93E3-762CB5B089D7}" destId="{5A1AE589-2A29-4CE9-93B7-FE10F6D892F0}" srcOrd="11" destOrd="0" presId="urn:microsoft.com/office/officeart/2008/layout/LinedList"/>
    <dgm:cxn modelId="{19458187-44C2-4077-B6E3-1F9DF72B1260}" type="presParOf" srcId="{5A1AE589-2A29-4CE9-93B7-FE10F6D892F0}" destId="{14F2C7D4-CBC8-40A4-9623-8C650F4CBFF6}" srcOrd="0" destOrd="0" presId="urn:microsoft.com/office/officeart/2008/layout/LinedList"/>
    <dgm:cxn modelId="{F1A079C8-5C6D-4C5F-ABC8-3B768A606446}" type="presParOf" srcId="{5A1AE589-2A29-4CE9-93B7-FE10F6D892F0}" destId="{C2F3579D-3760-45C2-8218-5126E2D27C15}" srcOrd="1" destOrd="0" presId="urn:microsoft.com/office/officeart/2008/layout/LinedList"/>
    <dgm:cxn modelId="{4BA9BAD4-7447-40DF-B23A-9595DC88636F}" type="presParOf" srcId="{D9235670-68C9-40E9-93E3-762CB5B089D7}" destId="{EE941F1B-D4CB-4DD1-8642-FC709398E33B}" srcOrd="12" destOrd="0" presId="urn:microsoft.com/office/officeart/2008/layout/LinedList"/>
    <dgm:cxn modelId="{7153F2EC-F671-4681-8634-457CF350BA8D}" type="presParOf" srcId="{D9235670-68C9-40E9-93E3-762CB5B089D7}" destId="{0DE4F94C-1A64-4C73-A8F6-C2238BDEBA9B}" srcOrd="13" destOrd="0" presId="urn:microsoft.com/office/officeart/2008/layout/LinedList"/>
    <dgm:cxn modelId="{59DD3273-C17D-4184-B91E-0EAB9543BE78}" type="presParOf" srcId="{0DE4F94C-1A64-4C73-A8F6-C2238BDEBA9B}" destId="{BAC707D8-82FB-4F0B-801A-50B06DA03511}" srcOrd="0" destOrd="0" presId="urn:microsoft.com/office/officeart/2008/layout/LinedList"/>
    <dgm:cxn modelId="{A3C7B877-0D59-4FD2-8164-C5AAE86A6CB6}" type="presParOf" srcId="{0DE4F94C-1A64-4C73-A8F6-C2238BDEBA9B}" destId="{7043B1E7-A1D0-490F-BF8E-897987CAB24A}" srcOrd="1" destOrd="0" presId="urn:microsoft.com/office/officeart/2008/layout/LinedList"/>
    <dgm:cxn modelId="{C870EE32-A690-4C7C-B7A5-3E4EEBDE3BE3}" type="presParOf" srcId="{D9235670-68C9-40E9-93E3-762CB5B089D7}" destId="{B8963637-491E-4DEB-BB82-3A73AFB44419}" srcOrd="14" destOrd="0" presId="urn:microsoft.com/office/officeart/2008/layout/LinedList"/>
    <dgm:cxn modelId="{3C5FBA10-0B6E-453B-ACDE-0D196D09EC0F}" type="presParOf" srcId="{D9235670-68C9-40E9-93E3-762CB5B089D7}" destId="{4D876AEF-55CA-4583-A906-B995EAEF63CF}" srcOrd="15" destOrd="0" presId="urn:microsoft.com/office/officeart/2008/layout/LinedList"/>
    <dgm:cxn modelId="{A9341427-C0F6-4825-B479-EA3C808F4E2A}" type="presParOf" srcId="{4D876AEF-55CA-4583-A906-B995EAEF63CF}" destId="{ADDDC38F-F8D0-43C5-9D32-6324CF1F5B36}" srcOrd="0" destOrd="0" presId="urn:microsoft.com/office/officeart/2008/layout/LinedList"/>
    <dgm:cxn modelId="{B871400B-DD46-4D2F-BB14-BDAF735F5ADC}" type="presParOf" srcId="{4D876AEF-55CA-4583-A906-B995EAEF63CF}" destId="{C562C1AE-3373-40AF-A404-457A42748EC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03E9148-4096-474C-A0F2-F8D1718CF312}" type="doc">
      <dgm:prSet loTypeId="urn:microsoft.com/office/officeart/2005/8/layout/vList2" loCatId="list" qsTypeId="urn:microsoft.com/office/officeart/2005/8/quickstyle/simple2" qsCatId="simple" csTypeId="urn:microsoft.com/office/officeart/2005/8/colors/accent3_2" csCatId="accent3"/>
      <dgm:spPr/>
      <dgm:t>
        <a:bodyPr/>
        <a:lstStyle/>
        <a:p>
          <a:endParaRPr lang="en-US"/>
        </a:p>
      </dgm:t>
    </dgm:pt>
    <dgm:pt modelId="{AEE53D9A-466F-4A27-8FA1-4D153E3871FB}">
      <dgm:prSet/>
      <dgm:spPr/>
      <dgm:t>
        <a:bodyPr/>
        <a:lstStyle/>
        <a:p>
          <a:r>
            <a:rPr lang="en-US"/>
            <a:t>The Water Depth Level Sensor has 3 pins. 1 pin is for input voltage, 1 pin is for grounding the sensor and the other pin is to send the signal to the Arduino.</a:t>
          </a:r>
        </a:p>
      </dgm:t>
    </dgm:pt>
    <dgm:pt modelId="{B2B9A34C-44C0-40C1-8982-3BDC3E0E735F}" type="parTrans" cxnId="{7E874084-EBBA-4796-BDB4-17D5E1221D16}">
      <dgm:prSet/>
      <dgm:spPr/>
      <dgm:t>
        <a:bodyPr/>
        <a:lstStyle/>
        <a:p>
          <a:endParaRPr lang="en-US"/>
        </a:p>
      </dgm:t>
    </dgm:pt>
    <dgm:pt modelId="{750760A8-0644-44B6-98F0-BC5CCBDE10F7}" type="sibTrans" cxnId="{7E874084-EBBA-4796-BDB4-17D5E1221D16}">
      <dgm:prSet/>
      <dgm:spPr/>
      <dgm:t>
        <a:bodyPr/>
        <a:lstStyle/>
        <a:p>
          <a:endParaRPr lang="en-US"/>
        </a:p>
      </dgm:t>
    </dgm:pt>
    <dgm:pt modelId="{0EAE177E-9615-482A-9D4F-AAF98C188DBD}">
      <dgm:prSet/>
      <dgm:spPr/>
      <dgm:t>
        <a:bodyPr/>
        <a:lstStyle/>
        <a:p>
          <a:r>
            <a:rPr lang="en-US"/>
            <a:t>The signal pin is connected to the A1 Analog pin.</a:t>
          </a:r>
        </a:p>
      </dgm:t>
    </dgm:pt>
    <dgm:pt modelId="{FE40E85E-526C-4E9E-B66E-22F8B8301270}" type="parTrans" cxnId="{5AB61C06-0BBE-4661-B694-791582964655}">
      <dgm:prSet/>
      <dgm:spPr/>
      <dgm:t>
        <a:bodyPr/>
        <a:lstStyle/>
        <a:p>
          <a:endParaRPr lang="en-US"/>
        </a:p>
      </dgm:t>
    </dgm:pt>
    <dgm:pt modelId="{2D0C6388-4323-4D48-A671-8D8672964834}" type="sibTrans" cxnId="{5AB61C06-0BBE-4661-B694-791582964655}">
      <dgm:prSet/>
      <dgm:spPr/>
      <dgm:t>
        <a:bodyPr/>
        <a:lstStyle/>
        <a:p>
          <a:endParaRPr lang="en-US"/>
        </a:p>
      </dgm:t>
    </dgm:pt>
    <dgm:pt modelId="{6B46245A-328C-4F32-8231-D23E7B00A389}">
      <dgm:prSet/>
      <dgm:spPr/>
      <dgm:t>
        <a:bodyPr/>
        <a:lstStyle/>
        <a:p>
          <a:r>
            <a:rPr lang="en-US"/>
            <a:t>The signal pin of the buzzer sensor is connected to the 9th digital pin.</a:t>
          </a:r>
        </a:p>
      </dgm:t>
    </dgm:pt>
    <dgm:pt modelId="{C11E92C2-7778-4408-B995-4AB1E83E7915}" type="parTrans" cxnId="{B4239269-82BB-48BF-B980-7F913D454FCF}">
      <dgm:prSet/>
      <dgm:spPr/>
      <dgm:t>
        <a:bodyPr/>
        <a:lstStyle/>
        <a:p>
          <a:endParaRPr lang="en-US"/>
        </a:p>
      </dgm:t>
    </dgm:pt>
    <dgm:pt modelId="{DFED6753-5311-44B2-AC35-CB8DEDED71F4}" type="sibTrans" cxnId="{B4239269-82BB-48BF-B980-7F913D454FCF}">
      <dgm:prSet/>
      <dgm:spPr/>
      <dgm:t>
        <a:bodyPr/>
        <a:lstStyle/>
        <a:p>
          <a:endParaRPr lang="en-US"/>
        </a:p>
      </dgm:t>
    </dgm:pt>
    <dgm:pt modelId="{CB5B2796-35ED-496D-B4A4-1DF4FDB6C0FD}">
      <dgm:prSet/>
      <dgm:spPr/>
      <dgm:t>
        <a:bodyPr/>
        <a:lstStyle/>
        <a:p>
          <a:r>
            <a:rPr lang="en-US"/>
            <a:t>Red LED is connected to the 2nd digital pin and Blue LED to the 3rd digital pin.</a:t>
          </a:r>
        </a:p>
      </dgm:t>
    </dgm:pt>
    <dgm:pt modelId="{7A46A38A-AC4C-4A0E-A5C3-FC75127D932D}" type="parTrans" cxnId="{F1DABB9D-1A44-471D-85FF-78E9F41B2DEE}">
      <dgm:prSet/>
      <dgm:spPr/>
      <dgm:t>
        <a:bodyPr/>
        <a:lstStyle/>
        <a:p>
          <a:endParaRPr lang="en-US"/>
        </a:p>
      </dgm:t>
    </dgm:pt>
    <dgm:pt modelId="{F7F85B7B-00EF-422D-BF3D-71E22C4B320C}" type="sibTrans" cxnId="{F1DABB9D-1A44-471D-85FF-78E9F41B2DEE}">
      <dgm:prSet/>
      <dgm:spPr/>
      <dgm:t>
        <a:bodyPr/>
        <a:lstStyle/>
        <a:p>
          <a:endParaRPr lang="en-US"/>
        </a:p>
      </dgm:t>
    </dgm:pt>
    <dgm:pt modelId="{63FFE9D9-ECDB-4806-A186-717F4442A5AB}">
      <dgm:prSet/>
      <dgm:spPr/>
      <dgm:t>
        <a:bodyPr/>
        <a:lstStyle/>
        <a:p>
          <a:r>
            <a:rPr lang="en-US"/>
            <a:t>When the water in the container is less the buzzer will start making a sound and Red LED will blink.</a:t>
          </a:r>
        </a:p>
      </dgm:t>
    </dgm:pt>
    <dgm:pt modelId="{5D953895-E268-40D0-807C-2EA99CF69925}" type="parTrans" cxnId="{86E1C2D4-3E6F-432B-AB68-5D4AA7832245}">
      <dgm:prSet/>
      <dgm:spPr/>
      <dgm:t>
        <a:bodyPr/>
        <a:lstStyle/>
        <a:p>
          <a:endParaRPr lang="en-US"/>
        </a:p>
      </dgm:t>
    </dgm:pt>
    <dgm:pt modelId="{46AC701E-3398-4C62-9366-C598120B235C}" type="sibTrans" cxnId="{86E1C2D4-3E6F-432B-AB68-5D4AA7832245}">
      <dgm:prSet/>
      <dgm:spPr/>
      <dgm:t>
        <a:bodyPr/>
        <a:lstStyle/>
        <a:p>
          <a:endParaRPr lang="en-US"/>
        </a:p>
      </dgm:t>
    </dgm:pt>
    <dgm:pt modelId="{30BBF9FB-5E3A-471C-A922-E27B7703A1B4}">
      <dgm:prSet/>
      <dgm:spPr/>
      <dgm:t>
        <a:bodyPr/>
        <a:lstStyle/>
        <a:p>
          <a:r>
            <a:rPr lang="en-US"/>
            <a:t>When the water in the container is enough then the buzzer will not make any sound and Red LED will blink.</a:t>
          </a:r>
        </a:p>
      </dgm:t>
    </dgm:pt>
    <dgm:pt modelId="{5EFA0827-0163-4989-8853-E204DE8CEFDA}" type="parTrans" cxnId="{8F6D1951-8608-48AF-8E02-2BF8D9E0F509}">
      <dgm:prSet/>
      <dgm:spPr/>
      <dgm:t>
        <a:bodyPr/>
        <a:lstStyle/>
        <a:p>
          <a:endParaRPr lang="en-US"/>
        </a:p>
      </dgm:t>
    </dgm:pt>
    <dgm:pt modelId="{F5D7E4B8-8CA7-4C3F-91B8-D24756740398}" type="sibTrans" cxnId="{8F6D1951-8608-48AF-8E02-2BF8D9E0F509}">
      <dgm:prSet/>
      <dgm:spPr/>
      <dgm:t>
        <a:bodyPr/>
        <a:lstStyle/>
        <a:p>
          <a:endParaRPr lang="en-US"/>
        </a:p>
      </dgm:t>
    </dgm:pt>
    <dgm:pt modelId="{BB610F11-2D92-4837-85E5-BE86D3F25110}" type="pres">
      <dgm:prSet presAssocID="{603E9148-4096-474C-A0F2-F8D1718CF312}" presName="linear" presStyleCnt="0">
        <dgm:presLayoutVars>
          <dgm:animLvl val="lvl"/>
          <dgm:resizeHandles val="exact"/>
        </dgm:presLayoutVars>
      </dgm:prSet>
      <dgm:spPr/>
    </dgm:pt>
    <dgm:pt modelId="{F4DFC805-F1DF-4355-A14C-319934CAC7A8}" type="pres">
      <dgm:prSet presAssocID="{AEE53D9A-466F-4A27-8FA1-4D153E3871FB}" presName="parentText" presStyleLbl="node1" presStyleIdx="0" presStyleCnt="6">
        <dgm:presLayoutVars>
          <dgm:chMax val="0"/>
          <dgm:bulletEnabled val="1"/>
        </dgm:presLayoutVars>
      </dgm:prSet>
      <dgm:spPr/>
    </dgm:pt>
    <dgm:pt modelId="{E64917A6-EF6F-4249-93DA-496677122BC9}" type="pres">
      <dgm:prSet presAssocID="{750760A8-0644-44B6-98F0-BC5CCBDE10F7}" presName="spacer" presStyleCnt="0"/>
      <dgm:spPr/>
    </dgm:pt>
    <dgm:pt modelId="{D571AE28-523A-40F4-AB04-05EAF41C2A85}" type="pres">
      <dgm:prSet presAssocID="{0EAE177E-9615-482A-9D4F-AAF98C188DBD}" presName="parentText" presStyleLbl="node1" presStyleIdx="1" presStyleCnt="6">
        <dgm:presLayoutVars>
          <dgm:chMax val="0"/>
          <dgm:bulletEnabled val="1"/>
        </dgm:presLayoutVars>
      </dgm:prSet>
      <dgm:spPr/>
    </dgm:pt>
    <dgm:pt modelId="{E4D072D3-D39E-4AA3-9205-136DAE65F9C2}" type="pres">
      <dgm:prSet presAssocID="{2D0C6388-4323-4D48-A671-8D8672964834}" presName="spacer" presStyleCnt="0"/>
      <dgm:spPr/>
    </dgm:pt>
    <dgm:pt modelId="{C923481D-9986-4DCC-A4E6-533F3663CFED}" type="pres">
      <dgm:prSet presAssocID="{6B46245A-328C-4F32-8231-D23E7B00A389}" presName="parentText" presStyleLbl="node1" presStyleIdx="2" presStyleCnt="6">
        <dgm:presLayoutVars>
          <dgm:chMax val="0"/>
          <dgm:bulletEnabled val="1"/>
        </dgm:presLayoutVars>
      </dgm:prSet>
      <dgm:spPr/>
    </dgm:pt>
    <dgm:pt modelId="{2DB49A8B-42E3-4CBA-8D4B-961079756E34}" type="pres">
      <dgm:prSet presAssocID="{DFED6753-5311-44B2-AC35-CB8DEDED71F4}" presName="spacer" presStyleCnt="0"/>
      <dgm:spPr/>
    </dgm:pt>
    <dgm:pt modelId="{14DA79D3-70F7-4981-9E41-B8B7824FECA4}" type="pres">
      <dgm:prSet presAssocID="{CB5B2796-35ED-496D-B4A4-1DF4FDB6C0FD}" presName="parentText" presStyleLbl="node1" presStyleIdx="3" presStyleCnt="6">
        <dgm:presLayoutVars>
          <dgm:chMax val="0"/>
          <dgm:bulletEnabled val="1"/>
        </dgm:presLayoutVars>
      </dgm:prSet>
      <dgm:spPr/>
    </dgm:pt>
    <dgm:pt modelId="{5E2B4551-C15A-4E25-8B13-51F4B4808DD6}" type="pres">
      <dgm:prSet presAssocID="{F7F85B7B-00EF-422D-BF3D-71E22C4B320C}" presName="spacer" presStyleCnt="0"/>
      <dgm:spPr/>
    </dgm:pt>
    <dgm:pt modelId="{A32E97AD-A8BC-4305-B647-73E0E78E15C1}" type="pres">
      <dgm:prSet presAssocID="{63FFE9D9-ECDB-4806-A186-717F4442A5AB}" presName="parentText" presStyleLbl="node1" presStyleIdx="4" presStyleCnt="6">
        <dgm:presLayoutVars>
          <dgm:chMax val="0"/>
          <dgm:bulletEnabled val="1"/>
        </dgm:presLayoutVars>
      </dgm:prSet>
      <dgm:spPr/>
    </dgm:pt>
    <dgm:pt modelId="{4AAF3BD1-C195-4DE0-90FD-3E936A2926F1}" type="pres">
      <dgm:prSet presAssocID="{46AC701E-3398-4C62-9366-C598120B235C}" presName="spacer" presStyleCnt="0"/>
      <dgm:spPr/>
    </dgm:pt>
    <dgm:pt modelId="{50839DFF-781C-4B5E-B793-8D700BB2EDA2}" type="pres">
      <dgm:prSet presAssocID="{30BBF9FB-5E3A-471C-A922-E27B7703A1B4}" presName="parentText" presStyleLbl="node1" presStyleIdx="5" presStyleCnt="6">
        <dgm:presLayoutVars>
          <dgm:chMax val="0"/>
          <dgm:bulletEnabled val="1"/>
        </dgm:presLayoutVars>
      </dgm:prSet>
      <dgm:spPr/>
    </dgm:pt>
  </dgm:ptLst>
  <dgm:cxnLst>
    <dgm:cxn modelId="{C17F1B05-1D14-4031-8C59-09D900740DD4}" type="presOf" srcId="{30BBF9FB-5E3A-471C-A922-E27B7703A1B4}" destId="{50839DFF-781C-4B5E-B793-8D700BB2EDA2}" srcOrd="0" destOrd="0" presId="urn:microsoft.com/office/officeart/2005/8/layout/vList2"/>
    <dgm:cxn modelId="{5AB61C06-0BBE-4661-B694-791582964655}" srcId="{603E9148-4096-474C-A0F2-F8D1718CF312}" destId="{0EAE177E-9615-482A-9D4F-AAF98C188DBD}" srcOrd="1" destOrd="0" parTransId="{FE40E85E-526C-4E9E-B66E-22F8B8301270}" sibTransId="{2D0C6388-4323-4D48-A671-8D8672964834}"/>
    <dgm:cxn modelId="{80940032-C72C-4D59-B1D8-0691B7518260}" type="presOf" srcId="{6B46245A-328C-4F32-8231-D23E7B00A389}" destId="{C923481D-9986-4DCC-A4E6-533F3663CFED}" srcOrd="0" destOrd="0" presId="urn:microsoft.com/office/officeart/2005/8/layout/vList2"/>
    <dgm:cxn modelId="{7BEF405B-CD46-4209-BF3A-905235B3FB11}" type="presOf" srcId="{AEE53D9A-466F-4A27-8FA1-4D153E3871FB}" destId="{F4DFC805-F1DF-4355-A14C-319934CAC7A8}" srcOrd="0" destOrd="0" presId="urn:microsoft.com/office/officeart/2005/8/layout/vList2"/>
    <dgm:cxn modelId="{27595F5C-78AD-4FC4-873B-D0E3E2DB355A}" type="presOf" srcId="{0EAE177E-9615-482A-9D4F-AAF98C188DBD}" destId="{D571AE28-523A-40F4-AB04-05EAF41C2A85}" srcOrd="0" destOrd="0" presId="urn:microsoft.com/office/officeart/2005/8/layout/vList2"/>
    <dgm:cxn modelId="{8729275D-3704-486E-B605-FCBE6E73C2A2}" type="presOf" srcId="{CB5B2796-35ED-496D-B4A4-1DF4FDB6C0FD}" destId="{14DA79D3-70F7-4981-9E41-B8B7824FECA4}" srcOrd="0" destOrd="0" presId="urn:microsoft.com/office/officeart/2005/8/layout/vList2"/>
    <dgm:cxn modelId="{B4239269-82BB-48BF-B980-7F913D454FCF}" srcId="{603E9148-4096-474C-A0F2-F8D1718CF312}" destId="{6B46245A-328C-4F32-8231-D23E7B00A389}" srcOrd="2" destOrd="0" parTransId="{C11E92C2-7778-4408-B995-4AB1E83E7915}" sibTransId="{DFED6753-5311-44B2-AC35-CB8DEDED71F4}"/>
    <dgm:cxn modelId="{9E17E149-4FE3-4455-92A6-B2785EC8AE7C}" type="presOf" srcId="{603E9148-4096-474C-A0F2-F8D1718CF312}" destId="{BB610F11-2D92-4837-85E5-BE86D3F25110}" srcOrd="0" destOrd="0" presId="urn:microsoft.com/office/officeart/2005/8/layout/vList2"/>
    <dgm:cxn modelId="{8F6D1951-8608-48AF-8E02-2BF8D9E0F509}" srcId="{603E9148-4096-474C-A0F2-F8D1718CF312}" destId="{30BBF9FB-5E3A-471C-A922-E27B7703A1B4}" srcOrd="5" destOrd="0" parTransId="{5EFA0827-0163-4989-8853-E204DE8CEFDA}" sibTransId="{F5D7E4B8-8CA7-4C3F-91B8-D24756740398}"/>
    <dgm:cxn modelId="{7E874084-EBBA-4796-BDB4-17D5E1221D16}" srcId="{603E9148-4096-474C-A0F2-F8D1718CF312}" destId="{AEE53D9A-466F-4A27-8FA1-4D153E3871FB}" srcOrd="0" destOrd="0" parTransId="{B2B9A34C-44C0-40C1-8982-3BDC3E0E735F}" sibTransId="{750760A8-0644-44B6-98F0-BC5CCBDE10F7}"/>
    <dgm:cxn modelId="{F1DABB9D-1A44-471D-85FF-78E9F41B2DEE}" srcId="{603E9148-4096-474C-A0F2-F8D1718CF312}" destId="{CB5B2796-35ED-496D-B4A4-1DF4FDB6C0FD}" srcOrd="3" destOrd="0" parTransId="{7A46A38A-AC4C-4A0E-A5C3-FC75127D932D}" sibTransId="{F7F85B7B-00EF-422D-BF3D-71E22C4B320C}"/>
    <dgm:cxn modelId="{86E1C2D4-3E6F-432B-AB68-5D4AA7832245}" srcId="{603E9148-4096-474C-A0F2-F8D1718CF312}" destId="{63FFE9D9-ECDB-4806-A186-717F4442A5AB}" srcOrd="4" destOrd="0" parTransId="{5D953895-E268-40D0-807C-2EA99CF69925}" sibTransId="{46AC701E-3398-4C62-9366-C598120B235C}"/>
    <dgm:cxn modelId="{F673E0E7-F726-4439-A520-9FDD79C1D9D6}" type="presOf" srcId="{63FFE9D9-ECDB-4806-A186-717F4442A5AB}" destId="{A32E97AD-A8BC-4305-B647-73E0E78E15C1}" srcOrd="0" destOrd="0" presId="urn:microsoft.com/office/officeart/2005/8/layout/vList2"/>
    <dgm:cxn modelId="{110183F4-024B-412B-81F4-AFFE3CFC21C7}" type="presParOf" srcId="{BB610F11-2D92-4837-85E5-BE86D3F25110}" destId="{F4DFC805-F1DF-4355-A14C-319934CAC7A8}" srcOrd="0" destOrd="0" presId="urn:microsoft.com/office/officeart/2005/8/layout/vList2"/>
    <dgm:cxn modelId="{9632DD67-C601-4B91-961E-5319993D6E9A}" type="presParOf" srcId="{BB610F11-2D92-4837-85E5-BE86D3F25110}" destId="{E64917A6-EF6F-4249-93DA-496677122BC9}" srcOrd="1" destOrd="0" presId="urn:microsoft.com/office/officeart/2005/8/layout/vList2"/>
    <dgm:cxn modelId="{51E1104C-1B9F-4335-824D-71711913D26D}" type="presParOf" srcId="{BB610F11-2D92-4837-85E5-BE86D3F25110}" destId="{D571AE28-523A-40F4-AB04-05EAF41C2A85}" srcOrd="2" destOrd="0" presId="urn:microsoft.com/office/officeart/2005/8/layout/vList2"/>
    <dgm:cxn modelId="{E302C326-D3BF-4A0B-B926-4F80C8713A88}" type="presParOf" srcId="{BB610F11-2D92-4837-85E5-BE86D3F25110}" destId="{E4D072D3-D39E-4AA3-9205-136DAE65F9C2}" srcOrd="3" destOrd="0" presId="urn:microsoft.com/office/officeart/2005/8/layout/vList2"/>
    <dgm:cxn modelId="{B3E87CF5-A711-4BE9-85C3-18D403ADB1C3}" type="presParOf" srcId="{BB610F11-2D92-4837-85E5-BE86D3F25110}" destId="{C923481D-9986-4DCC-A4E6-533F3663CFED}" srcOrd="4" destOrd="0" presId="urn:microsoft.com/office/officeart/2005/8/layout/vList2"/>
    <dgm:cxn modelId="{B60741B6-A613-4E59-B4E1-2CCCD1ABF18A}" type="presParOf" srcId="{BB610F11-2D92-4837-85E5-BE86D3F25110}" destId="{2DB49A8B-42E3-4CBA-8D4B-961079756E34}" srcOrd="5" destOrd="0" presId="urn:microsoft.com/office/officeart/2005/8/layout/vList2"/>
    <dgm:cxn modelId="{55A95892-4ECB-41FB-9051-FFC5A645EB7B}" type="presParOf" srcId="{BB610F11-2D92-4837-85E5-BE86D3F25110}" destId="{14DA79D3-70F7-4981-9E41-B8B7824FECA4}" srcOrd="6" destOrd="0" presId="urn:microsoft.com/office/officeart/2005/8/layout/vList2"/>
    <dgm:cxn modelId="{F84CE1BB-8D66-4854-BF71-2F1D0DA94F9F}" type="presParOf" srcId="{BB610F11-2D92-4837-85E5-BE86D3F25110}" destId="{5E2B4551-C15A-4E25-8B13-51F4B4808DD6}" srcOrd="7" destOrd="0" presId="urn:microsoft.com/office/officeart/2005/8/layout/vList2"/>
    <dgm:cxn modelId="{28AEB315-4CBC-48D5-9E20-18FF293E7B24}" type="presParOf" srcId="{BB610F11-2D92-4837-85E5-BE86D3F25110}" destId="{A32E97AD-A8BC-4305-B647-73E0E78E15C1}" srcOrd="8" destOrd="0" presId="urn:microsoft.com/office/officeart/2005/8/layout/vList2"/>
    <dgm:cxn modelId="{10EF3009-7036-4DB6-88D1-68591B4B9338}" type="presParOf" srcId="{BB610F11-2D92-4837-85E5-BE86D3F25110}" destId="{4AAF3BD1-C195-4DE0-90FD-3E936A2926F1}" srcOrd="9" destOrd="0" presId="urn:microsoft.com/office/officeart/2005/8/layout/vList2"/>
    <dgm:cxn modelId="{2C18FAE3-E63F-49AB-B24C-2A1517279820}" type="presParOf" srcId="{BB610F11-2D92-4837-85E5-BE86D3F25110}" destId="{50839DFF-781C-4B5E-B793-8D700BB2EDA2}"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9D02B5-B130-423A-B3C3-E1F41D14A71F}">
      <dsp:nvSpPr>
        <dsp:cNvPr id="0" name=""/>
        <dsp:cNvSpPr/>
      </dsp:nvSpPr>
      <dsp:spPr>
        <a:xfrm>
          <a:off x="0" y="0"/>
          <a:ext cx="9618133"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736C2D-5BD6-414D-8183-3EBCD59E71E4}">
      <dsp:nvSpPr>
        <dsp:cNvPr id="0" name=""/>
        <dsp:cNvSpPr/>
      </dsp:nvSpPr>
      <dsp:spPr>
        <a:xfrm>
          <a:off x="0" y="0"/>
          <a:ext cx="9618133" cy="1023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en-GB" sz="4800" kern="1200"/>
            <a:t>JAIDEV CB.EN.U4AIE21117</a:t>
          </a:r>
          <a:endParaRPr lang="en-US" sz="4800" kern="1200"/>
        </a:p>
      </dsp:txBody>
      <dsp:txXfrm>
        <a:off x="0" y="0"/>
        <a:ext cx="9618133" cy="1023370"/>
      </dsp:txXfrm>
    </dsp:sp>
    <dsp:sp modelId="{8B348A84-67F7-4A49-8DB8-FBA889D9E0A4}">
      <dsp:nvSpPr>
        <dsp:cNvPr id="0" name=""/>
        <dsp:cNvSpPr/>
      </dsp:nvSpPr>
      <dsp:spPr>
        <a:xfrm>
          <a:off x="0" y="1023370"/>
          <a:ext cx="9618133"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A84E8F-E62F-47C6-ACB9-A3B8E2DF0EB3}">
      <dsp:nvSpPr>
        <dsp:cNvPr id="0" name=""/>
        <dsp:cNvSpPr/>
      </dsp:nvSpPr>
      <dsp:spPr>
        <a:xfrm>
          <a:off x="0" y="1023370"/>
          <a:ext cx="9618133" cy="1023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en-GB" sz="4800" kern="1200"/>
            <a:t>CHANDANA CB.EN.U4AIE21118</a:t>
          </a:r>
          <a:endParaRPr lang="en-US" sz="4800" kern="1200"/>
        </a:p>
      </dsp:txBody>
      <dsp:txXfrm>
        <a:off x="0" y="1023370"/>
        <a:ext cx="9618133" cy="1023370"/>
      </dsp:txXfrm>
    </dsp:sp>
    <dsp:sp modelId="{43BEC777-B25B-4DD1-BC70-F6945245BAFA}">
      <dsp:nvSpPr>
        <dsp:cNvPr id="0" name=""/>
        <dsp:cNvSpPr/>
      </dsp:nvSpPr>
      <dsp:spPr>
        <a:xfrm>
          <a:off x="0" y="2046741"/>
          <a:ext cx="9618133"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D03D97-9B80-4748-9C51-34F316D039FA}">
      <dsp:nvSpPr>
        <dsp:cNvPr id="0" name=""/>
        <dsp:cNvSpPr/>
      </dsp:nvSpPr>
      <dsp:spPr>
        <a:xfrm>
          <a:off x="0" y="2046741"/>
          <a:ext cx="9618133" cy="1023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en-GB" sz="4800" kern="1200"/>
            <a:t>CHARISHMA CB.EN.U4AIE21169</a:t>
          </a:r>
          <a:endParaRPr lang="en-US" sz="4800" kern="1200"/>
        </a:p>
      </dsp:txBody>
      <dsp:txXfrm>
        <a:off x="0" y="2046741"/>
        <a:ext cx="9618133" cy="1023370"/>
      </dsp:txXfrm>
    </dsp:sp>
    <dsp:sp modelId="{6572DC35-EE58-459A-B985-003D95C0C85D}">
      <dsp:nvSpPr>
        <dsp:cNvPr id="0" name=""/>
        <dsp:cNvSpPr/>
      </dsp:nvSpPr>
      <dsp:spPr>
        <a:xfrm>
          <a:off x="0" y="3070111"/>
          <a:ext cx="9618133"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D678AE-DE1B-43BD-A6E1-957B3EC71CC6}">
      <dsp:nvSpPr>
        <dsp:cNvPr id="0" name=""/>
        <dsp:cNvSpPr/>
      </dsp:nvSpPr>
      <dsp:spPr>
        <a:xfrm>
          <a:off x="0" y="3070111"/>
          <a:ext cx="9618133" cy="1023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2133600">
            <a:lnSpc>
              <a:spcPct val="90000"/>
            </a:lnSpc>
            <a:spcBef>
              <a:spcPct val="0"/>
            </a:spcBef>
            <a:spcAft>
              <a:spcPct val="35000"/>
            </a:spcAft>
            <a:buNone/>
          </a:pPr>
          <a:r>
            <a:rPr lang="en-GB" sz="4800" kern="1200"/>
            <a:t>PRANISH CB.EN.U4AIE21137</a:t>
          </a:r>
          <a:endParaRPr lang="en-US" sz="4800" kern="1200"/>
        </a:p>
      </dsp:txBody>
      <dsp:txXfrm>
        <a:off x="0" y="3070111"/>
        <a:ext cx="9618133" cy="10233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B4F35E-2EE3-4043-ADF1-BA603C27A4F3}">
      <dsp:nvSpPr>
        <dsp:cNvPr id="0" name=""/>
        <dsp:cNvSpPr/>
      </dsp:nvSpPr>
      <dsp:spPr>
        <a:xfrm>
          <a:off x="0" y="114194"/>
          <a:ext cx="9888132" cy="6318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a:t>INTRODUCTION : </a:t>
          </a:r>
          <a:endParaRPr lang="en-US" sz="2700" kern="1200"/>
        </a:p>
      </dsp:txBody>
      <dsp:txXfrm>
        <a:off x="30842" y="145036"/>
        <a:ext cx="9826448" cy="570116"/>
      </dsp:txXfrm>
    </dsp:sp>
    <dsp:sp modelId="{2A01F8B6-9DC1-40EC-B839-C3D1EA22E362}">
      <dsp:nvSpPr>
        <dsp:cNvPr id="0" name=""/>
        <dsp:cNvSpPr/>
      </dsp:nvSpPr>
      <dsp:spPr>
        <a:xfrm>
          <a:off x="0" y="745994"/>
          <a:ext cx="9888132" cy="4694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3948" tIns="34290" rIns="192024" bIns="34290" numCol="1" spcCol="1270" anchor="t" anchorCtr="0">
          <a:noAutofit/>
        </a:bodyPr>
        <a:lstStyle/>
        <a:p>
          <a:pPr marL="228600" lvl="1" indent="-228600" algn="l" defTabSz="933450" rtl="0">
            <a:lnSpc>
              <a:spcPct val="90000"/>
            </a:lnSpc>
            <a:spcBef>
              <a:spcPct val="0"/>
            </a:spcBef>
            <a:spcAft>
              <a:spcPct val="20000"/>
            </a:spcAft>
            <a:buChar char="•"/>
          </a:pPr>
          <a:endParaRPr lang="en-US" sz="2100" kern="1200">
            <a:latin typeface="Trebuchet MS" panose="020B0603020202020204"/>
          </a:endParaRPr>
        </a:p>
        <a:p>
          <a:pPr marL="228600" lvl="1" indent="-228600" algn="l" defTabSz="933450">
            <a:lnSpc>
              <a:spcPct val="90000"/>
            </a:lnSpc>
            <a:spcBef>
              <a:spcPct val="0"/>
            </a:spcBef>
            <a:spcAft>
              <a:spcPct val="20000"/>
            </a:spcAft>
            <a:buChar char="•"/>
          </a:pPr>
          <a:r>
            <a:rPr lang="en-US" sz="2100" kern="1200"/>
            <a:t>By using the concept of automated irrigation system,  a farmer can save water up to 50%.</a:t>
          </a:r>
        </a:p>
        <a:p>
          <a:pPr marL="228600" lvl="1" indent="-228600" algn="l" defTabSz="933450" rtl="0">
            <a:lnSpc>
              <a:spcPct val="90000"/>
            </a:lnSpc>
            <a:spcBef>
              <a:spcPct val="0"/>
            </a:spcBef>
            <a:spcAft>
              <a:spcPct val="20000"/>
            </a:spcAft>
            <a:buChar char="•"/>
          </a:pPr>
          <a:endParaRPr lang="en-US" sz="2100" kern="1200">
            <a:latin typeface="Trebuchet MS" panose="020B0603020202020204"/>
          </a:endParaRPr>
        </a:p>
        <a:p>
          <a:pPr marL="228600" lvl="1" indent="-228600" algn="l" defTabSz="933450">
            <a:lnSpc>
              <a:spcPct val="90000"/>
            </a:lnSpc>
            <a:spcBef>
              <a:spcPct val="0"/>
            </a:spcBef>
            <a:spcAft>
              <a:spcPct val="20000"/>
            </a:spcAft>
            <a:buChar char="•"/>
          </a:pPr>
          <a:r>
            <a:rPr lang="en-US" sz="2100" kern="1200"/>
            <a:t>This concept depends on two irrigation methods those are: conventional irrigation methods like overhead sprinklers, flood type feeding systems </a:t>
          </a:r>
          <a:r>
            <a:rPr lang="en-US" sz="2100" kern="1200" err="1"/>
            <a:t>i.e</a:t>
          </a:r>
          <a:r>
            <a:rPr lang="en-US" sz="2100" kern="1200"/>
            <a:t> wet the lower leaves and stem of the plants.</a:t>
          </a:r>
        </a:p>
        <a:p>
          <a:pPr marL="228600" lvl="1" indent="-228600" algn="l" defTabSz="933450" rtl="0">
            <a:lnSpc>
              <a:spcPct val="90000"/>
            </a:lnSpc>
            <a:spcBef>
              <a:spcPct val="0"/>
            </a:spcBef>
            <a:spcAft>
              <a:spcPct val="20000"/>
            </a:spcAft>
            <a:buChar char="•"/>
          </a:pPr>
          <a:endParaRPr lang="en-US" sz="2100" kern="1200">
            <a:latin typeface="Trebuchet MS" panose="020B0603020202020204"/>
          </a:endParaRPr>
        </a:p>
        <a:p>
          <a:pPr marL="228600" lvl="1" indent="-228600" algn="l" defTabSz="933450">
            <a:lnSpc>
              <a:spcPct val="90000"/>
            </a:lnSpc>
            <a:spcBef>
              <a:spcPct val="0"/>
            </a:spcBef>
            <a:spcAft>
              <a:spcPct val="20000"/>
            </a:spcAft>
            <a:buChar char="•"/>
          </a:pPr>
          <a:r>
            <a:rPr lang="en-US" sz="2100" kern="1200"/>
            <a:t>The area between the crop rows become dry as the large amount of water is consumed by the flood type methods, in which case the farmer depends only on the incidental rainfalls. </a:t>
          </a:r>
        </a:p>
        <a:p>
          <a:pPr marL="228600" lvl="1" indent="-228600" algn="l" defTabSz="933450" rtl="0">
            <a:lnSpc>
              <a:spcPct val="90000"/>
            </a:lnSpc>
            <a:spcBef>
              <a:spcPct val="0"/>
            </a:spcBef>
            <a:spcAft>
              <a:spcPct val="20000"/>
            </a:spcAft>
            <a:buChar char="•"/>
          </a:pPr>
          <a:endParaRPr lang="en-US" sz="2100" kern="1200">
            <a:latin typeface="Trebuchet MS" panose="020B0603020202020204"/>
          </a:endParaRPr>
        </a:p>
        <a:p>
          <a:pPr marL="228600" lvl="1" indent="-228600" algn="l" defTabSz="933450">
            <a:lnSpc>
              <a:spcPct val="90000"/>
            </a:lnSpc>
            <a:spcBef>
              <a:spcPct val="0"/>
            </a:spcBef>
            <a:spcAft>
              <a:spcPct val="20000"/>
            </a:spcAft>
            <a:buChar char="•"/>
          </a:pPr>
          <a:r>
            <a:rPr lang="en-US" sz="2100" kern="1200"/>
            <a:t>To  overcome these drawbacks new techniques are being adopted in the field of irrigation, through which small amounts of water applies to the parts of root zone of a plant. </a:t>
          </a:r>
        </a:p>
      </dsp:txBody>
      <dsp:txXfrm>
        <a:off x="0" y="745994"/>
        <a:ext cx="9888132" cy="46947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1D98FB-CE40-4597-A018-22FAA1215BA7}">
      <dsp:nvSpPr>
        <dsp:cNvPr id="0" name=""/>
        <dsp:cNvSpPr/>
      </dsp:nvSpPr>
      <dsp:spPr>
        <a:xfrm>
          <a:off x="0" y="776"/>
          <a:ext cx="1035772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6BC5A3-4B42-40A4-B451-EB7D36B230AE}">
      <dsp:nvSpPr>
        <dsp:cNvPr id="0" name=""/>
        <dsp:cNvSpPr/>
      </dsp:nvSpPr>
      <dsp:spPr>
        <a:xfrm>
          <a:off x="0" y="776"/>
          <a:ext cx="10357721" cy="1271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kern="1200"/>
            <a:t>OBJECTIVE :</a:t>
          </a:r>
          <a:endParaRPr lang="en-US" sz="2600" kern="1200"/>
        </a:p>
      </dsp:txBody>
      <dsp:txXfrm>
        <a:off x="0" y="776"/>
        <a:ext cx="10357721" cy="1271103"/>
      </dsp:txXfrm>
    </dsp:sp>
    <dsp:sp modelId="{DC1E690C-A54A-4A17-8121-A332FE0670B9}">
      <dsp:nvSpPr>
        <dsp:cNvPr id="0" name=""/>
        <dsp:cNvSpPr/>
      </dsp:nvSpPr>
      <dsp:spPr>
        <a:xfrm>
          <a:off x="0" y="1271879"/>
          <a:ext cx="10357721"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3C9998-1D61-4C1C-9E29-073D14EA4606}">
      <dsp:nvSpPr>
        <dsp:cNvPr id="0" name=""/>
        <dsp:cNvSpPr/>
      </dsp:nvSpPr>
      <dsp:spPr>
        <a:xfrm>
          <a:off x="0" y="1271879"/>
          <a:ext cx="10357721" cy="1271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Due to the rise in population, water scarceness happens </a:t>
          </a:r>
        </a:p>
      </dsp:txBody>
      <dsp:txXfrm>
        <a:off x="0" y="1271879"/>
        <a:ext cx="10357721" cy="1271103"/>
      </dsp:txXfrm>
    </dsp:sp>
    <dsp:sp modelId="{4F8FBC20-BA60-4129-B126-28E3FC70FABB}">
      <dsp:nvSpPr>
        <dsp:cNvPr id="0" name=""/>
        <dsp:cNvSpPr/>
      </dsp:nvSpPr>
      <dsp:spPr>
        <a:xfrm>
          <a:off x="0" y="2542983"/>
          <a:ext cx="10357721"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8F83B3-497D-49D0-A218-6EFF200B4078}">
      <dsp:nvSpPr>
        <dsp:cNvPr id="0" name=""/>
        <dsp:cNvSpPr/>
      </dsp:nvSpPr>
      <dsp:spPr>
        <a:xfrm>
          <a:off x="0" y="2542983"/>
          <a:ext cx="10357721" cy="1271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It's our duty to conserve water by saving it , one way by which we can save water is through this automated irrigation system .</a:t>
          </a:r>
        </a:p>
      </dsp:txBody>
      <dsp:txXfrm>
        <a:off x="0" y="2542983"/>
        <a:ext cx="10357721" cy="1271103"/>
      </dsp:txXfrm>
    </dsp:sp>
    <dsp:sp modelId="{9280CF8C-3E39-4A43-A9BE-361E45D0F2CF}">
      <dsp:nvSpPr>
        <dsp:cNvPr id="0" name=""/>
        <dsp:cNvSpPr/>
      </dsp:nvSpPr>
      <dsp:spPr>
        <a:xfrm>
          <a:off x="0" y="3814086"/>
          <a:ext cx="10357721"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4907F5-D916-4B99-B913-54FAB68EA6F9}">
      <dsp:nvSpPr>
        <dsp:cNvPr id="0" name=""/>
        <dsp:cNvSpPr/>
      </dsp:nvSpPr>
      <dsp:spPr>
        <a:xfrm>
          <a:off x="0" y="3814086"/>
          <a:ext cx="10357721" cy="1271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Through this automated plant irrigation system we can  conserve water since the pump gets turned on and off when it detects there is no moisture content level detected in soil. </a:t>
          </a:r>
        </a:p>
      </dsp:txBody>
      <dsp:txXfrm>
        <a:off x="0" y="3814086"/>
        <a:ext cx="10357721" cy="1271103"/>
      </dsp:txXfrm>
    </dsp:sp>
    <dsp:sp modelId="{C9D2AEAA-4570-42E2-8F43-4ED569B07D76}">
      <dsp:nvSpPr>
        <dsp:cNvPr id="0" name=""/>
        <dsp:cNvSpPr/>
      </dsp:nvSpPr>
      <dsp:spPr>
        <a:xfrm>
          <a:off x="0" y="5085190"/>
          <a:ext cx="10357721" cy="0"/>
        </a:xfrm>
        <a:prstGeom prst="line">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E088EC-8DE0-4CF7-B11E-591528EDCC5C}">
      <dsp:nvSpPr>
        <dsp:cNvPr id="0" name=""/>
        <dsp:cNvSpPr/>
      </dsp:nvSpPr>
      <dsp:spPr>
        <a:xfrm>
          <a:off x="0" y="5085190"/>
          <a:ext cx="10357721" cy="1271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An automated system will deliver optimum amount of water depending upon the soil moisture content. </a:t>
          </a:r>
        </a:p>
      </dsp:txBody>
      <dsp:txXfrm>
        <a:off x="0" y="5085190"/>
        <a:ext cx="10357721" cy="127110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2AD6F4-AD77-44BD-8A25-9A2B25CEAB59}">
      <dsp:nvSpPr>
        <dsp:cNvPr id="0" name=""/>
        <dsp:cNvSpPr/>
      </dsp:nvSpPr>
      <dsp:spPr>
        <a:xfrm>
          <a:off x="0" y="222474"/>
          <a:ext cx="10581838" cy="1221041"/>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The soil moisture content can be remotely monitored which eliminates the possibility of over irrigation or under irrigation. </a:t>
          </a:r>
        </a:p>
      </dsp:txBody>
      <dsp:txXfrm>
        <a:off x="59606" y="282080"/>
        <a:ext cx="10462626" cy="1101829"/>
      </dsp:txXfrm>
    </dsp:sp>
    <dsp:sp modelId="{43F0646F-B86B-4AF3-BEF2-C4D9F1F6B269}">
      <dsp:nvSpPr>
        <dsp:cNvPr id="0" name=""/>
        <dsp:cNvSpPr/>
      </dsp:nvSpPr>
      <dsp:spPr>
        <a:xfrm>
          <a:off x="0" y="1509755"/>
          <a:ext cx="10581838" cy="1221041"/>
        </a:xfrm>
        <a:prstGeom prst="roundRect">
          <a:avLst/>
        </a:prstGeom>
        <a:solidFill>
          <a:schemeClr val="accent2">
            <a:hueOff val="-988095"/>
            <a:satOff val="4733"/>
            <a:lumOff val="437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This mainly  reduces the wastage of water and also reduces the manual labour cost and saves farmers from some of the tedious field work.</a:t>
          </a:r>
        </a:p>
      </dsp:txBody>
      <dsp:txXfrm>
        <a:off x="59606" y="1569361"/>
        <a:ext cx="10462626" cy="1101829"/>
      </dsp:txXfrm>
    </dsp:sp>
    <dsp:sp modelId="{F63A2300-0A0F-4F9F-9D3E-225771733FD1}">
      <dsp:nvSpPr>
        <dsp:cNvPr id="0" name=""/>
        <dsp:cNvSpPr/>
      </dsp:nvSpPr>
      <dsp:spPr>
        <a:xfrm>
          <a:off x="0" y="2797037"/>
          <a:ext cx="10581838" cy="1221041"/>
        </a:xfrm>
        <a:prstGeom prst="roundRect">
          <a:avLst/>
        </a:prstGeom>
        <a:solidFill>
          <a:schemeClr val="accent2">
            <a:hueOff val="-1976191"/>
            <a:satOff val="9467"/>
            <a:lumOff val="875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This system can not only be used in farming ,but can also be used in the commercial and domestic sector like offices, workspaces and homes where there are indoor plants and lawns, the need of an automated system arises. </a:t>
          </a:r>
        </a:p>
      </dsp:txBody>
      <dsp:txXfrm>
        <a:off x="59606" y="2856643"/>
        <a:ext cx="10462626" cy="1101829"/>
      </dsp:txXfrm>
    </dsp:sp>
    <dsp:sp modelId="{D45A91C4-18E9-474C-BDC2-E43870276D1A}">
      <dsp:nvSpPr>
        <dsp:cNvPr id="0" name=""/>
        <dsp:cNvSpPr/>
      </dsp:nvSpPr>
      <dsp:spPr>
        <a:xfrm>
          <a:off x="0" y="4084318"/>
          <a:ext cx="10581838" cy="1221041"/>
        </a:xfrm>
        <a:prstGeom prst="roundRect">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The system would be cheaper and more effective in maintenance of plants and lawns as compared to its human counterpart. </a:t>
          </a:r>
        </a:p>
      </dsp:txBody>
      <dsp:txXfrm>
        <a:off x="59606" y="4143924"/>
        <a:ext cx="10462626" cy="110182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1B1828-BA39-4655-9B4C-BFDF128A8A05}">
      <dsp:nvSpPr>
        <dsp:cNvPr id="0" name=""/>
        <dsp:cNvSpPr/>
      </dsp:nvSpPr>
      <dsp:spPr>
        <a:xfrm>
          <a:off x="0" y="766"/>
          <a:ext cx="10480985" cy="179345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DEA512-090D-4F4A-85FD-91A44D1E90D8}">
      <dsp:nvSpPr>
        <dsp:cNvPr id="0" name=""/>
        <dsp:cNvSpPr/>
      </dsp:nvSpPr>
      <dsp:spPr>
        <a:xfrm>
          <a:off x="542520" y="404294"/>
          <a:ext cx="986400" cy="9864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AAD8F75-8CD2-4BED-99B8-F80A08073D83}">
      <dsp:nvSpPr>
        <dsp:cNvPr id="0" name=""/>
        <dsp:cNvSpPr/>
      </dsp:nvSpPr>
      <dsp:spPr>
        <a:xfrm>
          <a:off x="2071441" y="766"/>
          <a:ext cx="8409543" cy="1793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807" tIns="189807" rIns="189807" bIns="189807" numCol="1" spcCol="1270" anchor="ctr" anchorCtr="0">
          <a:noAutofit/>
        </a:bodyPr>
        <a:lstStyle/>
        <a:p>
          <a:pPr marL="0" lvl="0" indent="0" algn="l" defTabSz="755650">
            <a:lnSpc>
              <a:spcPct val="90000"/>
            </a:lnSpc>
            <a:spcBef>
              <a:spcPct val="0"/>
            </a:spcBef>
            <a:spcAft>
              <a:spcPct val="35000"/>
            </a:spcAft>
            <a:buNone/>
          </a:pPr>
          <a:r>
            <a:rPr lang="en-GB" sz="1700" kern="1200"/>
            <a:t>We insert the soil moisture sensor in the soil and connect it to the Arduino and the sensor sends the data to the Arduino about the moisture inside the soil. It makes the </a:t>
          </a:r>
          <a:r>
            <a:rPr lang="en-GB" sz="1700" b="1" kern="1200"/>
            <a:t>smart irrigation controller</a:t>
          </a:r>
          <a:r>
            <a:rPr lang="en-GB" sz="1700" kern="1200"/>
            <a:t>. The Arduino will get the action on the data. </a:t>
          </a:r>
          <a:endParaRPr lang="en-US" sz="1700" kern="1200"/>
        </a:p>
      </dsp:txBody>
      <dsp:txXfrm>
        <a:off x="2071441" y="766"/>
        <a:ext cx="8409543" cy="1793456"/>
      </dsp:txXfrm>
    </dsp:sp>
    <dsp:sp modelId="{17E4A6D7-68B9-43CA-8690-B009365F216E}">
      <dsp:nvSpPr>
        <dsp:cNvPr id="0" name=""/>
        <dsp:cNvSpPr/>
      </dsp:nvSpPr>
      <dsp:spPr>
        <a:xfrm>
          <a:off x="0" y="2242586"/>
          <a:ext cx="10480985" cy="179345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963ACD-0275-4BFB-9A9B-EA8991F46F50}">
      <dsp:nvSpPr>
        <dsp:cNvPr id="0" name=""/>
        <dsp:cNvSpPr/>
      </dsp:nvSpPr>
      <dsp:spPr>
        <a:xfrm>
          <a:off x="542520" y="2646114"/>
          <a:ext cx="986400" cy="9864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9DD5A20-FE6F-4C4B-AFE3-0CEC7F3E3A2A}">
      <dsp:nvSpPr>
        <dsp:cNvPr id="0" name=""/>
        <dsp:cNvSpPr/>
      </dsp:nvSpPr>
      <dsp:spPr>
        <a:xfrm>
          <a:off x="2071441" y="2242586"/>
          <a:ext cx="8409543" cy="1793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807" tIns="189807" rIns="189807" bIns="189807" numCol="1" spcCol="1270" anchor="ctr" anchorCtr="0">
          <a:noAutofit/>
        </a:bodyPr>
        <a:lstStyle/>
        <a:p>
          <a:pPr marL="0" lvl="0" indent="0" algn="l" defTabSz="755650">
            <a:lnSpc>
              <a:spcPct val="90000"/>
            </a:lnSpc>
            <a:spcBef>
              <a:spcPct val="0"/>
            </a:spcBef>
            <a:spcAft>
              <a:spcPct val="35000"/>
            </a:spcAft>
            <a:buNone/>
          </a:pPr>
          <a:r>
            <a:rPr lang="en-GB" sz="1700" kern="1200"/>
            <a:t>According to the condition given in the program, if the soil moisture sensor detects no moisture or truly little moisture then the pump will get started and water the plants. </a:t>
          </a:r>
          <a:endParaRPr lang="en-US" sz="1700" kern="1200"/>
        </a:p>
      </dsp:txBody>
      <dsp:txXfrm>
        <a:off x="2071441" y="2242586"/>
        <a:ext cx="8409543" cy="1793456"/>
      </dsp:txXfrm>
    </dsp:sp>
    <dsp:sp modelId="{A66DCE45-1AC2-4CBD-A00D-E1DAF2B34BD9}">
      <dsp:nvSpPr>
        <dsp:cNvPr id="0" name=""/>
        <dsp:cNvSpPr/>
      </dsp:nvSpPr>
      <dsp:spPr>
        <a:xfrm>
          <a:off x="0" y="4484406"/>
          <a:ext cx="10480985" cy="179345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F56915-76A4-4E89-B1B1-6D6FD382F835}">
      <dsp:nvSpPr>
        <dsp:cNvPr id="0" name=""/>
        <dsp:cNvSpPr/>
      </dsp:nvSpPr>
      <dsp:spPr>
        <a:xfrm>
          <a:off x="542520" y="4887934"/>
          <a:ext cx="986400" cy="9864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D05D106-1DE4-4BC9-95D6-E50A0050B14B}">
      <dsp:nvSpPr>
        <dsp:cNvPr id="0" name=""/>
        <dsp:cNvSpPr/>
      </dsp:nvSpPr>
      <dsp:spPr>
        <a:xfrm>
          <a:off x="2071441" y="4484406"/>
          <a:ext cx="8409543" cy="1793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9807" tIns="189807" rIns="189807" bIns="189807" numCol="1" spcCol="1270" anchor="ctr" anchorCtr="0">
          <a:noAutofit/>
        </a:bodyPr>
        <a:lstStyle/>
        <a:p>
          <a:pPr marL="0" lvl="0" indent="0" algn="l" defTabSz="755650">
            <a:lnSpc>
              <a:spcPct val="90000"/>
            </a:lnSpc>
            <a:spcBef>
              <a:spcPct val="0"/>
            </a:spcBef>
            <a:spcAft>
              <a:spcPct val="35000"/>
            </a:spcAft>
            <a:buNone/>
          </a:pPr>
          <a:r>
            <a:rPr lang="en-GB" sz="1700" kern="1200"/>
            <a:t>An extended version of this project which we have attempted is the pumping motor could water the plants automatically using the moisture content available in the soil. With the help of relay, when moisture is there relay is off, which wont switch on the  motor and when there is no moisture, relay is on, which automatically switches on the water motor and there is a tube attached along with the motor, which pumps out the water. </a:t>
          </a:r>
          <a:endParaRPr lang="en-US" sz="1700" kern="1200"/>
        </a:p>
      </dsp:txBody>
      <dsp:txXfrm>
        <a:off x="2071441" y="4484406"/>
        <a:ext cx="8409543" cy="17934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67D619-5D29-46A2-BC7E-5BCFBCA744C9}">
      <dsp:nvSpPr>
        <dsp:cNvPr id="0" name=""/>
        <dsp:cNvSpPr/>
      </dsp:nvSpPr>
      <dsp:spPr>
        <a:xfrm>
          <a:off x="0" y="2902"/>
          <a:ext cx="9459164"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66FCC9-BC10-4AC9-B373-6F2E04378A26}">
      <dsp:nvSpPr>
        <dsp:cNvPr id="0" name=""/>
        <dsp:cNvSpPr/>
      </dsp:nvSpPr>
      <dsp:spPr>
        <a:xfrm>
          <a:off x="0" y="2902"/>
          <a:ext cx="9459164" cy="989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100000"/>
            </a:lnSpc>
            <a:spcBef>
              <a:spcPct val="0"/>
            </a:spcBef>
            <a:spcAft>
              <a:spcPct val="35000"/>
            </a:spcAft>
            <a:buNone/>
          </a:pPr>
          <a:r>
            <a:rPr lang="en-US" sz="2100" b="1" kern="1200" dirty="0"/>
            <a:t>IMPLEMENTATION :</a:t>
          </a:r>
          <a:endParaRPr lang="en-US" sz="2100" kern="1200" dirty="0"/>
        </a:p>
      </dsp:txBody>
      <dsp:txXfrm>
        <a:off x="0" y="2902"/>
        <a:ext cx="9459164" cy="989585"/>
      </dsp:txXfrm>
    </dsp:sp>
    <dsp:sp modelId="{EF3B1F26-B64E-47B6-9345-F26231DEF08C}">
      <dsp:nvSpPr>
        <dsp:cNvPr id="0" name=""/>
        <dsp:cNvSpPr/>
      </dsp:nvSpPr>
      <dsp:spPr>
        <a:xfrm>
          <a:off x="0" y="992487"/>
          <a:ext cx="9459164" cy="0"/>
        </a:xfrm>
        <a:prstGeom prst="line">
          <a:avLst/>
        </a:prstGeom>
        <a:solidFill>
          <a:schemeClr val="accent5">
            <a:hueOff val="499051"/>
            <a:satOff val="-10098"/>
            <a:lumOff val="314"/>
            <a:alphaOff val="0"/>
          </a:schemeClr>
        </a:solidFill>
        <a:ln w="19050" cap="rnd" cmpd="sng" algn="ctr">
          <a:solidFill>
            <a:schemeClr val="accent5">
              <a:hueOff val="499051"/>
              <a:satOff val="-10098"/>
              <a:lumOff val="31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567CE8-19E1-49F4-891C-69A98F713DF7}">
      <dsp:nvSpPr>
        <dsp:cNvPr id="0" name=""/>
        <dsp:cNvSpPr/>
      </dsp:nvSpPr>
      <dsp:spPr>
        <a:xfrm>
          <a:off x="0" y="992487"/>
          <a:ext cx="9459164" cy="989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100000"/>
            </a:lnSpc>
            <a:spcBef>
              <a:spcPct val="0"/>
            </a:spcBef>
            <a:spcAft>
              <a:spcPct val="35000"/>
            </a:spcAft>
            <a:buNone/>
          </a:pPr>
          <a:r>
            <a:rPr lang="en-US" sz="2100" kern="1200" dirty="0"/>
            <a:t>Soil moisture sensor have 4 pins when connected to its specific comparator, these four pins are analog input, digital input, ground and input voltage. </a:t>
          </a:r>
        </a:p>
      </dsp:txBody>
      <dsp:txXfrm>
        <a:off x="0" y="992487"/>
        <a:ext cx="9459164" cy="989585"/>
      </dsp:txXfrm>
    </dsp:sp>
    <dsp:sp modelId="{2839B40B-FF33-46BB-B270-BAB503287962}">
      <dsp:nvSpPr>
        <dsp:cNvPr id="0" name=""/>
        <dsp:cNvSpPr/>
      </dsp:nvSpPr>
      <dsp:spPr>
        <a:xfrm>
          <a:off x="0" y="1982073"/>
          <a:ext cx="9459164" cy="0"/>
        </a:xfrm>
        <a:prstGeom prst="line">
          <a:avLst/>
        </a:prstGeom>
        <a:solidFill>
          <a:schemeClr val="accent5">
            <a:hueOff val="998102"/>
            <a:satOff val="-20196"/>
            <a:lumOff val="628"/>
            <a:alphaOff val="0"/>
          </a:schemeClr>
        </a:solidFill>
        <a:ln w="19050" cap="rnd" cmpd="sng" algn="ctr">
          <a:solidFill>
            <a:schemeClr val="accent5">
              <a:hueOff val="998102"/>
              <a:satOff val="-20196"/>
              <a:lumOff val="62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5A3097-3D9E-499C-8A07-4AEF3F7B74A5}">
      <dsp:nvSpPr>
        <dsp:cNvPr id="0" name=""/>
        <dsp:cNvSpPr/>
      </dsp:nvSpPr>
      <dsp:spPr>
        <a:xfrm>
          <a:off x="0" y="1982073"/>
          <a:ext cx="9459164" cy="989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100000"/>
            </a:lnSpc>
            <a:spcBef>
              <a:spcPct val="0"/>
            </a:spcBef>
            <a:spcAft>
              <a:spcPct val="35000"/>
            </a:spcAft>
            <a:buNone/>
          </a:pPr>
          <a:r>
            <a:rPr lang="en-US" sz="2100" kern="1200" dirty="0"/>
            <a:t>We will now connect input voltage pin to the breadboard. </a:t>
          </a:r>
        </a:p>
      </dsp:txBody>
      <dsp:txXfrm>
        <a:off x="0" y="1982073"/>
        <a:ext cx="9459164" cy="989585"/>
      </dsp:txXfrm>
    </dsp:sp>
    <dsp:sp modelId="{E4A1CD64-DDEE-4518-8B33-C491C3F4B25D}">
      <dsp:nvSpPr>
        <dsp:cNvPr id="0" name=""/>
        <dsp:cNvSpPr/>
      </dsp:nvSpPr>
      <dsp:spPr>
        <a:xfrm>
          <a:off x="0" y="2971659"/>
          <a:ext cx="9459164" cy="0"/>
        </a:xfrm>
        <a:prstGeom prst="line">
          <a:avLst/>
        </a:prstGeom>
        <a:solidFill>
          <a:schemeClr val="accent5">
            <a:hueOff val="1497154"/>
            <a:satOff val="-30293"/>
            <a:lumOff val="941"/>
            <a:alphaOff val="0"/>
          </a:schemeClr>
        </a:solidFill>
        <a:ln w="19050" cap="rnd" cmpd="sng" algn="ctr">
          <a:solidFill>
            <a:schemeClr val="accent5">
              <a:hueOff val="1497154"/>
              <a:satOff val="-30293"/>
              <a:lumOff val="94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F47C0C-8A2D-4A11-825F-E0E0789AC9AB}">
      <dsp:nvSpPr>
        <dsp:cNvPr id="0" name=""/>
        <dsp:cNvSpPr/>
      </dsp:nvSpPr>
      <dsp:spPr>
        <a:xfrm>
          <a:off x="0" y="2971659"/>
          <a:ext cx="9459164" cy="989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100000"/>
            </a:lnSpc>
            <a:spcBef>
              <a:spcPct val="0"/>
            </a:spcBef>
            <a:spcAft>
              <a:spcPct val="35000"/>
            </a:spcAft>
            <a:buNone/>
          </a:pPr>
          <a:r>
            <a:rPr lang="en-US" sz="2100" kern="1200" dirty="0"/>
            <a:t>Then we must connect analog pin to the A0 pin in the Arduino and digital pin to digital13 .</a:t>
          </a:r>
        </a:p>
      </dsp:txBody>
      <dsp:txXfrm>
        <a:off x="0" y="2971659"/>
        <a:ext cx="9459164" cy="989585"/>
      </dsp:txXfrm>
    </dsp:sp>
    <dsp:sp modelId="{466F81CB-CA8B-4419-BCD0-AE6F6A412DC3}">
      <dsp:nvSpPr>
        <dsp:cNvPr id="0" name=""/>
        <dsp:cNvSpPr/>
      </dsp:nvSpPr>
      <dsp:spPr>
        <a:xfrm>
          <a:off x="0" y="3961245"/>
          <a:ext cx="9459164" cy="0"/>
        </a:xfrm>
        <a:prstGeom prst="line">
          <a:avLst/>
        </a:prstGeom>
        <a:solidFill>
          <a:schemeClr val="accent5">
            <a:hueOff val="1996205"/>
            <a:satOff val="-40391"/>
            <a:lumOff val="1255"/>
            <a:alphaOff val="0"/>
          </a:schemeClr>
        </a:solidFill>
        <a:ln w="19050" cap="rnd" cmpd="sng" algn="ctr">
          <a:solidFill>
            <a:schemeClr val="accent5">
              <a:hueOff val="1996205"/>
              <a:satOff val="-40391"/>
              <a:lumOff val="125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BF6749-4E8D-40C5-A7EC-1118DBF52844}">
      <dsp:nvSpPr>
        <dsp:cNvPr id="0" name=""/>
        <dsp:cNvSpPr/>
      </dsp:nvSpPr>
      <dsp:spPr>
        <a:xfrm>
          <a:off x="0" y="3961245"/>
          <a:ext cx="9459164" cy="989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100000"/>
            </a:lnSpc>
            <a:spcBef>
              <a:spcPct val="0"/>
            </a:spcBef>
            <a:spcAft>
              <a:spcPct val="35000"/>
            </a:spcAft>
            <a:buNone/>
          </a:pPr>
          <a:r>
            <a:rPr lang="en-US" sz="2100" kern="1200" dirty="0"/>
            <a:t>Ground will be connected to ground pin in Arduino (</a:t>
          </a:r>
          <a:r>
            <a:rPr lang="en-US" sz="2100" kern="1200" dirty="0" err="1"/>
            <a:t>I.e</a:t>
          </a:r>
          <a:r>
            <a:rPr lang="en-US" sz="2100" kern="1200" dirty="0"/>
            <a:t>, on power side).</a:t>
          </a:r>
        </a:p>
      </dsp:txBody>
      <dsp:txXfrm>
        <a:off x="0" y="3961245"/>
        <a:ext cx="9459164" cy="989585"/>
      </dsp:txXfrm>
    </dsp:sp>
    <dsp:sp modelId="{C78B79C6-4647-4188-83B7-F6F0F3123DCC}">
      <dsp:nvSpPr>
        <dsp:cNvPr id="0" name=""/>
        <dsp:cNvSpPr/>
      </dsp:nvSpPr>
      <dsp:spPr>
        <a:xfrm>
          <a:off x="0" y="4950831"/>
          <a:ext cx="9459164" cy="0"/>
        </a:xfrm>
        <a:prstGeom prst="line">
          <a:avLst/>
        </a:prstGeom>
        <a:solidFill>
          <a:schemeClr val="accent5">
            <a:hueOff val="2495256"/>
            <a:satOff val="-50489"/>
            <a:lumOff val="1569"/>
            <a:alphaOff val="0"/>
          </a:schemeClr>
        </a:solidFill>
        <a:ln w="19050" cap="rnd" cmpd="sng" algn="ctr">
          <a:solidFill>
            <a:schemeClr val="accent5">
              <a:hueOff val="2495256"/>
              <a:satOff val="-50489"/>
              <a:lumOff val="15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D0123D-2B5E-4B18-B27C-44085C52440E}">
      <dsp:nvSpPr>
        <dsp:cNvPr id="0" name=""/>
        <dsp:cNvSpPr/>
      </dsp:nvSpPr>
      <dsp:spPr>
        <a:xfrm>
          <a:off x="0" y="4950831"/>
          <a:ext cx="9459164" cy="989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rtl="0">
            <a:lnSpc>
              <a:spcPct val="100000"/>
            </a:lnSpc>
            <a:spcBef>
              <a:spcPct val="0"/>
            </a:spcBef>
            <a:spcAft>
              <a:spcPct val="35000"/>
            </a:spcAft>
            <a:buNone/>
          </a:pPr>
          <a:r>
            <a:rPr lang="en-US" sz="2100" kern="1200"/>
            <a:t>Relay has 3 pins, Ground, Input voltage, digital . </a:t>
          </a:r>
        </a:p>
      </dsp:txBody>
      <dsp:txXfrm>
        <a:off x="0" y="4950831"/>
        <a:ext cx="9459164" cy="9895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13F51A-4FC6-44B1-A387-DA2C4490F86A}">
      <dsp:nvSpPr>
        <dsp:cNvPr id="0" name=""/>
        <dsp:cNvSpPr/>
      </dsp:nvSpPr>
      <dsp:spPr>
        <a:xfrm>
          <a:off x="0" y="0"/>
          <a:ext cx="1035772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B41E51-7E8D-4093-91C9-BD44812B24CF}">
      <dsp:nvSpPr>
        <dsp:cNvPr id="0" name=""/>
        <dsp:cNvSpPr/>
      </dsp:nvSpPr>
      <dsp:spPr>
        <a:xfrm>
          <a:off x="0" y="0"/>
          <a:ext cx="10357721" cy="742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We will be connecting ground to ground pin in Arduino (</a:t>
          </a:r>
          <a:r>
            <a:rPr lang="en-US" sz="2100" kern="1200" err="1"/>
            <a:t>I.e</a:t>
          </a:r>
          <a:r>
            <a:rPr lang="en-US" sz="2100" kern="1200"/>
            <a:t>, on power side), Input voltage pin to the breadboard, Digital is used for output. </a:t>
          </a:r>
        </a:p>
      </dsp:txBody>
      <dsp:txXfrm>
        <a:off x="0" y="0"/>
        <a:ext cx="10357721" cy="742806"/>
      </dsp:txXfrm>
    </dsp:sp>
    <dsp:sp modelId="{F9A4F3E4-7AEC-4935-A5E4-29AA2C616B93}">
      <dsp:nvSpPr>
        <dsp:cNvPr id="0" name=""/>
        <dsp:cNvSpPr/>
      </dsp:nvSpPr>
      <dsp:spPr>
        <a:xfrm>
          <a:off x="0" y="742806"/>
          <a:ext cx="10357721"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11A4F2-C744-4B14-9F4A-BD4E0E32F5A4}">
      <dsp:nvSpPr>
        <dsp:cNvPr id="0" name=""/>
        <dsp:cNvSpPr/>
      </dsp:nvSpPr>
      <dsp:spPr>
        <a:xfrm>
          <a:off x="0" y="742806"/>
          <a:ext cx="10357721" cy="742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We will connect it to the digital 08 pin. </a:t>
          </a:r>
        </a:p>
      </dsp:txBody>
      <dsp:txXfrm>
        <a:off x="0" y="742806"/>
        <a:ext cx="10357721" cy="742806"/>
      </dsp:txXfrm>
    </dsp:sp>
    <dsp:sp modelId="{24BC4560-8CDA-4DAD-9C04-F2A11A760260}">
      <dsp:nvSpPr>
        <dsp:cNvPr id="0" name=""/>
        <dsp:cNvSpPr/>
      </dsp:nvSpPr>
      <dsp:spPr>
        <a:xfrm>
          <a:off x="0" y="1485613"/>
          <a:ext cx="10357721"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A8EACA-F075-4887-8550-7E091EE93856}">
      <dsp:nvSpPr>
        <dsp:cNvPr id="0" name=""/>
        <dsp:cNvSpPr/>
      </dsp:nvSpPr>
      <dsp:spPr>
        <a:xfrm>
          <a:off x="0" y="1485613"/>
          <a:ext cx="10357721" cy="742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On the other side of relay, we will connect 1 terminal of motor to the C- pin in relay </a:t>
          </a:r>
          <a:r>
            <a:rPr lang="en-US" sz="2100" kern="1200">
              <a:latin typeface="Trebuchet MS" panose="020B0603020202020204"/>
            </a:rPr>
            <a:t>module</a:t>
          </a:r>
          <a:r>
            <a:rPr lang="en-US" sz="2100" kern="1200"/>
            <a:t>.</a:t>
          </a:r>
        </a:p>
      </dsp:txBody>
      <dsp:txXfrm>
        <a:off x="0" y="1485613"/>
        <a:ext cx="10357721" cy="742806"/>
      </dsp:txXfrm>
    </dsp:sp>
    <dsp:sp modelId="{CF8DD485-A8EF-4CB7-B7A8-91830C87C70C}">
      <dsp:nvSpPr>
        <dsp:cNvPr id="0" name=""/>
        <dsp:cNvSpPr/>
      </dsp:nvSpPr>
      <dsp:spPr>
        <a:xfrm>
          <a:off x="0" y="2228419"/>
          <a:ext cx="10357721"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D24911-A14E-4166-BF8E-037D1FDE9C18}">
      <dsp:nvSpPr>
        <dsp:cNvPr id="0" name=""/>
        <dsp:cNvSpPr/>
      </dsp:nvSpPr>
      <dsp:spPr>
        <a:xfrm>
          <a:off x="0" y="2228419"/>
          <a:ext cx="10357721" cy="742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One terminal of battery will be connected to NC pin in relay </a:t>
          </a:r>
          <a:r>
            <a:rPr lang="en-US" sz="2100" kern="1200">
              <a:latin typeface="Trebuchet MS" panose="020B0603020202020204"/>
            </a:rPr>
            <a:t>module</a:t>
          </a:r>
          <a:r>
            <a:rPr lang="en-US" sz="2100" kern="1200"/>
            <a:t>. </a:t>
          </a:r>
        </a:p>
      </dsp:txBody>
      <dsp:txXfrm>
        <a:off x="0" y="2228419"/>
        <a:ext cx="10357721" cy="742806"/>
      </dsp:txXfrm>
    </dsp:sp>
    <dsp:sp modelId="{30B97044-368B-4428-98A8-59E4D4649342}">
      <dsp:nvSpPr>
        <dsp:cNvPr id="0" name=""/>
        <dsp:cNvSpPr/>
      </dsp:nvSpPr>
      <dsp:spPr>
        <a:xfrm>
          <a:off x="0" y="2971226"/>
          <a:ext cx="10357721" cy="0"/>
        </a:xfrm>
        <a:prstGeom prst="line">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64EF35-E8BE-4A60-AEDA-F8F1552902A1}">
      <dsp:nvSpPr>
        <dsp:cNvPr id="0" name=""/>
        <dsp:cNvSpPr/>
      </dsp:nvSpPr>
      <dsp:spPr>
        <a:xfrm>
          <a:off x="0" y="2971226"/>
          <a:ext cx="10357721" cy="742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We connected 2 pins in breadboard, one from relay and soil moisture sensor.</a:t>
          </a:r>
        </a:p>
      </dsp:txBody>
      <dsp:txXfrm>
        <a:off x="0" y="2971226"/>
        <a:ext cx="10357721" cy="742806"/>
      </dsp:txXfrm>
    </dsp:sp>
    <dsp:sp modelId="{10D23E78-F2CF-4D42-82D2-E2EE1D86D4F6}">
      <dsp:nvSpPr>
        <dsp:cNvPr id="0" name=""/>
        <dsp:cNvSpPr/>
      </dsp:nvSpPr>
      <dsp:spPr>
        <a:xfrm>
          <a:off x="0" y="3714032"/>
          <a:ext cx="1035772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F2C7D4-CBC8-40A4-9623-8C650F4CBFF6}">
      <dsp:nvSpPr>
        <dsp:cNvPr id="0" name=""/>
        <dsp:cNvSpPr/>
      </dsp:nvSpPr>
      <dsp:spPr>
        <a:xfrm>
          <a:off x="0" y="3714032"/>
          <a:ext cx="10357721" cy="742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We will be taking another jumper wire (M-M), connecting it from breadboard to 5V pin in Arduino.</a:t>
          </a:r>
        </a:p>
      </dsp:txBody>
      <dsp:txXfrm>
        <a:off x="0" y="3714032"/>
        <a:ext cx="10357721" cy="742806"/>
      </dsp:txXfrm>
    </dsp:sp>
    <dsp:sp modelId="{EE941F1B-D4CB-4DD1-8642-FC709398E33B}">
      <dsp:nvSpPr>
        <dsp:cNvPr id="0" name=""/>
        <dsp:cNvSpPr/>
      </dsp:nvSpPr>
      <dsp:spPr>
        <a:xfrm>
          <a:off x="0" y="4456838"/>
          <a:ext cx="10357721"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C707D8-82FB-4F0B-801A-50B06DA03511}">
      <dsp:nvSpPr>
        <dsp:cNvPr id="0" name=""/>
        <dsp:cNvSpPr/>
      </dsp:nvSpPr>
      <dsp:spPr>
        <a:xfrm>
          <a:off x="0" y="4456839"/>
          <a:ext cx="10357721" cy="742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These three pins lie on same line. </a:t>
          </a:r>
        </a:p>
      </dsp:txBody>
      <dsp:txXfrm>
        <a:off x="0" y="4456839"/>
        <a:ext cx="10357721" cy="742806"/>
      </dsp:txXfrm>
    </dsp:sp>
    <dsp:sp modelId="{B8963637-491E-4DEB-BB82-3A73AFB44419}">
      <dsp:nvSpPr>
        <dsp:cNvPr id="0" name=""/>
        <dsp:cNvSpPr/>
      </dsp:nvSpPr>
      <dsp:spPr>
        <a:xfrm>
          <a:off x="0" y="5199645"/>
          <a:ext cx="10357721"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DDC38F-F8D0-43C5-9D32-6324CF1F5B36}">
      <dsp:nvSpPr>
        <dsp:cNvPr id="0" name=""/>
        <dsp:cNvSpPr/>
      </dsp:nvSpPr>
      <dsp:spPr>
        <a:xfrm>
          <a:off x="0" y="5199645"/>
          <a:ext cx="10357721" cy="742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rtl="0">
            <a:lnSpc>
              <a:spcPct val="90000"/>
            </a:lnSpc>
            <a:spcBef>
              <a:spcPct val="0"/>
            </a:spcBef>
            <a:spcAft>
              <a:spcPct val="35000"/>
            </a:spcAft>
            <a:buNone/>
          </a:pPr>
          <a:r>
            <a:rPr lang="en-US" sz="2100" kern="1200"/>
            <a:t>When relay</a:t>
          </a:r>
          <a:r>
            <a:rPr lang="en-US" sz="2100" kern="1200">
              <a:latin typeface="Trebuchet MS" panose="020B0603020202020204"/>
            </a:rPr>
            <a:t> module</a:t>
          </a:r>
          <a:r>
            <a:rPr lang="en-US" sz="2100" kern="1200"/>
            <a:t> is on, then power supply will be enabled between NC and C pin. </a:t>
          </a:r>
        </a:p>
      </dsp:txBody>
      <dsp:txXfrm>
        <a:off x="0" y="5199645"/>
        <a:ext cx="10357721" cy="74280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DFC805-F1DF-4355-A14C-319934CAC7A8}">
      <dsp:nvSpPr>
        <dsp:cNvPr id="0" name=""/>
        <dsp:cNvSpPr/>
      </dsp:nvSpPr>
      <dsp:spPr>
        <a:xfrm>
          <a:off x="0" y="304357"/>
          <a:ext cx="11498991" cy="926639"/>
        </a:xfrm>
        <a:prstGeom prst="roundRect">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The Water Depth Level Sensor has 3 pins. 1 pin is for input voltage, 1 pin is for grounding the sensor and the other pin is to send the signal to the Arduino.</a:t>
          </a:r>
        </a:p>
      </dsp:txBody>
      <dsp:txXfrm>
        <a:off x="45235" y="349592"/>
        <a:ext cx="11408521" cy="836169"/>
      </dsp:txXfrm>
    </dsp:sp>
    <dsp:sp modelId="{D571AE28-523A-40F4-AB04-05EAF41C2A85}">
      <dsp:nvSpPr>
        <dsp:cNvPr id="0" name=""/>
        <dsp:cNvSpPr/>
      </dsp:nvSpPr>
      <dsp:spPr>
        <a:xfrm>
          <a:off x="0" y="1300117"/>
          <a:ext cx="11498991" cy="926639"/>
        </a:xfrm>
        <a:prstGeom prst="roundRect">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The signal pin is connected to the A1 Analog pin.</a:t>
          </a:r>
        </a:p>
      </dsp:txBody>
      <dsp:txXfrm>
        <a:off x="45235" y="1345352"/>
        <a:ext cx="11408521" cy="836169"/>
      </dsp:txXfrm>
    </dsp:sp>
    <dsp:sp modelId="{C923481D-9986-4DCC-A4E6-533F3663CFED}">
      <dsp:nvSpPr>
        <dsp:cNvPr id="0" name=""/>
        <dsp:cNvSpPr/>
      </dsp:nvSpPr>
      <dsp:spPr>
        <a:xfrm>
          <a:off x="0" y="2295877"/>
          <a:ext cx="11498991" cy="926639"/>
        </a:xfrm>
        <a:prstGeom prst="roundRect">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The signal pin of the buzzer sensor is connected to the 9th digital pin.</a:t>
          </a:r>
        </a:p>
      </dsp:txBody>
      <dsp:txXfrm>
        <a:off x="45235" y="2341112"/>
        <a:ext cx="11408521" cy="836169"/>
      </dsp:txXfrm>
    </dsp:sp>
    <dsp:sp modelId="{14DA79D3-70F7-4981-9E41-B8B7824FECA4}">
      <dsp:nvSpPr>
        <dsp:cNvPr id="0" name=""/>
        <dsp:cNvSpPr/>
      </dsp:nvSpPr>
      <dsp:spPr>
        <a:xfrm>
          <a:off x="0" y="3291637"/>
          <a:ext cx="11498991" cy="926639"/>
        </a:xfrm>
        <a:prstGeom prst="roundRect">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Red LED is connected to the 2nd digital pin and Blue LED to the 3rd digital pin.</a:t>
          </a:r>
        </a:p>
      </dsp:txBody>
      <dsp:txXfrm>
        <a:off x="45235" y="3336872"/>
        <a:ext cx="11408521" cy="836169"/>
      </dsp:txXfrm>
    </dsp:sp>
    <dsp:sp modelId="{A32E97AD-A8BC-4305-B647-73E0E78E15C1}">
      <dsp:nvSpPr>
        <dsp:cNvPr id="0" name=""/>
        <dsp:cNvSpPr/>
      </dsp:nvSpPr>
      <dsp:spPr>
        <a:xfrm>
          <a:off x="0" y="4287397"/>
          <a:ext cx="11498991" cy="926639"/>
        </a:xfrm>
        <a:prstGeom prst="roundRect">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When the water in the container is less the buzzer will start making a sound and Red LED will blink.</a:t>
          </a:r>
        </a:p>
      </dsp:txBody>
      <dsp:txXfrm>
        <a:off x="45235" y="4332632"/>
        <a:ext cx="11408521" cy="836169"/>
      </dsp:txXfrm>
    </dsp:sp>
    <dsp:sp modelId="{50839DFF-781C-4B5E-B793-8D700BB2EDA2}">
      <dsp:nvSpPr>
        <dsp:cNvPr id="0" name=""/>
        <dsp:cNvSpPr/>
      </dsp:nvSpPr>
      <dsp:spPr>
        <a:xfrm>
          <a:off x="0" y="5283157"/>
          <a:ext cx="11498991" cy="926639"/>
        </a:xfrm>
        <a:prstGeom prst="roundRect">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When the water in the container is enough then the buzzer will not make any sound and Red LED will blink.</a:t>
          </a:r>
        </a:p>
      </dsp:txBody>
      <dsp:txXfrm>
        <a:off x="45235" y="5328392"/>
        <a:ext cx="11408521" cy="83616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59109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18884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2629785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561318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435756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735464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extLst>
      <p:ext uri="{BB962C8B-B14F-4D97-AF65-F5344CB8AC3E}">
        <p14:creationId xmlns:p14="http://schemas.microsoft.com/office/powerpoint/2010/main" val="2296130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52983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87272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95006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7/21/2022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extLst>
      <p:ext uri="{BB962C8B-B14F-4D97-AF65-F5344CB8AC3E}">
        <p14:creationId xmlns:p14="http://schemas.microsoft.com/office/powerpoint/2010/main" val="2867863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7/21/2022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23369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7/21/2022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84059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52679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3810293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68653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7/21/2022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5393470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6BC9EB-F181-48AB-BCA2-3D1DB20D2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07066" y="999460"/>
            <a:ext cx="5698067" cy="4479852"/>
          </a:xfrm>
        </p:spPr>
        <p:txBody>
          <a:bodyPr anchor="ctr">
            <a:normAutofit/>
          </a:bodyPr>
          <a:lstStyle/>
          <a:p>
            <a:r>
              <a:rPr lang="en-GB"/>
              <a:t>PRINCIPLES OF MEASURMENTS &amp; SENSORS</a:t>
            </a:r>
          </a:p>
        </p:txBody>
      </p:sp>
      <p:sp>
        <p:nvSpPr>
          <p:cNvPr id="3" name="Subtitle 2"/>
          <p:cNvSpPr>
            <a:spLocks noGrp="1"/>
          </p:cNvSpPr>
          <p:nvPr>
            <p:ph type="subTitle" idx="1"/>
          </p:nvPr>
        </p:nvSpPr>
        <p:spPr>
          <a:xfrm>
            <a:off x="7871971" y="999460"/>
            <a:ext cx="3123620" cy="4479852"/>
          </a:xfrm>
        </p:spPr>
        <p:txBody>
          <a:bodyPr anchor="ctr">
            <a:normAutofit/>
          </a:bodyPr>
          <a:lstStyle/>
          <a:p>
            <a:pPr algn="l"/>
            <a:r>
              <a:rPr lang="en-GB">
                <a:ea typeface="+mn-lt"/>
                <a:cs typeface="+mn-lt"/>
              </a:rPr>
              <a:t>21AIE114 </a:t>
            </a:r>
            <a:endParaRPr lang="en-US"/>
          </a:p>
          <a:p>
            <a:pPr algn="l"/>
            <a:r>
              <a:rPr lang="en-GB"/>
              <a:t>BATCH: B</a:t>
            </a:r>
          </a:p>
          <a:p>
            <a:pPr algn="l"/>
            <a:r>
              <a:rPr lang="en-GB"/>
              <a:t>GROUP: 3</a:t>
            </a:r>
          </a:p>
        </p:txBody>
      </p:sp>
      <p:sp>
        <p:nvSpPr>
          <p:cNvPr id="10" name="Isosceles Triangle 9">
            <a:extLst>
              <a:ext uri="{FF2B5EF4-FFF2-40B4-BE49-F238E27FC236}">
                <a16:creationId xmlns:a16="http://schemas.microsoft.com/office/drawing/2014/main" id="{D33AAA80-39DC-4020-9BFF-0718F35C7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C9C5D90B-7EE3-4D26-AB7D-A5A3A6E112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39186"/>
            <a:ext cx="0" cy="32004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Isosceles Triangle 13">
            <a:extLst>
              <a:ext uri="{FF2B5EF4-FFF2-40B4-BE49-F238E27FC236}">
                <a16:creationId xmlns:a16="http://schemas.microsoft.com/office/drawing/2014/main" id="{1177F295-741F-4EFF-B0CA-BE69295AD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11349404" y="1217756"/>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ED133F4B-35C0-7151-2049-6AF69E4B3506}"/>
              </a:ext>
            </a:extLst>
          </p:cNvPr>
          <p:cNvSpPr>
            <a:spLocks noGrp="1"/>
          </p:cNvSpPr>
          <p:nvPr>
            <p:ph type="title"/>
          </p:nvPr>
        </p:nvSpPr>
        <p:spPr>
          <a:xfrm>
            <a:off x="673754" y="643467"/>
            <a:ext cx="4203045" cy="1375608"/>
          </a:xfrm>
        </p:spPr>
        <p:txBody>
          <a:bodyPr anchor="ctr">
            <a:normAutofit fontScale="90000"/>
          </a:bodyPr>
          <a:lstStyle/>
          <a:p>
            <a:r>
              <a:rPr lang="en-GB">
                <a:solidFill>
                  <a:schemeClr val="bg1"/>
                </a:solidFill>
              </a:rPr>
              <a:t>SOIL MOISTURE SENSOR &amp; COMPARATOR</a:t>
            </a:r>
          </a:p>
        </p:txBody>
      </p:sp>
      <p:sp>
        <p:nvSpPr>
          <p:cNvPr id="3" name="Content Placeholder 2">
            <a:extLst>
              <a:ext uri="{FF2B5EF4-FFF2-40B4-BE49-F238E27FC236}">
                <a16:creationId xmlns:a16="http://schemas.microsoft.com/office/drawing/2014/main" id="{EBB7E5F2-C2B6-9E85-DB8A-23F96FC1FF77}"/>
              </a:ext>
            </a:extLst>
          </p:cNvPr>
          <p:cNvSpPr>
            <a:spLocks noGrp="1"/>
          </p:cNvSpPr>
          <p:nvPr>
            <p:ph idx="1"/>
          </p:nvPr>
        </p:nvSpPr>
        <p:spPr>
          <a:xfrm>
            <a:off x="673754" y="2160590"/>
            <a:ext cx="3973943" cy="3440110"/>
          </a:xfrm>
        </p:spPr>
        <p:txBody>
          <a:bodyPr vert="horz" lIns="91440" tIns="45720" rIns="91440" bIns="45720" rtlCol="0" anchor="t">
            <a:noAutofit/>
          </a:bodyPr>
          <a:lstStyle/>
          <a:p>
            <a:r>
              <a:rPr lang="en-US" sz="2400">
                <a:solidFill>
                  <a:schemeClr val="bg1"/>
                </a:solidFill>
                <a:latin typeface="Calibri"/>
                <a:cs typeface="Calibri"/>
              </a:rPr>
              <a:t>The soil moisture sensor consists of two probes that are used to measure the volumetric content of water. The two probes allow the current to pass through the soil, which gives the resistance value to measure the moisture value.</a:t>
            </a:r>
            <a:endParaRPr lang="en-GB" sz="2400">
              <a:solidFill>
                <a:schemeClr val="bg1"/>
              </a:solidFill>
            </a:endParaRPr>
          </a:p>
        </p:txBody>
      </p:sp>
      <p:pic>
        <p:nvPicPr>
          <p:cNvPr id="4" name="Picture 4">
            <a:extLst>
              <a:ext uri="{FF2B5EF4-FFF2-40B4-BE49-F238E27FC236}">
                <a16:creationId xmlns:a16="http://schemas.microsoft.com/office/drawing/2014/main" id="{F6F3E891-F709-A85C-E55A-11C1170C60AA}"/>
              </a:ext>
            </a:extLst>
          </p:cNvPr>
          <p:cNvPicPr>
            <a:picLocks noChangeAspect="1"/>
          </p:cNvPicPr>
          <p:nvPr/>
        </p:nvPicPr>
        <p:blipFill>
          <a:blip r:embed="rId2"/>
          <a:stretch>
            <a:fillRect/>
          </a:stretch>
        </p:blipFill>
        <p:spPr>
          <a:xfrm>
            <a:off x="6217616" y="972608"/>
            <a:ext cx="4900269" cy="4900269"/>
          </a:xfrm>
          <a:prstGeom prst="rect">
            <a:avLst/>
          </a:prstGeom>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992389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F2339ED-9D96-0506-1349-5E70D53A2982}"/>
              </a:ext>
            </a:extLst>
          </p:cNvPr>
          <p:cNvSpPr>
            <a:spLocks noGrp="1"/>
          </p:cNvSpPr>
          <p:nvPr>
            <p:ph type="title"/>
          </p:nvPr>
        </p:nvSpPr>
        <p:spPr>
          <a:xfrm>
            <a:off x="673754" y="643467"/>
            <a:ext cx="4203045" cy="1375608"/>
          </a:xfrm>
        </p:spPr>
        <p:txBody>
          <a:bodyPr anchor="ctr">
            <a:normAutofit/>
          </a:bodyPr>
          <a:lstStyle/>
          <a:p>
            <a:r>
              <a:rPr lang="en-GB">
                <a:solidFill>
                  <a:schemeClr val="bg1"/>
                </a:solidFill>
              </a:rPr>
              <a:t>RELAY</a:t>
            </a:r>
          </a:p>
        </p:txBody>
      </p:sp>
      <p:sp>
        <p:nvSpPr>
          <p:cNvPr id="3" name="Content Placeholder 2">
            <a:extLst>
              <a:ext uri="{FF2B5EF4-FFF2-40B4-BE49-F238E27FC236}">
                <a16:creationId xmlns:a16="http://schemas.microsoft.com/office/drawing/2014/main" id="{9AE36A95-0C26-0C74-1B63-0B5EEC9490C1}"/>
              </a:ext>
            </a:extLst>
          </p:cNvPr>
          <p:cNvSpPr>
            <a:spLocks noGrp="1"/>
          </p:cNvSpPr>
          <p:nvPr>
            <p:ph idx="1"/>
          </p:nvPr>
        </p:nvSpPr>
        <p:spPr>
          <a:xfrm>
            <a:off x="673754" y="2160590"/>
            <a:ext cx="3973943" cy="3440110"/>
          </a:xfrm>
        </p:spPr>
        <p:txBody>
          <a:bodyPr vert="horz" lIns="91440" tIns="45720" rIns="91440" bIns="45720" rtlCol="0" anchor="t">
            <a:normAutofit fontScale="92500" lnSpcReduction="10000"/>
          </a:bodyPr>
          <a:lstStyle/>
          <a:p>
            <a:r>
              <a:rPr lang="en-US">
                <a:solidFill>
                  <a:schemeClr val="bg1"/>
                </a:solidFill>
                <a:latin typeface="Calibri"/>
                <a:cs typeface="Calibri"/>
              </a:rPr>
              <a:t>  </a:t>
            </a:r>
            <a:r>
              <a:rPr lang="en-US" sz="2400">
                <a:solidFill>
                  <a:schemeClr val="bg1"/>
                </a:solidFill>
                <a:latin typeface="Calibri"/>
                <a:cs typeface="Calibri"/>
              </a:rPr>
              <a:t>A relay basically allows a relatively low voltage to easily control higher power circuits. A relay accomplishes this by using the 5V outputted from an Arduino pin to energize the electromagnet which in turn closes an internal, physical switch to turn on or off a higher power circuit</a:t>
            </a:r>
            <a:r>
              <a:rPr lang="en-US">
                <a:solidFill>
                  <a:schemeClr val="bg1"/>
                </a:solidFill>
                <a:latin typeface="Calibri"/>
                <a:cs typeface="Calibri"/>
              </a:rPr>
              <a:t>.</a:t>
            </a:r>
            <a:endParaRPr lang="en-GB">
              <a:solidFill>
                <a:schemeClr val="bg1"/>
              </a:solidFill>
              <a:ea typeface="+mn-lt"/>
              <a:cs typeface="+mn-lt"/>
            </a:endParaRPr>
          </a:p>
          <a:p>
            <a:endParaRPr lang="en-GB">
              <a:solidFill>
                <a:schemeClr val="bg1"/>
              </a:solidFill>
            </a:endParaRPr>
          </a:p>
        </p:txBody>
      </p:sp>
      <p:pic>
        <p:nvPicPr>
          <p:cNvPr id="4" name="Picture 4" descr="A picture containing text, electronics&#10;&#10;Description automatically generated">
            <a:extLst>
              <a:ext uri="{FF2B5EF4-FFF2-40B4-BE49-F238E27FC236}">
                <a16:creationId xmlns:a16="http://schemas.microsoft.com/office/drawing/2014/main" id="{7CCF2938-CA3F-942B-0B88-8916C7857AF5}"/>
              </a:ext>
            </a:extLst>
          </p:cNvPr>
          <p:cNvPicPr>
            <a:picLocks noChangeAspect="1"/>
          </p:cNvPicPr>
          <p:nvPr/>
        </p:nvPicPr>
        <p:blipFill>
          <a:blip r:embed="rId2"/>
          <a:stretch>
            <a:fillRect/>
          </a:stretch>
        </p:blipFill>
        <p:spPr>
          <a:xfrm>
            <a:off x="6217616" y="972608"/>
            <a:ext cx="4900269" cy="4900269"/>
          </a:xfrm>
          <a:prstGeom prst="rect">
            <a:avLst/>
          </a:prstGeom>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733552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 name="TextBox 4">
            <a:extLst>
              <a:ext uri="{FF2B5EF4-FFF2-40B4-BE49-F238E27FC236}">
                <a16:creationId xmlns:a16="http://schemas.microsoft.com/office/drawing/2014/main" id="{C2C0E010-E4D6-2083-841E-B91F42FB61A2}"/>
              </a:ext>
            </a:extLst>
          </p:cNvPr>
          <p:cNvSpPr txBox="1"/>
          <p:nvPr/>
        </p:nvSpPr>
        <p:spPr>
          <a:xfrm>
            <a:off x="673754" y="643467"/>
            <a:ext cx="4203045" cy="137560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457200">
              <a:spcBef>
                <a:spcPct val="0"/>
              </a:spcBef>
              <a:spcAft>
                <a:spcPts val="600"/>
              </a:spcAft>
            </a:pPr>
            <a:r>
              <a:rPr lang="en-US" sz="3600" b="1">
                <a:solidFill>
                  <a:schemeClr val="bg1"/>
                </a:solidFill>
                <a:latin typeface="+mj-lt"/>
                <a:ea typeface="+mj-ea"/>
                <a:cs typeface="+mj-cs"/>
              </a:rPr>
              <a:t>Water Depth Level Sensor</a:t>
            </a:r>
          </a:p>
        </p:txBody>
      </p:sp>
      <p:sp>
        <p:nvSpPr>
          <p:cNvPr id="6" name="TextBox 5">
            <a:extLst>
              <a:ext uri="{FF2B5EF4-FFF2-40B4-BE49-F238E27FC236}">
                <a16:creationId xmlns:a16="http://schemas.microsoft.com/office/drawing/2014/main" id="{EF9E1E36-AEEF-5511-87F5-95F14DE14EDB}"/>
              </a:ext>
            </a:extLst>
          </p:cNvPr>
          <p:cNvSpPr txBox="1"/>
          <p:nvPr/>
        </p:nvSpPr>
        <p:spPr>
          <a:xfrm>
            <a:off x="583517" y="2160590"/>
            <a:ext cx="3973943" cy="344011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defTabSz="457200">
              <a:spcBef>
                <a:spcPts val="1000"/>
              </a:spcBef>
              <a:buClr>
                <a:schemeClr val="accent1"/>
              </a:buClr>
              <a:buSzPct val="80000"/>
              <a:buFont typeface="Wingdings 3" charset="2"/>
              <a:buChar char=""/>
            </a:pPr>
            <a:r>
              <a:rPr lang="en-US" sz="2400">
                <a:solidFill>
                  <a:schemeClr val="bg1"/>
                </a:solidFill>
                <a:latin typeface="Calibri"/>
                <a:cs typeface="Calibri"/>
              </a:rPr>
              <a:t>This Sensor has 10 traces, 5 are Sense traces and 5 are Power traces. This allows the sensor to detect the depth of water level by passing the current through Power traces</a:t>
            </a:r>
          </a:p>
        </p:txBody>
      </p:sp>
      <p:pic>
        <p:nvPicPr>
          <p:cNvPr id="4" name="Picture 4" descr="A picture containing text, tool&#10;&#10;Description automatically generated">
            <a:extLst>
              <a:ext uri="{FF2B5EF4-FFF2-40B4-BE49-F238E27FC236}">
                <a16:creationId xmlns:a16="http://schemas.microsoft.com/office/drawing/2014/main" id="{45542A65-6CDB-72B5-6C7F-1ABF5F3ECA4D}"/>
              </a:ext>
            </a:extLst>
          </p:cNvPr>
          <p:cNvPicPr>
            <a:picLocks noChangeAspect="1"/>
          </p:cNvPicPr>
          <p:nvPr/>
        </p:nvPicPr>
        <p:blipFill>
          <a:blip r:embed="rId2"/>
          <a:stretch>
            <a:fillRect/>
          </a:stretch>
        </p:blipFill>
        <p:spPr>
          <a:xfrm>
            <a:off x="7070096" y="972608"/>
            <a:ext cx="3195309" cy="4900269"/>
          </a:xfrm>
          <a:prstGeom prst="rect">
            <a:avLst/>
          </a:prstGeom>
        </p:spPr>
      </p:pic>
      <p:sp>
        <p:nvSpPr>
          <p:cNvPr id="17" name="Isosceles Triangle 1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651851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extBox 3">
            <a:extLst>
              <a:ext uri="{FF2B5EF4-FFF2-40B4-BE49-F238E27FC236}">
                <a16:creationId xmlns:a16="http://schemas.microsoft.com/office/drawing/2014/main" id="{69D6B447-9F6E-7FCE-D721-3DF4A384EE4F}"/>
              </a:ext>
            </a:extLst>
          </p:cNvPr>
          <p:cNvSpPr txBox="1"/>
          <p:nvPr/>
        </p:nvSpPr>
        <p:spPr>
          <a:xfrm>
            <a:off x="673754" y="643467"/>
            <a:ext cx="4203045" cy="137560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457200">
              <a:spcBef>
                <a:spcPct val="0"/>
              </a:spcBef>
              <a:spcAft>
                <a:spcPts val="600"/>
              </a:spcAft>
            </a:pPr>
            <a:r>
              <a:rPr lang="en-US" sz="3600" b="1">
                <a:solidFill>
                  <a:schemeClr val="bg1"/>
                </a:solidFill>
                <a:latin typeface="+mj-lt"/>
                <a:ea typeface="+mj-ea"/>
                <a:cs typeface="+mj-cs"/>
              </a:rPr>
              <a:t>Buzzer</a:t>
            </a:r>
          </a:p>
        </p:txBody>
      </p:sp>
      <p:sp>
        <p:nvSpPr>
          <p:cNvPr id="5" name="TextBox 4">
            <a:extLst>
              <a:ext uri="{FF2B5EF4-FFF2-40B4-BE49-F238E27FC236}">
                <a16:creationId xmlns:a16="http://schemas.microsoft.com/office/drawing/2014/main" id="{B3CBF68C-6F4F-3297-00C5-FE597D85B9FC}"/>
              </a:ext>
            </a:extLst>
          </p:cNvPr>
          <p:cNvSpPr txBox="1"/>
          <p:nvPr/>
        </p:nvSpPr>
        <p:spPr>
          <a:xfrm>
            <a:off x="673754" y="2160590"/>
            <a:ext cx="3973943" cy="344011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defTabSz="457200">
              <a:spcBef>
                <a:spcPts val="1000"/>
              </a:spcBef>
              <a:buClr>
                <a:schemeClr val="accent1"/>
              </a:buClr>
              <a:buSzPct val="80000"/>
              <a:buFont typeface="Wingdings 3" charset="2"/>
              <a:buChar char=""/>
            </a:pPr>
            <a:r>
              <a:rPr lang="en-US" sz="2800">
                <a:solidFill>
                  <a:schemeClr val="bg1"/>
                </a:solidFill>
              </a:rPr>
              <a:t>This sensor will make noise when water in container is going to finish</a:t>
            </a:r>
          </a:p>
        </p:txBody>
      </p:sp>
      <p:pic>
        <p:nvPicPr>
          <p:cNvPr id="6" name="Picture 6">
            <a:extLst>
              <a:ext uri="{FF2B5EF4-FFF2-40B4-BE49-F238E27FC236}">
                <a16:creationId xmlns:a16="http://schemas.microsoft.com/office/drawing/2014/main" id="{519FC89A-4A59-56E9-8F04-2C2246A78EB7}"/>
              </a:ext>
            </a:extLst>
          </p:cNvPr>
          <p:cNvPicPr>
            <a:picLocks noChangeAspect="1"/>
          </p:cNvPicPr>
          <p:nvPr/>
        </p:nvPicPr>
        <p:blipFill>
          <a:blip r:embed="rId2"/>
          <a:stretch>
            <a:fillRect/>
          </a:stretch>
        </p:blipFill>
        <p:spPr>
          <a:xfrm>
            <a:off x="6217616" y="972608"/>
            <a:ext cx="4900269" cy="4900269"/>
          </a:xfrm>
          <a:prstGeom prst="rect">
            <a:avLst/>
          </a:prstGeom>
        </p:spPr>
      </p:pic>
      <p:sp>
        <p:nvSpPr>
          <p:cNvPr id="17" name="Isosceles Triangle 1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87365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extBox 3">
            <a:extLst>
              <a:ext uri="{FF2B5EF4-FFF2-40B4-BE49-F238E27FC236}">
                <a16:creationId xmlns:a16="http://schemas.microsoft.com/office/drawing/2014/main" id="{85CE2B8D-81D8-1034-8018-3137E36EB3C5}"/>
              </a:ext>
            </a:extLst>
          </p:cNvPr>
          <p:cNvSpPr txBox="1"/>
          <p:nvPr/>
        </p:nvSpPr>
        <p:spPr>
          <a:xfrm>
            <a:off x="673754" y="643467"/>
            <a:ext cx="4203045" cy="137560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457200">
              <a:spcBef>
                <a:spcPct val="0"/>
              </a:spcBef>
              <a:spcAft>
                <a:spcPts val="600"/>
              </a:spcAft>
            </a:pPr>
            <a:r>
              <a:rPr lang="en-US" sz="3600" b="1">
                <a:solidFill>
                  <a:schemeClr val="bg1"/>
                </a:solidFill>
                <a:latin typeface="+mj-lt"/>
                <a:ea typeface="+mj-ea"/>
                <a:cs typeface="+mj-cs"/>
              </a:rPr>
              <a:t>LED</a:t>
            </a:r>
          </a:p>
        </p:txBody>
      </p:sp>
      <p:sp>
        <p:nvSpPr>
          <p:cNvPr id="7" name="TextBox 6">
            <a:extLst>
              <a:ext uri="{FF2B5EF4-FFF2-40B4-BE49-F238E27FC236}">
                <a16:creationId xmlns:a16="http://schemas.microsoft.com/office/drawing/2014/main" id="{7FF67312-C871-2C54-EF9D-2492BB27FE75}"/>
              </a:ext>
            </a:extLst>
          </p:cNvPr>
          <p:cNvSpPr txBox="1"/>
          <p:nvPr/>
        </p:nvSpPr>
        <p:spPr>
          <a:xfrm>
            <a:off x="673754" y="2160590"/>
            <a:ext cx="3973943" cy="344011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defTabSz="457200">
              <a:spcBef>
                <a:spcPts val="1000"/>
              </a:spcBef>
              <a:buClr>
                <a:schemeClr val="accent1"/>
              </a:buClr>
              <a:buSzPct val="80000"/>
              <a:buFont typeface="Wingdings 3" charset="2"/>
              <a:buChar char=""/>
            </a:pPr>
            <a:r>
              <a:rPr lang="en-US">
                <a:solidFill>
                  <a:schemeClr val="bg1"/>
                </a:solidFill>
              </a:rPr>
              <a:t>LED bulbs will talk about the water content in the container. If RED glows, then the container is going to empty. If BLUE glows, then the container has enough water.</a:t>
            </a:r>
          </a:p>
        </p:txBody>
      </p:sp>
      <p:pic>
        <p:nvPicPr>
          <p:cNvPr id="5" name="Picture 5" descr="A picture containing light&#10;&#10;Description automatically generated">
            <a:extLst>
              <a:ext uri="{FF2B5EF4-FFF2-40B4-BE49-F238E27FC236}">
                <a16:creationId xmlns:a16="http://schemas.microsoft.com/office/drawing/2014/main" id="{0F92579C-2719-C0C0-D8EE-A7D06E1F274E}"/>
              </a:ext>
            </a:extLst>
          </p:cNvPr>
          <p:cNvPicPr>
            <a:picLocks noChangeAspect="1"/>
          </p:cNvPicPr>
          <p:nvPr/>
        </p:nvPicPr>
        <p:blipFill>
          <a:blip r:embed="rId2"/>
          <a:stretch>
            <a:fillRect/>
          </a:stretch>
        </p:blipFill>
        <p:spPr>
          <a:xfrm>
            <a:off x="7630027" y="93297"/>
            <a:ext cx="4120816" cy="2728575"/>
          </a:xfrm>
          <a:prstGeom prst="rect">
            <a:avLst/>
          </a:prstGeom>
        </p:spPr>
      </p:pic>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8" name="Picture 8">
            <a:extLst>
              <a:ext uri="{FF2B5EF4-FFF2-40B4-BE49-F238E27FC236}">
                <a16:creationId xmlns:a16="http://schemas.microsoft.com/office/drawing/2014/main" id="{F90AC92A-1202-A257-A617-3E9170C76A81}"/>
              </a:ext>
            </a:extLst>
          </p:cNvPr>
          <p:cNvPicPr>
            <a:picLocks noChangeAspect="1"/>
          </p:cNvPicPr>
          <p:nvPr/>
        </p:nvPicPr>
        <p:blipFill>
          <a:blip r:embed="rId3"/>
          <a:stretch>
            <a:fillRect/>
          </a:stretch>
        </p:blipFill>
        <p:spPr>
          <a:xfrm>
            <a:off x="5440781" y="3204912"/>
            <a:ext cx="3065044" cy="3065044"/>
          </a:xfrm>
          <a:prstGeom prst="rect">
            <a:avLst/>
          </a:prstGeom>
        </p:spPr>
      </p:pic>
    </p:spTree>
    <p:extLst>
      <p:ext uri="{BB962C8B-B14F-4D97-AF65-F5344CB8AC3E}">
        <p14:creationId xmlns:p14="http://schemas.microsoft.com/office/powerpoint/2010/main" val="3706778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F67F207-3409-0816-67E0-90F33C0BA07A}"/>
              </a:ext>
            </a:extLst>
          </p:cNvPr>
          <p:cNvSpPr>
            <a:spLocks noGrp="1"/>
          </p:cNvSpPr>
          <p:nvPr>
            <p:ph type="title"/>
          </p:nvPr>
        </p:nvSpPr>
        <p:spPr>
          <a:xfrm>
            <a:off x="673754" y="643467"/>
            <a:ext cx="4203045" cy="1375608"/>
          </a:xfrm>
        </p:spPr>
        <p:txBody>
          <a:bodyPr anchor="ctr">
            <a:normAutofit/>
          </a:bodyPr>
          <a:lstStyle/>
          <a:p>
            <a:r>
              <a:rPr lang="en-GB">
                <a:solidFill>
                  <a:schemeClr val="bg1"/>
                </a:solidFill>
              </a:rPr>
              <a:t>BREADBOARD</a:t>
            </a:r>
          </a:p>
        </p:txBody>
      </p:sp>
      <p:sp>
        <p:nvSpPr>
          <p:cNvPr id="3" name="Content Placeholder 2">
            <a:extLst>
              <a:ext uri="{FF2B5EF4-FFF2-40B4-BE49-F238E27FC236}">
                <a16:creationId xmlns:a16="http://schemas.microsoft.com/office/drawing/2014/main" id="{DA34BA00-07EE-037E-E246-F452063D4D87}"/>
              </a:ext>
            </a:extLst>
          </p:cNvPr>
          <p:cNvSpPr>
            <a:spLocks noGrp="1"/>
          </p:cNvSpPr>
          <p:nvPr>
            <p:ph idx="1"/>
          </p:nvPr>
        </p:nvSpPr>
        <p:spPr>
          <a:xfrm>
            <a:off x="673754" y="2160590"/>
            <a:ext cx="3973943" cy="3440110"/>
          </a:xfrm>
        </p:spPr>
        <p:txBody>
          <a:bodyPr vert="horz" lIns="91440" tIns="45720" rIns="91440" bIns="45720" rtlCol="0" anchor="t">
            <a:noAutofit/>
          </a:bodyPr>
          <a:lstStyle/>
          <a:p>
            <a:r>
              <a:rPr lang="en-US" sz="2400">
                <a:solidFill>
                  <a:schemeClr val="bg1"/>
                </a:solidFill>
                <a:latin typeface="Calibri"/>
                <a:cs typeface="Calibri"/>
              </a:rPr>
              <a:t>A breadboard is a solderless construction base used for developing an electronic circuit and wiring for projects with microcontroller boards like Arduino. As common as it seems, it may be daunting when first getting started with using one.</a:t>
            </a:r>
            <a:endParaRPr lang="en-GB" sz="2400">
              <a:solidFill>
                <a:schemeClr val="bg1"/>
              </a:solidFill>
              <a:ea typeface="+mn-lt"/>
              <a:cs typeface="+mn-lt"/>
            </a:endParaRPr>
          </a:p>
          <a:p>
            <a:endParaRPr lang="en-GB" sz="2400">
              <a:solidFill>
                <a:schemeClr val="bg1"/>
              </a:solidFill>
            </a:endParaRPr>
          </a:p>
        </p:txBody>
      </p:sp>
      <p:pic>
        <p:nvPicPr>
          <p:cNvPr id="4" name="Picture 4">
            <a:extLst>
              <a:ext uri="{FF2B5EF4-FFF2-40B4-BE49-F238E27FC236}">
                <a16:creationId xmlns:a16="http://schemas.microsoft.com/office/drawing/2014/main" id="{65D961C4-DA7B-6874-DAE9-D89004B56101}"/>
              </a:ext>
            </a:extLst>
          </p:cNvPr>
          <p:cNvPicPr>
            <a:picLocks noChangeAspect="1"/>
          </p:cNvPicPr>
          <p:nvPr/>
        </p:nvPicPr>
        <p:blipFill>
          <a:blip r:embed="rId2"/>
          <a:stretch>
            <a:fillRect/>
          </a:stretch>
        </p:blipFill>
        <p:spPr>
          <a:xfrm>
            <a:off x="6096001" y="1496412"/>
            <a:ext cx="5143500" cy="3852660"/>
          </a:xfrm>
          <a:prstGeom prst="rect">
            <a:avLst/>
          </a:prstGeom>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685116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23D89F7-AC4E-1039-97BB-0342E6582F07}"/>
              </a:ext>
            </a:extLst>
          </p:cNvPr>
          <p:cNvSpPr>
            <a:spLocks noGrp="1"/>
          </p:cNvSpPr>
          <p:nvPr>
            <p:ph type="title"/>
          </p:nvPr>
        </p:nvSpPr>
        <p:spPr>
          <a:xfrm>
            <a:off x="673754" y="643467"/>
            <a:ext cx="4203045" cy="1375608"/>
          </a:xfrm>
        </p:spPr>
        <p:txBody>
          <a:bodyPr anchor="ctr">
            <a:normAutofit/>
          </a:bodyPr>
          <a:lstStyle/>
          <a:p>
            <a:r>
              <a:rPr lang="en-GB">
                <a:solidFill>
                  <a:schemeClr val="bg1"/>
                </a:solidFill>
              </a:rPr>
              <a:t>WATER PUMPING MOTOR</a:t>
            </a:r>
          </a:p>
        </p:txBody>
      </p:sp>
      <p:sp>
        <p:nvSpPr>
          <p:cNvPr id="3" name="Content Placeholder 2">
            <a:extLst>
              <a:ext uri="{FF2B5EF4-FFF2-40B4-BE49-F238E27FC236}">
                <a16:creationId xmlns:a16="http://schemas.microsoft.com/office/drawing/2014/main" id="{9D3F125C-3872-A422-2FC0-EFB2CA7DC0A0}"/>
              </a:ext>
            </a:extLst>
          </p:cNvPr>
          <p:cNvSpPr>
            <a:spLocks noGrp="1"/>
          </p:cNvSpPr>
          <p:nvPr>
            <p:ph idx="1"/>
          </p:nvPr>
        </p:nvSpPr>
        <p:spPr>
          <a:xfrm>
            <a:off x="673754" y="2160590"/>
            <a:ext cx="3973943" cy="3440110"/>
          </a:xfrm>
        </p:spPr>
        <p:txBody>
          <a:bodyPr vert="horz" lIns="91440" tIns="45720" rIns="91440" bIns="45720" rtlCol="0" anchor="t">
            <a:normAutofit/>
          </a:bodyPr>
          <a:lstStyle/>
          <a:p>
            <a:r>
              <a:rPr lang="en-GB" sz="2800">
                <a:solidFill>
                  <a:schemeClr val="bg1"/>
                </a:solidFill>
                <a:latin typeface="Calibri"/>
                <a:cs typeface="Calibri"/>
              </a:rPr>
              <a:t>This is used to pump out the water connected along with relay.</a:t>
            </a:r>
          </a:p>
          <a:p>
            <a:endParaRPr lang="en-GB" sz="2800">
              <a:solidFill>
                <a:schemeClr val="bg1"/>
              </a:solidFill>
              <a:latin typeface="Calibri"/>
              <a:cs typeface="Calibri"/>
            </a:endParaRPr>
          </a:p>
        </p:txBody>
      </p:sp>
      <p:pic>
        <p:nvPicPr>
          <p:cNvPr id="4" name="Picture 4" descr="A picture containing light, adapter&#10;&#10;Description automatically generated">
            <a:extLst>
              <a:ext uri="{FF2B5EF4-FFF2-40B4-BE49-F238E27FC236}">
                <a16:creationId xmlns:a16="http://schemas.microsoft.com/office/drawing/2014/main" id="{B40DBC4F-77A8-F351-67A6-993EFE953EC0}"/>
              </a:ext>
            </a:extLst>
          </p:cNvPr>
          <p:cNvPicPr>
            <a:picLocks noChangeAspect="1"/>
          </p:cNvPicPr>
          <p:nvPr/>
        </p:nvPicPr>
        <p:blipFill>
          <a:blip r:embed="rId2"/>
          <a:stretch>
            <a:fillRect/>
          </a:stretch>
        </p:blipFill>
        <p:spPr>
          <a:xfrm>
            <a:off x="6096001" y="1221409"/>
            <a:ext cx="5143500" cy="4402666"/>
          </a:xfrm>
          <a:prstGeom prst="rect">
            <a:avLst/>
          </a:prstGeom>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980245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7C57809-7A75-94A8-5732-65AE7EC0011D}"/>
              </a:ext>
            </a:extLst>
          </p:cNvPr>
          <p:cNvSpPr>
            <a:spLocks noGrp="1"/>
          </p:cNvSpPr>
          <p:nvPr>
            <p:ph type="title"/>
          </p:nvPr>
        </p:nvSpPr>
        <p:spPr>
          <a:xfrm>
            <a:off x="673754" y="643467"/>
            <a:ext cx="4203045" cy="1375608"/>
          </a:xfrm>
        </p:spPr>
        <p:txBody>
          <a:bodyPr anchor="ctr">
            <a:normAutofit/>
          </a:bodyPr>
          <a:lstStyle/>
          <a:p>
            <a:r>
              <a:rPr lang="en-GB">
                <a:solidFill>
                  <a:schemeClr val="bg1"/>
                </a:solidFill>
              </a:rPr>
              <a:t>JUMPER WIRES</a:t>
            </a:r>
          </a:p>
        </p:txBody>
      </p:sp>
      <p:sp>
        <p:nvSpPr>
          <p:cNvPr id="3" name="Content Placeholder 2">
            <a:extLst>
              <a:ext uri="{FF2B5EF4-FFF2-40B4-BE49-F238E27FC236}">
                <a16:creationId xmlns:a16="http://schemas.microsoft.com/office/drawing/2014/main" id="{312BFFB2-699F-0022-0CAD-8B3E082A193E}"/>
              </a:ext>
            </a:extLst>
          </p:cNvPr>
          <p:cNvSpPr>
            <a:spLocks noGrp="1"/>
          </p:cNvSpPr>
          <p:nvPr>
            <p:ph idx="1"/>
          </p:nvPr>
        </p:nvSpPr>
        <p:spPr>
          <a:xfrm>
            <a:off x="673754" y="2160590"/>
            <a:ext cx="3973943" cy="3440110"/>
          </a:xfrm>
        </p:spPr>
        <p:txBody>
          <a:bodyPr vert="horz" lIns="91440" tIns="45720" rIns="91440" bIns="45720" rtlCol="0" anchor="t">
            <a:normAutofit/>
          </a:bodyPr>
          <a:lstStyle/>
          <a:p>
            <a:r>
              <a:rPr lang="en-GB" sz="2400">
                <a:solidFill>
                  <a:schemeClr val="bg1"/>
                </a:solidFill>
                <a:latin typeface="Calibri"/>
                <a:cs typeface="Calibri"/>
              </a:rPr>
              <a:t>Jumper wires are used for making connections between items on your breadboard and your Arduino's header pins. Use them to wire up all your circuits </a:t>
            </a:r>
          </a:p>
          <a:p>
            <a:endParaRPr lang="en-GB">
              <a:solidFill>
                <a:schemeClr val="bg1"/>
              </a:solidFill>
              <a:latin typeface="Calibri"/>
              <a:cs typeface="Calibri"/>
            </a:endParaRPr>
          </a:p>
        </p:txBody>
      </p:sp>
      <p:pic>
        <p:nvPicPr>
          <p:cNvPr id="4" name="Picture 4">
            <a:extLst>
              <a:ext uri="{FF2B5EF4-FFF2-40B4-BE49-F238E27FC236}">
                <a16:creationId xmlns:a16="http://schemas.microsoft.com/office/drawing/2014/main" id="{0E81D902-DD50-F349-96B3-B6A4E36F804C}"/>
              </a:ext>
            </a:extLst>
          </p:cNvPr>
          <p:cNvPicPr>
            <a:picLocks noChangeAspect="1"/>
          </p:cNvPicPr>
          <p:nvPr/>
        </p:nvPicPr>
        <p:blipFill>
          <a:blip r:embed="rId2"/>
          <a:stretch>
            <a:fillRect/>
          </a:stretch>
        </p:blipFill>
        <p:spPr>
          <a:xfrm>
            <a:off x="6096001" y="1528285"/>
            <a:ext cx="5143500" cy="3788914"/>
          </a:xfrm>
          <a:prstGeom prst="rect">
            <a:avLst/>
          </a:prstGeom>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956579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6F015F-842B-5E78-7040-45CA711C3215}"/>
              </a:ext>
            </a:extLst>
          </p:cNvPr>
          <p:cNvSpPr>
            <a:spLocks noGrp="1"/>
          </p:cNvSpPr>
          <p:nvPr>
            <p:ph idx="1"/>
          </p:nvPr>
        </p:nvSpPr>
        <p:spPr>
          <a:xfrm>
            <a:off x="280235" y="400477"/>
            <a:ext cx="9648441" cy="6123841"/>
          </a:xfrm>
        </p:spPr>
        <p:txBody>
          <a:bodyPr vert="horz" lIns="91440" tIns="45720" rIns="91440" bIns="45720" rtlCol="0" anchor="t">
            <a:normAutofit/>
          </a:bodyPr>
          <a:lstStyle/>
          <a:p>
            <a:pPr>
              <a:buNone/>
            </a:pPr>
            <a:r>
              <a:rPr lang="en-GB" sz="2400" b="1">
                <a:latin typeface="Calibri"/>
                <a:ea typeface="+mn-lt"/>
                <a:cs typeface="+mn-lt"/>
              </a:rPr>
              <a:t>Working of soil moisture sensor :</a:t>
            </a:r>
          </a:p>
          <a:p>
            <a:pPr>
              <a:buNone/>
            </a:pPr>
            <a:r>
              <a:rPr lang="en-GB" sz="2000">
                <a:latin typeface="Calibri"/>
                <a:ea typeface="+mn-lt"/>
                <a:cs typeface="+mn-lt"/>
              </a:rPr>
              <a:t>Soil moisture sensor can,</a:t>
            </a:r>
            <a:endParaRPr lang="en-US" sz="2000">
              <a:latin typeface="Calibri"/>
              <a:cs typeface="Calibri"/>
            </a:endParaRPr>
          </a:p>
          <a:p>
            <a:r>
              <a:rPr lang="en-GB" sz="2000">
                <a:latin typeface="Calibri"/>
                <a:ea typeface="+mn-lt"/>
                <a:cs typeface="+mn-lt"/>
              </a:rPr>
              <a:t>Sense the moisture content in the soil,</a:t>
            </a:r>
            <a:endParaRPr lang="en-GB" sz="2000">
              <a:latin typeface="Calibri"/>
              <a:cs typeface="Calibri"/>
            </a:endParaRPr>
          </a:p>
          <a:p>
            <a:pPr>
              <a:buFont typeface="Wingdings 3"/>
              <a:buChar char=""/>
            </a:pPr>
            <a:r>
              <a:rPr lang="en-GB" sz="2000">
                <a:latin typeface="Calibri"/>
                <a:ea typeface="+mn-lt"/>
                <a:cs typeface="+mn-lt"/>
              </a:rPr>
              <a:t>Send this data to the Arduino that we are using</a:t>
            </a:r>
            <a:endParaRPr lang="en-GB" sz="2000">
              <a:latin typeface="Calibri"/>
              <a:cs typeface="Calibri"/>
            </a:endParaRPr>
          </a:p>
          <a:p>
            <a:pPr indent="0">
              <a:buNone/>
            </a:pPr>
            <a:endParaRPr lang="en-GB" sz="2000">
              <a:latin typeface="Calibri"/>
              <a:cs typeface="Calibri"/>
            </a:endParaRPr>
          </a:p>
          <a:p>
            <a:pPr>
              <a:buNone/>
            </a:pPr>
            <a:r>
              <a:rPr lang="en-GB" sz="2000">
                <a:latin typeface="Calibri"/>
                <a:ea typeface="+mn-lt"/>
                <a:cs typeface="+mn-lt"/>
              </a:rPr>
              <a:t>The soil moisture sensor consists of two leads that are used to measure volume of water content in soil. These leads allow the current to pass through the soil and in return calculates the resistance value to measure the moisture level. If there is more water in soil then soil will conduct more electricity, means less resistance value along with elevated level of moisture. In the same manner if there is less water in soil then soil will conduct less electricity, means high resistance value along with low level of moisture. </a:t>
            </a:r>
            <a:endParaRPr lang="en-GB" sz="2000">
              <a:latin typeface="Calibri"/>
              <a:cs typeface="Calibri"/>
            </a:endParaRPr>
          </a:p>
          <a:p>
            <a:pPr>
              <a:buNone/>
            </a:pPr>
            <a:endParaRPr lang="en-GB" sz="2000">
              <a:latin typeface="Calibri"/>
              <a:ea typeface="+mn-lt"/>
              <a:cs typeface="+mn-lt"/>
            </a:endParaRPr>
          </a:p>
          <a:p>
            <a:pPr>
              <a:buNone/>
            </a:pPr>
            <a:r>
              <a:rPr lang="en-GB" sz="2000">
                <a:latin typeface="Calibri"/>
                <a:ea typeface="+mn-lt"/>
                <a:cs typeface="+mn-lt"/>
              </a:rPr>
              <a:t>Soil moisture sensors can send data in both  Analog as well as in digital, but we are using the Analog data here to get the accuracy in the project. </a:t>
            </a:r>
            <a:endParaRPr lang="en-GB" sz="2000">
              <a:latin typeface="Calibri"/>
              <a:cs typeface="Calibri"/>
            </a:endParaRPr>
          </a:p>
          <a:p>
            <a:pPr>
              <a:buNone/>
            </a:pPr>
            <a:endParaRPr lang="en-GB" sz="2000">
              <a:latin typeface="Calibri"/>
              <a:cs typeface="Calibri"/>
            </a:endParaRPr>
          </a:p>
          <a:p>
            <a:pPr marL="0" indent="0">
              <a:buNone/>
            </a:pPr>
            <a:endParaRPr lang="en-GB" sz="2000">
              <a:latin typeface="Calibri"/>
              <a:cs typeface="Calibri"/>
            </a:endParaRPr>
          </a:p>
        </p:txBody>
      </p:sp>
    </p:spTree>
    <p:extLst>
      <p:ext uri="{BB962C8B-B14F-4D97-AF65-F5344CB8AC3E}">
        <p14:creationId xmlns:p14="http://schemas.microsoft.com/office/powerpoint/2010/main" val="2856678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9875A6B2-766F-3DAB-35D1-CDEAD207304B}"/>
              </a:ext>
            </a:extLst>
          </p:cNvPr>
          <p:cNvGraphicFramePr>
            <a:graphicFrameLocks noGrp="1"/>
          </p:cNvGraphicFramePr>
          <p:nvPr>
            <p:ph idx="1"/>
            <p:extLst>
              <p:ext uri="{D42A27DB-BD31-4B8C-83A1-F6EECF244321}">
                <p14:modId xmlns:p14="http://schemas.microsoft.com/office/powerpoint/2010/main" val="112030503"/>
              </p:ext>
            </p:extLst>
          </p:nvPr>
        </p:nvGraphicFramePr>
        <p:xfrm>
          <a:off x="905933" y="290073"/>
          <a:ext cx="10480985" cy="62786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7982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37C470-5880-F8D4-D2B5-51D496906A26}"/>
              </a:ext>
            </a:extLst>
          </p:cNvPr>
          <p:cNvSpPr>
            <a:spLocks noGrp="1"/>
          </p:cNvSpPr>
          <p:nvPr>
            <p:ph type="title"/>
          </p:nvPr>
        </p:nvSpPr>
        <p:spPr>
          <a:xfrm>
            <a:off x="1286933" y="609600"/>
            <a:ext cx="10197494" cy="1099457"/>
          </a:xfrm>
        </p:spPr>
        <p:txBody>
          <a:bodyPr>
            <a:normAutofit/>
          </a:bodyPr>
          <a:lstStyle/>
          <a:p>
            <a:pPr algn="ctr"/>
            <a:r>
              <a:rPr lang="en-GB"/>
              <a:t> GROUP MEMBERS</a:t>
            </a:r>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0" name="Content Placeholder 2">
            <a:extLst>
              <a:ext uri="{FF2B5EF4-FFF2-40B4-BE49-F238E27FC236}">
                <a16:creationId xmlns:a16="http://schemas.microsoft.com/office/drawing/2014/main" id="{4FDF5086-D91E-83E4-0732-3054FF319839}"/>
              </a:ext>
            </a:extLst>
          </p:cNvPr>
          <p:cNvGraphicFramePr>
            <a:graphicFrameLocks noGrp="1"/>
          </p:cNvGraphicFramePr>
          <p:nvPr>
            <p:ph idx="1"/>
            <p:extLst>
              <p:ext uri="{D42A27DB-BD31-4B8C-83A1-F6EECF244321}">
                <p14:modId xmlns:p14="http://schemas.microsoft.com/office/powerpoint/2010/main" val="3902899382"/>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3277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F146BD-15BC-4D85-4E56-05A772436811}"/>
              </a:ext>
            </a:extLst>
          </p:cNvPr>
          <p:cNvSpPr txBox="1"/>
          <p:nvPr/>
        </p:nvSpPr>
        <p:spPr>
          <a:xfrm>
            <a:off x="653716" y="383005"/>
            <a:ext cx="36656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Water Depth Level Sensor :</a:t>
            </a:r>
          </a:p>
        </p:txBody>
      </p:sp>
      <p:sp>
        <p:nvSpPr>
          <p:cNvPr id="5" name="TextBox 4">
            <a:extLst>
              <a:ext uri="{FF2B5EF4-FFF2-40B4-BE49-F238E27FC236}">
                <a16:creationId xmlns:a16="http://schemas.microsoft.com/office/drawing/2014/main" id="{C604C7C0-18C5-471D-8EE7-6503CEA7D278}"/>
              </a:ext>
            </a:extLst>
          </p:cNvPr>
          <p:cNvSpPr txBox="1"/>
          <p:nvPr/>
        </p:nvSpPr>
        <p:spPr>
          <a:xfrm>
            <a:off x="423110" y="954506"/>
            <a:ext cx="8237619" cy="43396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Calibri"/>
                <a:cs typeface="Calibri"/>
              </a:rPr>
              <a:t>Water Depth Level Sensor can </a:t>
            </a:r>
          </a:p>
          <a:p>
            <a:endParaRPr lang="en-US" sz="2000">
              <a:latin typeface="Calibri"/>
              <a:cs typeface="Calibri"/>
            </a:endParaRPr>
          </a:p>
          <a:p>
            <a:r>
              <a:rPr lang="en-US" sz="2000">
                <a:latin typeface="Calibri"/>
                <a:cs typeface="Calibri"/>
              </a:rPr>
              <a:t>Detect the amount of water present and send the information to Arduino</a:t>
            </a:r>
          </a:p>
          <a:p>
            <a:endParaRPr lang="en-US" sz="2000">
              <a:latin typeface="Calibri"/>
              <a:cs typeface="Calibri"/>
            </a:endParaRPr>
          </a:p>
          <a:p>
            <a:endParaRPr lang="en-US" sz="2000">
              <a:latin typeface="Calibri"/>
              <a:cs typeface="Calibri"/>
            </a:endParaRPr>
          </a:p>
          <a:p>
            <a:r>
              <a:rPr lang="en-US" sz="2000">
                <a:latin typeface="Calibri"/>
                <a:cs typeface="Calibri"/>
              </a:rPr>
              <a:t>This sensor has 10 traces in its body, 5 are power traces and 5 are sense traces. These are arranged one by one in alignment on the sensor.</a:t>
            </a:r>
          </a:p>
          <a:p>
            <a:r>
              <a:rPr lang="en-US" sz="2000">
                <a:latin typeface="Calibri"/>
                <a:cs typeface="Calibri"/>
              </a:rPr>
              <a:t>It will calculate the amount of water present by conducting electricity through power traces. These 5 power traces act like a resistor. If the water content is more, it will conduct good electricity, which means low resistance. If the water content is less, it will conduct low electricity, which means high resistance.</a:t>
            </a:r>
          </a:p>
          <a:p>
            <a:endParaRPr lang="en-US">
              <a:latin typeface="Calibri"/>
              <a:cs typeface="Calibri"/>
            </a:endParaRPr>
          </a:p>
          <a:p>
            <a:endParaRPr lang="en-US">
              <a:latin typeface="Calibri"/>
              <a:cs typeface="Calibri"/>
            </a:endParaRPr>
          </a:p>
        </p:txBody>
      </p:sp>
      <p:sp>
        <p:nvSpPr>
          <p:cNvPr id="6" name="TextBox 5">
            <a:extLst>
              <a:ext uri="{FF2B5EF4-FFF2-40B4-BE49-F238E27FC236}">
                <a16:creationId xmlns:a16="http://schemas.microsoft.com/office/drawing/2014/main" id="{064A64A9-CCE8-1ACB-4180-9EB94A6C8C79}"/>
              </a:ext>
            </a:extLst>
          </p:cNvPr>
          <p:cNvSpPr txBox="1"/>
          <p:nvPr/>
        </p:nvSpPr>
        <p:spPr>
          <a:xfrm>
            <a:off x="653717" y="5012803"/>
            <a:ext cx="823762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Calibri"/>
                <a:cs typeface="Calibri"/>
              </a:rPr>
              <a:t>We are connecting the signal pin to A1 so that we get the precise output.</a:t>
            </a:r>
          </a:p>
        </p:txBody>
      </p:sp>
    </p:spTree>
    <p:extLst>
      <p:ext uri="{BB962C8B-B14F-4D97-AF65-F5344CB8AC3E}">
        <p14:creationId xmlns:p14="http://schemas.microsoft.com/office/powerpoint/2010/main" val="4100185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8995AD-AC3F-BC46-FADC-7A081B0C876F}"/>
              </a:ext>
            </a:extLst>
          </p:cNvPr>
          <p:cNvSpPr txBox="1"/>
          <p:nvPr/>
        </p:nvSpPr>
        <p:spPr>
          <a:xfrm>
            <a:off x="299846" y="347619"/>
            <a:ext cx="2743200"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t>Buzzer:</a:t>
            </a:r>
          </a:p>
          <a:p>
            <a:endParaRPr lang="en-US"/>
          </a:p>
        </p:txBody>
      </p:sp>
      <p:sp>
        <p:nvSpPr>
          <p:cNvPr id="5" name="TextBox 4">
            <a:extLst>
              <a:ext uri="{FF2B5EF4-FFF2-40B4-BE49-F238E27FC236}">
                <a16:creationId xmlns:a16="http://schemas.microsoft.com/office/drawing/2014/main" id="{4A2206AB-D99D-66D7-C5B0-5C277D474298}"/>
              </a:ext>
            </a:extLst>
          </p:cNvPr>
          <p:cNvSpPr txBox="1"/>
          <p:nvPr/>
        </p:nvSpPr>
        <p:spPr>
          <a:xfrm>
            <a:off x="225091" y="997117"/>
            <a:ext cx="915001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sz="2000"/>
              <a:t>We are using Buzzer sensor to know the water content in the container.</a:t>
            </a:r>
          </a:p>
          <a:p>
            <a:pPr marL="285750" indent="-285750">
              <a:buFont typeface="Wingdings"/>
              <a:buChar char="Ø"/>
            </a:pPr>
            <a:r>
              <a:rPr lang="en-US" sz="2000"/>
              <a:t>Buzzer will make noise when water in container is going to finish.</a:t>
            </a:r>
          </a:p>
          <a:p>
            <a:pPr marL="285750" indent="-285750">
              <a:buFont typeface="Wingdings"/>
              <a:buChar char="Ø"/>
            </a:pPr>
            <a:r>
              <a:rPr lang="en-US" sz="2000"/>
              <a:t>For this the signal pin is connected to the 9th pin in Digital pins.</a:t>
            </a:r>
          </a:p>
        </p:txBody>
      </p:sp>
      <p:sp>
        <p:nvSpPr>
          <p:cNvPr id="6" name="TextBox 5">
            <a:extLst>
              <a:ext uri="{FF2B5EF4-FFF2-40B4-BE49-F238E27FC236}">
                <a16:creationId xmlns:a16="http://schemas.microsoft.com/office/drawing/2014/main" id="{A9AA0636-A6C6-7332-AF2C-91FBECF9DFC5}"/>
              </a:ext>
            </a:extLst>
          </p:cNvPr>
          <p:cNvSpPr txBox="1"/>
          <p:nvPr/>
        </p:nvSpPr>
        <p:spPr>
          <a:xfrm>
            <a:off x="648703" y="2543676"/>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b="1">
                <a:latin typeface="Calibri"/>
                <a:cs typeface="Calibri"/>
              </a:rPr>
              <a:t>LED:</a:t>
            </a:r>
          </a:p>
        </p:txBody>
      </p:sp>
      <p:sp>
        <p:nvSpPr>
          <p:cNvPr id="7" name="TextBox 6">
            <a:extLst>
              <a:ext uri="{FF2B5EF4-FFF2-40B4-BE49-F238E27FC236}">
                <a16:creationId xmlns:a16="http://schemas.microsoft.com/office/drawing/2014/main" id="{C4980AEA-6C76-AAAE-12A3-9884DF4BE1F7}"/>
              </a:ext>
            </a:extLst>
          </p:cNvPr>
          <p:cNvSpPr txBox="1"/>
          <p:nvPr/>
        </p:nvSpPr>
        <p:spPr>
          <a:xfrm>
            <a:off x="651209" y="3077577"/>
            <a:ext cx="8769014"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We are using 2 LED bulbs, 1 Blue and 1 Red.</a:t>
            </a:r>
          </a:p>
          <a:p>
            <a:r>
              <a:rPr lang="en-US" sz="2000"/>
              <a:t>Blue LED will glow when water in the container is enough.</a:t>
            </a:r>
          </a:p>
          <a:p>
            <a:r>
              <a:rPr lang="en-US" sz="2000"/>
              <a:t>Red LED will glow when water in the container is going to finish.</a:t>
            </a:r>
          </a:p>
          <a:p>
            <a:endParaRPr lang="en-US" sz="2000"/>
          </a:p>
          <a:p>
            <a:r>
              <a:rPr lang="en-US" sz="2000"/>
              <a:t>We are giving 2 signal pins to the Arduino. Red to the 2nd Digital pin and Blue to the 3rd Digital pin.</a:t>
            </a:r>
          </a:p>
        </p:txBody>
      </p:sp>
    </p:spTree>
    <p:extLst>
      <p:ext uri="{BB962C8B-B14F-4D97-AF65-F5344CB8AC3E}">
        <p14:creationId xmlns:p14="http://schemas.microsoft.com/office/powerpoint/2010/main" val="3879217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4" name="Content Placeholder 2">
            <a:extLst>
              <a:ext uri="{FF2B5EF4-FFF2-40B4-BE49-F238E27FC236}">
                <a16:creationId xmlns:a16="http://schemas.microsoft.com/office/drawing/2014/main" id="{B13F4A88-BB7C-648E-FBBC-2A158E15D16E}"/>
              </a:ext>
            </a:extLst>
          </p:cNvPr>
          <p:cNvGraphicFramePr>
            <a:graphicFrameLocks noGrp="1"/>
          </p:cNvGraphicFramePr>
          <p:nvPr>
            <p:ph idx="1"/>
            <p:extLst>
              <p:ext uri="{D42A27DB-BD31-4B8C-83A1-F6EECF244321}">
                <p14:modId xmlns:p14="http://schemas.microsoft.com/office/powerpoint/2010/main" val="3995298144"/>
              </p:ext>
            </p:extLst>
          </p:nvPr>
        </p:nvGraphicFramePr>
        <p:xfrm>
          <a:off x="274451" y="322823"/>
          <a:ext cx="9459164" cy="59433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60085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F4193B15-E0CE-2687-0E38-0F4E52AB6EB5}"/>
              </a:ext>
            </a:extLst>
          </p:cNvPr>
          <p:cNvGraphicFramePr>
            <a:graphicFrameLocks noGrp="1"/>
          </p:cNvGraphicFramePr>
          <p:nvPr>
            <p:ph idx="1"/>
            <p:extLst>
              <p:ext uri="{D42A27DB-BD31-4B8C-83A1-F6EECF244321}">
                <p14:modId xmlns:p14="http://schemas.microsoft.com/office/powerpoint/2010/main" val="3684981950"/>
              </p:ext>
            </p:extLst>
          </p:nvPr>
        </p:nvGraphicFramePr>
        <p:xfrm>
          <a:off x="1163668" y="402131"/>
          <a:ext cx="10357721" cy="59424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362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BDDE9CD4-0E0A-4129-8689-A89C4E9A6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85DB3CA2-FA66-42B9-90EF-394894352D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1" name="Straight Connector 30">
              <a:extLst>
                <a:ext uri="{FF2B5EF4-FFF2-40B4-BE49-F238E27FC236}">
                  <a16:creationId xmlns:a16="http://schemas.microsoft.com/office/drawing/2014/main" id="{2C8D0718-07C6-45A2-A743-BC64673C96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FAE7BCCE-817C-4933-A587-F1EF87D4B4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3" name="Rectangle 23">
              <a:extLst>
                <a:ext uri="{FF2B5EF4-FFF2-40B4-BE49-F238E27FC236}">
                  <a16:creationId xmlns:a16="http://schemas.microsoft.com/office/drawing/2014/main" id="{0E96C1E8-3E07-4AF1-BA61-7FB948F90A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5">
              <a:extLst>
                <a:ext uri="{FF2B5EF4-FFF2-40B4-BE49-F238E27FC236}">
                  <a16:creationId xmlns:a16="http://schemas.microsoft.com/office/drawing/2014/main" id="{B3B592D1-4031-4144-A2DB-B2D8F8C73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55CB28D4-D6D1-4DB7-B557-D5FF65237B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7">
              <a:extLst>
                <a:ext uri="{FF2B5EF4-FFF2-40B4-BE49-F238E27FC236}">
                  <a16:creationId xmlns:a16="http://schemas.microsoft.com/office/drawing/2014/main" id="{F69D97D4-6031-4064-9BBA-2E96839A3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8">
              <a:extLst>
                <a:ext uri="{FF2B5EF4-FFF2-40B4-BE49-F238E27FC236}">
                  <a16:creationId xmlns:a16="http://schemas.microsoft.com/office/drawing/2014/main" id="{BAF978AE-97B1-4224-A562-EBCE373A12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9">
              <a:extLst>
                <a:ext uri="{FF2B5EF4-FFF2-40B4-BE49-F238E27FC236}">
                  <a16:creationId xmlns:a16="http://schemas.microsoft.com/office/drawing/2014/main" id="{3A18250B-41A2-4BA7-9E5C-679CF3AE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C8751ECC-5286-4332-9942-2D01B71359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39">
              <a:extLst>
                <a:ext uri="{FF2B5EF4-FFF2-40B4-BE49-F238E27FC236}">
                  <a16:creationId xmlns:a16="http://schemas.microsoft.com/office/drawing/2014/main" id="{5952A4A6-F619-458C-A026-6E5D6AF15D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graphicFrame>
        <p:nvGraphicFramePr>
          <p:cNvPr id="6" name="TextBox 3">
            <a:extLst>
              <a:ext uri="{FF2B5EF4-FFF2-40B4-BE49-F238E27FC236}">
                <a16:creationId xmlns:a16="http://schemas.microsoft.com/office/drawing/2014/main" id="{F54FF9EB-6345-7463-5919-5CB5B8DAE359}"/>
              </a:ext>
            </a:extLst>
          </p:cNvPr>
          <p:cNvGraphicFramePr/>
          <p:nvPr>
            <p:extLst>
              <p:ext uri="{D42A27DB-BD31-4B8C-83A1-F6EECF244321}">
                <p14:modId xmlns:p14="http://schemas.microsoft.com/office/powerpoint/2010/main" val="3883919798"/>
              </p:ext>
            </p:extLst>
          </p:nvPr>
        </p:nvGraphicFramePr>
        <p:xfrm>
          <a:off x="262716" y="188354"/>
          <a:ext cx="11498991" cy="65141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5437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940AE9BE-78C8-00DC-3D44-17B3120CF4CE}"/>
              </a:ext>
            </a:extLst>
          </p:cNvPr>
          <p:cNvSpPr>
            <a:spLocks noGrp="1"/>
          </p:cNvSpPr>
          <p:nvPr>
            <p:ph type="title"/>
          </p:nvPr>
        </p:nvSpPr>
        <p:spPr>
          <a:xfrm>
            <a:off x="1600199" y="4571999"/>
            <a:ext cx="7673801" cy="1087656"/>
          </a:xfrm>
        </p:spPr>
        <p:txBody>
          <a:bodyPr vert="horz" lIns="91440" tIns="45720" rIns="91440" bIns="45720" rtlCol="0" anchor="b">
            <a:normAutofit/>
          </a:bodyPr>
          <a:lstStyle/>
          <a:p>
            <a:r>
              <a:rPr lang="en-US" sz="4800" kern="1200">
                <a:solidFill>
                  <a:schemeClr val="accent1"/>
                </a:solidFill>
                <a:latin typeface="+mj-lt"/>
                <a:ea typeface="+mj-ea"/>
                <a:cs typeface="+mj-cs"/>
              </a:rPr>
              <a:t>CIRCUIT SETUP</a:t>
            </a:r>
          </a:p>
        </p:txBody>
      </p:sp>
      <p:pic>
        <p:nvPicPr>
          <p:cNvPr id="4" name="Picture 4" descr="Diagram&#10;&#10;Description automatically generated">
            <a:extLst>
              <a:ext uri="{FF2B5EF4-FFF2-40B4-BE49-F238E27FC236}">
                <a16:creationId xmlns:a16="http://schemas.microsoft.com/office/drawing/2014/main" id="{811EBA5C-6F5D-7204-B3B8-624E6289F8F3}"/>
              </a:ext>
            </a:extLst>
          </p:cNvPr>
          <p:cNvPicPr>
            <a:picLocks noGrp="1" noChangeAspect="1"/>
          </p:cNvPicPr>
          <p:nvPr>
            <p:ph idx="1"/>
          </p:nvPr>
        </p:nvPicPr>
        <p:blipFill>
          <a:blip r:embed="rId2"/>
          <a:stretch>
            <a:fillRect/>
          </a:stretch>
        </p:blipFill>
        <p:spPr>
          <a:xfrm>
            <a:off x="1600201" y="609600"/>
            <a:ext cx="6095994" cy="3642357"/>
          </a:xfrm>
          <a:prstGeom prst="rect">
            <a:avLst/>
          </a:prstGeom>
        </p:spPr>
      </p:pic>
    </p:spTree>
    <p:extLst>
      <p:ext uri="{BB962C8B-B14F-4D97-AF65-F5344CB8AC3E}">
        <p14:creationId xmlns:p14="http://schemas.microsoft.com/office/powerpoint/2010/main" val="9749215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45D28-CB76-5931-A4BB-03C1AF97B34E}"/>
              </a:ext>
            </a:extLst>
          </p:cNvPr>
          <p:cNvSpPr>
            <a:spLocks noGrp="1"/>
          </p:cNvSpPr>
          <p:nvPr>
            <p:ph type="title"/>
          </p:nvPr>
        </p:nvSpPr>
        <p:spPr>
          <a:xfrm>
            <a:off x="744853" y="108030"/>
            <a:ext cx="8596668" cy="1320800"/>
          </a:xfrm>
        </p:spPr>
        <p:txBody>
          <a:bodyPr/>
          <a:lstStyle/>
          <a:p>
            <a:r>
              <a:rPr lang="en-GB"/>
              <a:t>CODE</a:t>
            </a:r>
          </a:p>
        </p:txBody>
      </p:sp>
      <p:sp>
        <p:nvSpPr>
          <p:cNvPr id="4" name="TextBox 3">
            <a:extLst>
              <a:ext uri="{FF2B5EF4-FFF2-40B4-BE49-F238E27FC236}">
                <a16:creationId xmlns:a16="http://schemas.microsoft.com/office/drawing/2014/main" id="{9BFFFB96-77E0-FC2A-AAAA-E3E021CBAB77}"/>
              </a:ext>
            </a:extLst>
          </p:cNvPr>
          <p:cNvSpPr txBox="1"/>
          <p:nvPr/>
        </p:nvSpPr>
        <p:spPr>
          <a:xfrm>
            <a:off x="641331" y="966301"/>
            <a:ext cx="8598568" cy="6463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int m=0; // Taking a variable for soil moisture sensor</a:t>
            </a:r>
          </a:p>
          <a:p>
            <a:r>
              <a:rPr lang="en-US"/>
              <a:t>int red=2;// taking digital pin 2 for output</a:t>
            </a:r>
          </a:p>
          <a:p>
            <a:r>
              <a:rPr lang="en-US"/>
              <a:t>int blue=3;// taking digital pin 3 for output</a:t>
            </a:r>
          </a:p>
          <a:p>
            <a:r>
              <a:rPr lang="en-US"/>
              <a:t>const int buzzer = 9; //buzzer to </a:t>
            </a:r>
            <a:r>
              <a:rPr lang="en-US" err="1"/>
              <a:t>arduino</a:t>
            </a:r>
            <a:r>
              <a:rPr lang="en-US"/>
              <a:t> pin 9</a:t>
            </a:r>
          </a:p>
          <a:p>
            <a:r>
              <a:rPr lang="en-US"/>
              <a:t>void setup() {</a:t>
            </a:r>
          </a:p>
          <a:p>
            <a:r>
              <a:rPr lang="en-US"/>
              <a:t>  // put your </a:t>
            </a:r>
            <a:r>
              <a:rPr lang="en-US" err="1"/>
              <a:t>setcode</a:t>
            </a:r>
            <a:r>
              <a:rPr lang="en-US"/>
              <a:t> here, to run once:</a:t>
            </a:r>
          </a:p>
          <a:p>
            <a:r>
              <a:rPr lang="en-US" err="1"/>
              <a:t>pinMode</a:t>
            </a:r>
            <a:r>
              <a:rPr lang="en-US"/>
              <a:t>(A0, INPUT_PULLUP); //Giving input through Analog pin</a:t>
            </a:r>
          </a:p>
          <a:p>
            <a:r>
              <a:rPr lang="en-US" err="1"/>
              <a:t>pinMode</a:t>
            </a:r>
            <a:r>
              <a:rPr lang="en-US"/>
              <a:t>(8,OUTPUT);// And output to the relay</a:t>
            </a:r>
          </a:p>
          <a:p>
            <a:r>
              <a:rPr lang="en-US" err="1"/>
              <a:t>pinMode</a:t>
            </a:r>
            <a:r>
              <a:rPr lang="en-US"/>
              <a:t> (</a:t>
            </a:r>
            <a:r>
              <a:rPr lang="en-US" err="1"/>
              <a:t>red,OUTPUT</a:t>
            </a:r>
            <a:r>
              <a:rPr lang="en-US"/>
              <a:t>);</a:t>
            </a:r>
          </a:p>
          <a:p>
            <a:r>
              <a:rPr lang="en-US" err="1"/>
              <a:t>pinMode</a:t>
            </a:r>
            <a:r>
              <a:rPr lang="en-US"/>
              <a:t> (</a:t>
            </a:r>
            <a:r>
              <a:rPr lang="en-US" err="1"/>
              <a:t>blue,OUTPUT</a:t>
            </a:r>
            <a:r>
              <a:rPr lang="en-US"/>
              <a:t>);</a:t>
            </a:r>
          </a:p>
          <a:p>
            <a:r>
              <a:rPr lang="en-US" err="1"/>
              <a:t>pinMode</a:t>
            </a:r>
            <a:r>
              <a:rPr lang="en-US"/>
              <a:t>(buzzer, OUTPUT);</a:t>
            </a:r>
          </a:p>
          <a:p>
            <a:r>
              <a:rPr lang="en-US" err="1"/>
              <a:t>Serial.begin</a:t>
            </a:r>
            <a:r>
              <a:rPr lang="en-US"/>
              <a:t>(9600);</a:t>
            </a:r>
          </a:p>
          <a:p>
            <a:r>
              <a:rPr lang="en-US"/>
              <a:t>}</a:t>
            </a:r>
          </a:p>
          <a:p>
            <a:endParaRPr lang="en-US"/>
          </a:p>
          <a:p>
            <a:r>
              <a:rPr lang="en-US"/>
              <a:t>void loop() {</a:t>
            </a:r>
          </a:p>
          <a:p>
            <a:r>
              <a:rPr lang="en-US"/>
              <a:t>  // put your main code here, to run </a:t>
            </a:r>
            <a:r>
              <a:rPr lang="en-US" err="1"/>
              <a:t>repeatedly:s</a:t>
            </a:r>
          </a:p>
          <a:p>
            <a:r>
              <a:rPr lang="en-US"/>
              <a:t>int value = </a:t>
            </a:r>
            <a:r>
              <a:rPr lang="en-US" err="1"/>
              <a:t>analogRead</a:t>
            </a:r>
            <a:r>
              <a:rPr lang="en-US"/>
              <a:t>(A1);// read the signal of water depth sensor</a:t>
            </a:r>
          </a:p>
          <a:p>
            <a:r>
              <a:rPr lang="en-US"/>
              <a:t>int m= </a:t>
            </a:r>
            <a:r>
              <a:rPr lang="en-US" err="1"/>
              <a:t>analogRead</a:t>
            </a:r>
            <a:r>
              <a:rPr lang="en-US"/>
              <a:t>(A0); //Read the signal </a:t>
            </a:r>
          </a:p>
          <a:p>
            <a:r>
              <a:rPr lang="en-US" err="1"/>
              <a:t>Serial.println</a:t>
            </a:r>
            <a:r>
              <a:rPr lang="en-US"/>
              <a:t>(m);</a:t>
            </a:r>
          </a:p>
          <a:p>
            <a:r>
              <a:rPr lang="en-US"/>
              <a:t>delay(200);</a:t>
            </a:r>
          </a:p>
          <a:p>
            <a:r>
              <a:rPr lang="en-US"/>
              <a:t>  if (m&gt;=800)</a:t>
            </a:r>
          </a:p>
          <a:p>
            <a:endParaRPr lang="en-US"/>
          </a:p>
          <a:p>
            <a:endParaRPr lang="en-US"/>
          </a:p>
        </p:txBody>
      </p:sp>
    </p:spTree>
    <p:extLst>
      <p:ext uri="{BB962C8B-B14F-4D97-AF65-F5344CB8AC3E}">
        <p14:creationId xmlns:p14="http://schemas.microsoft.com/office/powerpoint/2010/main" val="11292199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886A8F-D197-60F0-5DFE-E6D1B6C73E32}"/>
              </a:ext>
            </a:extLst>
          </p:cNvPr>
          <p:cNvSpPr>
            <a:spLocks noGrp="1"/>
          </p:cNvSpPr>
          <p:nvPr>
            <p:ph idx="1"/>
          </p:nvPr>
        </p:nvSpPr>
        <p:spPr>
          <a:xfrm>
            <a:off x="341157" y="356442"/>
            <a:ext cx="9706050" cy="6346067"/>
          </a:xfrm>
        </p:spPr>
        <p:txBody>
          <a:bodyPr vert="horz" lIns="91440" tIns="45720" rIns="91440" bIns="45720" rtlCol="0" anchor="t">
            <a:normAutofit fontScale="92500" lnSpcReduction="10000"/>
          </a:bodyPr>
          <a:lstStyle/>
          <a:p>
            <a:pPr marL="0" indent="0">
              <a:spcBef>
                <a:spcPts val="0"/>
              </a:spcBef>
              <a:buNone/>
            </a:pPr>
            <a:r>
              <a:rPr lang="en-US" dirty="0">
                <a:ea typeface="+mn-lt"/>
                <a:cs typeface="+mn-lt"/>
              </a:rPr>
              <a:t>{</a:t>
            </a:r>
            <a:endParaRPr lang="en-US" dirty="0"/>
          </a:p>
          <a:p>
            <a:pPr marL="0" indent="0">
              <a:spcBef>
                <a:spcPts val="0"/>
              </a:spcBef>
              <a:buNone/>
            </a:pPr>
            <a:r>
              <a:rPr lang="en-US" dirty="0">
                <a:ea typeface="+mn-lt"/>
                <a:cs typeface="+mn-lt"/>
              </a:rPr>
              <a:t>  </a:t>
            </a:r>
            <a:r>
              <a:rPr lang="en-US" dirty="0" err="1">
                <a:ea typeface="+mn-lt"/>
                <a:cs typeface="+mn-lt"/>
              </a:rPr>
              <a:t>digitalWrite</a:t>
            </a:r>
            <a:r>
              <a:rPr lang="en-US" dirty="0">
                <a:ea typeface="+mn-lt"/>
                <a:cs typeface="+mn-lt"/>
              </a:rPr>
              <a:t>(8, HIGH);//MOTOR ON</a:t>
            </a:r>
          </a:p>
          <a:p>
            <a:pPr marL="0" indent="0">
              <a:spcBef>
                <a:spcPts val="0"/>
              </a:spcBef>
              <a:buNone/>
            </a:pPr>
            <a:r>
              <a:rPr lang="en-US" dirty="0">
                <a:ea typeface="+mn-lt"/>
                <a:cs typeface="+mn-lt"/>
              </a:rPr>
              <a:t>  </a:t>
            </a:r>
          </a:p>
          <a:p>
            <a:pPr marL="0" indent="0">
              <a:spcBef>
                <a:spcPts val="0"/>
              </a:spcBef>
              <a:buNone/>
            </a:pPr>
            <a:r>
              <a:rPr lang="en-US" dirty="0">
                <a:ea typeface="+mn-lt"/>
                <a:cs typeface="+mn-lt"/>
              </a:rPr>
              <a:t>  }</a:t>
            </a:r>
          </a:p>
          <a:p>
            <a:pPr>
              <a:spcBef>
                <a:spcPts val="0"/>
              </a:spcBef>
            </a:pPr>
            <a:endParaRPr lang="en-US">
              <a:ea typeface="+mn-lt"/>
              <a:cs typeface="+mn-lt"/>
            </a:endParaRPr>
          </a:p>
          <a:p>
            <a:pPr marL="0" indent="0">
              <a:spcBef>
                <a:spcPts val="0"/>
              </a:spcBef>
              <a:buNone/>
            </a:pPr>
            <a:r>
              <a:rPr lang="en-US" dirty="0">
                <a:ea typeface="+mn-lt"/>
                <a:cs typeface="+mn-lt"/>
              </a:rPr>
              <a:t>  </a:t>
            </a:r>
          </a:p>
          <a:p>
            <a:pPr marL="0" indent="0">
              <a:spcBef>
                <a:spcPts val="0"/>
              </a:spcBef>
              <a:buNone/>
            </a:pPr>
            <a:r>
              <a:rPr lang="en-US" dirty="0">
                <a:ea typeface="+mn-lt"/>
                <a:cs typeface="+mn-lt"/>
              </a:rPr>
              <a:t>else if (m&lt;800)</a:t>
            </a:r>
          </a:p>
          <a:p>
            <a:pPr marL="0" indent="0">
              <a:spcBef>
                <a:spcPts val="0"/>
              </a:spcBef>
              <a:buNone/>
            </a:pPr>
            <a:r>
              <a:rPr lang="en-US" dirty="0">
                <a:ea typeface="+mn-lt"/>
                <a:cs typeface="+mn-lt"/>
              </a:rPr>
              <a:t>{</a:t>
            </a:r>
          </a:p>
          <a:p>
            <a:pPr marL="0" indent="0">
              <a:spcBef>
                <a:spcPts val="0"/>
              </a:spcBef>
              <a:buNone/>
            </a:pPr>
            <a:r>
              <a:rPr lang="en-US" dirty="0">
                <a:ea typeface="+mn-lt"/>
                <a:cs typeface="+mn-lt"/>
              </a:rPr>
              <a:t>  </a:t>
            </a:r>
            <a:r>
              <a:rPr lang="en-US" dirty="0" err="1">
                <a:ea typeface="+mn-lt"/>
                <a:cs typeface="+mn-lt"/>
              </a:rPr>
              <a:t>digitalWrite</a:t>
            </a:r>
            <a:r>
              <a:rPr lang="en-US" dirty="0">
                <a:ea typeface="+mn-lt"/>
                <a:cs typeface="+mn-lt"/>
              </a:rPr>
              <a:t>(8, LOW);//MOTOR OFF</a:t>
            </a:r>
          </a:p>
          <a:p>
            <a:pPr marL="0" indent="0">
              <a:spcBef>
                <a:spcPts val="0"/>
              </a:spcBef>
              <a:buNone/>
            </a:pPr>
            <a:r>
              <a:rPr lang="en-US" dirty="0">
                <a:ea typeface="+mn-lt"/>
                <a:cs typeface="+mn-lt"/>
              </a:rPr>
              <a:t>  }</a:t>
            </a:r>
          </a:p>
          <a:p>
            <a:pPr marL="0" indent="0">
              <a:spcBef>
                <a:spcPts val="0"/>
              </a:spcBef>
              <a:buNone/>
            </a:pPr>
            <a:r>
              <a:rPr lang="en-US" dirty="0">
                <a:ea typeface="+mn-lt"/>
                <a:cs typeface="+mn-lt"/>
              </a:rPr>
              <a:t> if (value &gt; 500) {</a:t>
            </a:r>
          </a:p>
          <a:p>
            <a:pPr marL="0" indent="0">
              <a:spcBef>
                <a:spcPts val="0"/>
              </a:spcBef>
              <a:buNone/>
            </a:pPr>
            <a:r>
              <a:rPr lang="en-US" dirty="0">
                <a:ea typeface="+mn-lt"/>
                <a:cs typeface="+mn-lt"/>
              </a:rPr>
              <a:t>    </a:t>
            </a:r>
            <a:r>
              <a:rPr lang="en-US" dirty="0" err="1">
                <a:ea typeface="+mn-lt"/>
                <a:cs typeface="+mn-lt"/>
              </a:rPr>
              <a:t>Serial.println</a:t>
            </a:r>
            <a:r>
              <a:rPr lang="en-US" dirty="0">
                <a:ea typeface="+mn-lt"/>
                <a:cs typeface="+mn-lt"/>
              </a:rPr>
              <a:t>("water there");//water in container is ok</a:t>
            </a:r>
          </a:p>
          <a:p>
            <a:pPr marL="0" indent="0">
              <a:spcBef>
                <a:spcPts val="0"/>
              </a:spcBef>
              <a:buNone/>
            </a:pPr>
            <a:r>
              <a:rPr lang="en-US" dirty="0">
                <a:ea typeface="+mn-lt"/>
                <a:cs typeface="+mn-lt"/>
              </a:rPr>
              <a:t>    </a:t>
            </a:r>
            <a:r>
              <a:rPr lang="en-US" dirty="0" err="1">
                <a:ea typeface="+mn-lt"/>
                <a:cs typeface="+mn-lt"/>
              </a:rPr>
              <a:t>digitalWrite</a:t>
            </a:r>
            <a:r>
              <a:rPr lang="en-US" dirty="0">
                <a:ea typeface="+mn-lt"/>
                <a:cs typeface="+mn-lt"/>
              </a:rPr>
              <a:t> (</a:t>
            </a:r>
            <a:r>
              <a:rPr lang="en-US" dirty="0" err="1">
                <a:ea typeface="+mn-lt"/>
                <a:cs typeface="+mn-lt"/>
              </a:rPr>
              <a:t>red,HIGH</a:t>
            </a:r>
            <a:r>
              <a:rPr lang="en-US" dirty="0">
                <a:ea typeface="+mn-lt"/>
                <a:cs typeface="+mn-lt"/>
              </a:rPr>
              <a:t>);//red light will glow</a:t>
            </a:r>
          </a:p>
          <a:p>
            <a:pPr marL="0" indent="0">
              <a:spcBef>
                <a:spcPts val="0"/>
              </a:spcBef>
              <a:buNone/>
            </a:pPr>
            <a:r>
              <a:rPr lang="en-US" dirty="0">
                <a:ea typeface="+mn-lt"/>
                <a:cs typeface="+mn-lt"/>
              </a:rPr>
              <a:t>    </a:t>
            </a:r>
            <a:r>
              <a:rPr lang="en-US" dirty="0" err="1">
                <a:ea typeface="+mn-lt"/>
                <a:cs typeface="+mn-lt"/>
              </a:rPr>
              <a:t>digitalWrite</a:t>
            </a:r>
            <a:r>
              <a:rPr lang="en-US" dirty="0">
                <a:ea typeface="+mn-lt"/>
                <a:cs typeface="+mn-lt"/>
              </a:rPr>
              <a:t>(</a:t>
            </a:r>
            <a:r>
              <a:rPr lang="en-US" dirty="0" err="1">
                <a:ea typeface="+mn-lt"/>
                <a:cs typeface="+mn-lt"/>
              </a:rPr>
              <a:t>blue,LOW</a:t>
            </a:r>
            <a:r>
              <a:rPr lang="en-US" dirty="0">
                <a:ea typeface="+mn-lt"/>
                <a:cs typeface="+mn-lt"/>
              </a:rPr>
              <a:t>);//blue light will not glow</a:t>
            </a:r>
          </a:p>
          <a:p>
            <a:pPr marL="0" indent="0">
              <a:spcBef>
                <a:spcPts val="0"/>
              </a:spcBef>
              <a:buNone/>
            </a:pPr>
            <a:r>
              <a:rPr lang="en-US" dirty="0">
                <a:ea typeface="+mn-lt"/>
                <a:cs typeface="+mn-lt"/>
              </a:rPr>
              <a:t> }</a:t>
            </a:r>
          </a:p>
          <a:p>
            <a:pPr marL="0" indent="0">
              <a:spcBef>
                <a:spcPts val="0"/>
              </a:spcBef>
              <a:buNone/>
            </a:pPr>
            <a:r>
              <a:rPr lang="en-US" dirty="0">
                <a:ea typeface="+mn-lt"/>
                <a:cs typeface="+mn-lt"/>
              </a:rPr>
              <a:t>else{</a:t>
            </a:r>
          </a:p>
          <a:p>
            <a:pPr marL="0" indent="0">
              <a:spcBef>
                <a:spcPts val="0"/>
              </a:spcBef>
              <a:buNone/>
            </a:pPr>
            <a:r>
              <a:rPr lang="en-US" dirty="0">
                <a:ea typeface="+mn-lt"/>
                <a:cs typeface="+mn-lt"/>
              </a:rPr>
              <a:t>    </a:t>
            </a:r>
            <a:r>
              <a:rPr lang="en-US" dirty="0" err="1">
                <a:ea typeface="+mn-lt"/>
                <a:cs typeface="+mn-lt"/>
              </a:rPr>
              <a:t>Serial.println</a:t>
            </a:r>
            <a:r>
              <a:rPr lang="en-US" dirty="0">
                <a:ea typeface="+mn-lt"/>
                <a:cs typeface="+mn-lt"/>
              </a:rPr>
              <a:t>("no water");//water in container is about to finish</a:t>
            </a:r>
          </a:p>
          <a:p>
            <a:pPr marL="0" indent="0">
              <a:spcBef>
                <a:spcPts val="0"/>
              </a:spcBef>
              <a:buNone/>
            </a:pPr>
            <a:r>
              <a:rPr lang="en-US" dirty="0">
                <a:ea typeface="+mn-lt"/>
                <a:cs typeface="+mn-lt"/>
              </a:rPr>
              <a:t>    </a:t>
            </a:r>
            <a:r>
              <a:rPr lang="en-US" dirty="0" err="1">
                <a:ea typeface="+mn-lt"/>
                <a:cs typeface="+mn-lt"/>
              </a:rPr>
              <a:t>digitalWrite</a:t>
            </a:r>
            <a:r>
              <a:rPr lang="en-US" dirty="0">
                <a:ea typeface="+mn-lt"/>
                <a:cs typeface="+mn-lt"/>
              </a:rPr>
              <a:t> (</a:t>
            </a:r>
            <a:r>
              <a:rPr lang="en-US" dirty="0" err="1">
                <a:ea typeface="+mn-lt"/>
                <a:cs typeface="+mn-lt"/>
              </a:rPr>
              <a:t>blue,HIGH</a:t>
            </a:r>
            <a:r>
              <a:rPr lang="en-US" dirty="0">
                <a:ea typeface="+mn-lt"/>
                <a:cs typeface="+mn-lt"/>
              </a:rPr>
              <a:t>);//blue light will glow</a:t>
            </a:r>
          </a:p>
          <a:p>
            <a:pPr marL="0" indent="0">
              <a:spcBef>
                <a:spcPts val="0"/>
              </a:spcBef>
              <a:buNone/>
            </a:pPr>
            <a:r>
              <a:rPr lang="en-US" dirty="0">
                <a:ea typeface="+mn-lt"/>
                <a:cs typeface="+mn-lt"/>
              </a:rPr>
              <a:t>    </a:t>
            </a:r>
            <a:r>
              <a:rPr lang="en-US" dirty="0" err="1">
                <a:ea typeface="+mn-lt"/>
                <a:cs typeface="+mn-lt"/>
              </a:rPr>
              <a:t>digitalWrite</a:t>
            </a:r>
            <a:r>
              <a:rPr lang="en-US" dirty="0">
                <a:ea typeface="+mn-lt"/>
                <a:cs typeface="+mn-lt"/>
              </a:rPr>
              <a:t> (</a:t>
            </a:r>
            <a:r>
              <a:rPr lang="en-US" dirty="0" err="1">
                <a:ea typeface="+mn-lt"/>
                <a:cs typeface="+mn-lt"/>
              </a:rPr>
              <a:t>red,LOW</a:t>
            </a:r>
            <a:r>
              <a:rPr lang="en-US" dirty="0">
                <a:ea typeface="+mn-lt"/>
                <a:cs typeface="+mn-lt"/>
              </a:rPr>
              <a:t>);//red light will not glow</a:t>
            </a:r>
          </a:p>
          <a:p>
            <a:pPr marL="0" indent="0">
              <a:spcBef>
                <a:spcPts val="0"/>
              </a:spcBef>
              <a:buNone/>
            </a:pPr>
            <a:r>
              <a:rPr lang="en-US" dirty="0">
                <a:ea typeface="+mn-lt"/>
                <a:cs typeface="+mn-lt"/>
              </a:rPr>
              <a:t>    tone(buzzer, 1000); // Send 1KHz sound signal...</a:t>
            </a:r>
          </a:p>
          <a:p>
            <a:pPr marL="0" indent="0">
              <a:spcBef>
                <a:spcPts val="0"/>
              </a:spcBef>
              <a:buNone/>
            </a:pPr>
            <a:r>
              <a:rPr lang="en-US" dirty="0">
                <a:ea typeface="+mn-lt"/>
                <a:cs typeface="+mn-lt"/>
              </a:rPr>
              <a:t>  delay(1000);        // ...for 1 sec</a:t>
            </a:r>
          </a:p>
          <a:p>
            <a:pPr marL="0" indent="0">
              <a:spcBef>
                <a:spcPts val="0"/>
              </a:spcBef>
              <a:buNone/>
            </a:pPr>
            <a:r>
              <a:rPr lang="en-US" dirty="0">
                <a:ea typeface="+mn-lt"/>
                <a:cs typeface="+mn-lt"/>
              </a:rPr>
              <a:t>  </a:t>
            </a:r>
            <a:r>
              <a:rPr lang="en-US" dirty="0" err="1">
                <a:ea typeface="+mn-lt"/>
                <a:cs typeface="+mn-lt"/>
              </a:rPr>
              <a:t>noTone</a:t>
            </a:r>
            <a:r>
              <a:rPr lang="en-US" dirty="0">
                <a:ea typeface="+mn-lt"/>
                <a:cs typeface="+mn-lt"/>
              </a:rPr>
              <a:t>(buzzer);   </a:t>
            </a:r>
          </a:p>
          <a:p>
            <a:pPr marL="0" indent="0">
              <a:spcBef>
                <a:spcPts val="0"/>
              </a:spcBef>
              <a:buNone/>
            </a:pPr>
            <a:r>
              <a:rPr lang="en-US" dirty="0">
                <a:ea typeface="+mn-lt"/>
                <a:cs typeface="+mn-lt"/>
              </a:rPr>
              <a:t>  delay(100);</a:t>
            </a:r>
          </a:p>
          <a:p>
            <a:pPr marL="0" indent="0">
              <a:spcBef>
                <a:spcPts val="0"/>
              </a:spcBef>
              <a:buNone/>
            </a:pPr>
            <a:r>
              <a:rPr lang="en-US" dirty="0">
                <a:ea typeface="+mn-lt"/>
                <a:cs typeface="+mn-lt"/>
              </a:rPr>
              <a:t>  }</a:t>
            </a:r>
          </a:p>
          <a:p>
            <a:pPr marL="0" indent="0">
              <a:spcBef>
                <a:spcPts val="0"/>
              </a:spcBef>
              <a:buNone/>
            </a:pPr>
            <a:r>
              <a:rPr lang="en-US" dirty="0">
                <a:ea typeface="+mn-lt"/>
                <a:cs typeface="+mn-lt"/>
              </a:rPr>
              <a:t>  }</a:t>
            </a:r>
          </a:p>
          <a:p>
            <a:pPr marL="0" indent="0">
              <a:spcBef>
                <a:spcPts val="0"/>
              </a:spcBef>
              <a:buNone/>
            </a:pPr>
            <a:r>
              <a:rPr lang="en-US" dirty="0">
                <a:ea typeface="+mn-lt"/>
                <a:cs typeface="+mn-lt"/>
              </a:rPr>
              <a:t>  </a:t>
            </a:r>
            <a:endParaRPr lang="en-GB" dirty="0"/>
          </a:p>
        </p:txBody>
      </p:sp>
    </p:spTree>
    <p:extLst>
      <p:ext uri="{BB962C8B-B14F-4D97-AF65-F5344CB8AC3E}">
        <p14:creationId xmlns:p14="http://schemas.microsoft.com/office/powerpoint/2010/main" val="37439728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F37B5E42-A4E0-050F-BAA9-CE1628FB3D26}"/>
              </a:ext>
            </a:extLst>
          </p:cNvPr>
          <p:cNvSpPr>
            <a:spLocks noGrp="1"/>
          </p:cNvSpPr>
          <p:nvPr>
            <p:ph type="title"/>
          </p:nvPr>
        </p:nvSpPr>
        <p:spPr>
          <a:xfrm>
            <a:off x="4974337" y="1265314"/>
            <a:ext cx="4299666" cy="3249131"/>
          </a:xfrm>
        </p:spPr>
        <p:txBody>
          <a:bodyPr vert="horz" lIns="91440" tIns="45720" rIns="91440" bIns="45720" rtlCol="0" anchor="b">
            <a:normAutofit/>
          </a:bodyPr>
          <a:lstStyle/>
          <a:p>
            <a:r>
              <a:rPr lang="en-US" sz="5400" kern="1200">
                <a:solidFill>
                  <a:schemeClr val="accent1"/>
                </a:solidFill>
                <a:latin typeface="+mj-lt"/>
                <a:ea typeface="+mj-ea"/>
                <a:cs typeface="+mj-cs"/>
              </a:rPr>
              <a:t>OUTPUT</a:t>
            </a:r>
          </a:p>
        </p:txBody>
      </p:sp>
      <p:sp>
        <p:nvSpPr>
          <p:cNvPr id="36" name="Isosceles Triangle 35">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6" descr="Graphical user interface, application&#10;&#10;Description automatically generated">
            <a:extLst>
              <a:ext uri="{FF2B5EF4-FFF2-40B4-BE49-F238E27FC236}">
                <a16:creationId xmlns:a16="http://schemas.microsoft.com/office/drawing/2014/main" id="{3609C493-F2F8-15A1-C5FF-5598D429CBF8}"/>
              </a:ext>
            </a:extLst>
          </p:cNvPr>
          <p:cNvPicPr>
            <a:picLocks noChangeAspect="1"/>
          </p:cNvPicPr>
          <p:nvPr/>
        </p:nvPicPr>
        <p:blipFill>
          <a:blip r:embed="rId2"/>
          <a:stretch>
            <a:fillRect/>
          </a:stretch>
        </p:blipFill>
        <p:spPr>
          <a:xfrm>
            <a:off x="1914572" y="391256"/>
            <a:ext cx="2549224" cy="6061045"/>
          </a:xfrm>
          <a:prstGeom prst="rect">
            <a:avLst/>
          </a:prstGeom>
        </p:spPr>
      </p:pic>
    </p:spTree>
    <p:extLst>
      <p:ext uri="{BB962C8B-B14F-4D97-AF65-F5344CB8AC3E}">
        <p14:creationId xmlns:p14="http://schemas.microsoft.com/office/powerpoint/2010/main" val="33233569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Content Placeholder 2">
            <a:extLst>
              <a:ext uri="{FF2B5EF4-FFF2-40B4-BE49-F238E27FC236}">
                <a16:creationId xmlns:a16="http://schemas.microsoft.com/office/drawing/2014/main" id="{02705CE4-C31E-C79A-8A1B-A70FB732C63B}"/>
              </a:ext>
            </a:extLst>
          </p:cNvPr>
          <p:cNvSpPr>
            <a:spLocks noGrp="1"/>
          </p:cNvSpPr>
          <p:nvPr>
            <p:ph idx="1"/>
          </p:nvPr>
        </p:nvSpPr>
        <p:spPr>
          <a:xfrm>
            <a:off x="486834" y="883118"/>
            <a:ext cx="8596668" cy="3880773"/>
          </a:xfrm>
        </p:spPr>
        <p:txBody>
          <a:bodyPr vert="horz" lIns="91440" tIns="45720" rIns="91440" bIns="45720" rtlCol="0" anchor="t">
            <a:noAutofit/>
          </a:bodyPr>
          <a:lstStyle/>
          <a:p>
            <a:pPr marL="0" indent="0">
              <a:buNone/>
            </a:pPr>
            <a:r>
              <a:rPr lang="en-US" sz="2400" b="1"/>
              <a:t>CONCLUSION :</a:t>
            </a:r>
          </a:p>
          <a:p>
            <a:pPr marL="0" indent="0">
              <a:buNone/>
            </a:pPr>
            <a:r>
              <a:rPr lang="en-US" sz="2400">
                <a:ea typeface="+mn-lt"/>
                <a:cs typeface="+mn-lt"/>
              </a:rPr>
              <a:t> “AUTOMATED IRRIGTAION SYSTEM USING THE ARDUNIO” has been designed and tested successfully. It has been developed by integrating all the features of all the hardware components used. Presence of every module has been reasoned above and placed carefully in order to contribute to the best working of the unit. The system has been tested to function automatically, and to the best of its ability. The moisture sensors measure the moisture level (water content) of the different plants. If the moisture level is found to be below the desired level, the moisture sensor sends the signal to the operational amplifier which triggers the DC Motor pump to turn ON and supply the water to respective field area.  </a:t>
            </a:r>
            <a:endParaRPr lang="en-US" sz="2400"/>
          </a:p>
        </p:txBody>
      </p:sp>
    </p:spTree>
    <p:extLst>
      <p:ext uri="{BB962C8B-B14F-4D97-AF65-F5344CB8AC3E}">
        <p14:creationId xmlns:p14="http://schemas.microsoft.com/office/powerpoint/2010/main" val="316163571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Electronics protoboard">
            <a:extLst>
              <a:ext uri="{FF2B5EF4-FFF2-40B4-BE49-F238E27FC236}">
                <a16:creationId xmlns:a16="http://schemas.microsoft.com/office/drawing/2014/main" id="{F5F0FBE1-BE89-E603-4F9D-AF3F722B6402}"/>
              </a:ext>
            </a:extLst>
          </p:cNvPr>
          <p:cNvPicPr>
            <a:picLocks noChangeAspect="1"/>
          </p:cNvPicPr>
          <p:nvPr/>
        </p:nvPicPr>
        <p:blipFill rotWithShape="1">
          <a:blip r:embed="rId2"/>
          <a:srcRect r="23005" b="-4"/>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4A41704F-8B97-AF49-CF0F-70A041CB03DB}"/>
              </a:ext>
            </a:extLst>
          </p:cNvPr>
          <p:cNvSpPr>
            <a:spLocks noGrp="1"/>
          </p:cNvSpPr>
          <p:nvPr>
            <p:ph type="title"/>
          </p:nvPr>
        </p:nvSpPr>
        <p:spPr>
          <a:xfrm>
            <a:off x="677333" y="609600"/>
            <a:ext cx="3851123" cy="1320800"/>
          </a:xfrm>
        </p:spPr>
        <p:txBody>
          <a:bodyPr>
            <a:normAutofit/>
          </a:bodyPr>
          <a:lstStyle/>
          <a:p>
            <a:r>
              <a:rPr lang="en-GB"/>
              <a:t>AIM</a:t>
            </a:r>
          </a:p>
        </p:txBody>
      </p:sp>
      <p:sp>
        <p:nvSpPr>
          <p:cNvPr id="3" name="Content Placeholder 2">
            <a:extLst>
              <a:ext uri="{FF2B5EF4-FFF2-40B4-BE49-F238E27FC236}">
                <a16:creationId xmlns:a16="http://schemas.microsoft.com/office/drawing/2014/main" id="{EF5845EF-F4EC-13C4-CE55-4BB37F855815}"/>
              </a:ext>
            </a:extLst>
          </p:cNvPr>
          <p:cNvSpPr>
            <a:spLocks noGrp="1"/>
          </p:cNvSpPr>
          <p:nvPr>
            <p:ph idx="1"/>
          </p:nvPr>
        </p:nvSpPr>
        <p:spPr>
          <a:xfrm>
            <a:off x="677334" y="2160589"/>
            <a:ext cx="3851122" cy="3880773"/>
          </a:xfrm>
        </p:spPr>
        <p:txBody>
          <a:bodyPr vert="horz" lIns="91440" tIns="45720" rIns="91440" bIns="45720" rtlCol="0" anchor="t">
            <a:normAutofit/>
          </a:bodyPr>
          <a:lstStyle/>
          <a:p>
            <a:r>
              <a:rPr lang="en-GB" sz="3600"/>
              <a:t>AUTOMATED SMART IRRIGATION SYSTEM USING ARDUINO</a:t>
            </a:r>
          </a:p>
        </p:txBody>
      </p:sp>
      <p:cxnSp>
        <p:nvCxnSpPr>
          <p:cNvPr id="9" name="Straight Connector 8">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70498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4C603600-3D26-A2E7-F9BD-9539F566456C}"/>
              </a:ext>
            </a:extLst>
          </p:cNvPr>
          <p:cNvSpPr>
            <a:spLocks noGrp="1"/>
          </p:cNvSpPr>
          <p:nvPr>
            <p:ph idx="1"/>
          </p:nvPr>
        </p:nvSpPr>
        <p:spPr>
          <a:xfrm>
            <a:off x="416019" y="860708"/>
            <a:ext cx="3973943" cy="3440110"/>
          </a:xfrm>
        </p:spPr>
        <p:txBody>
          <a:bodyPr vert="horz" lIns="91440" tIns="45720" rIns="91440" bIns="45720" rtlCol="0" anchor="t">
            <a:noAutofit/>
          </a:bodyPr>
          <a:lstStyle/>
          <a:p>
            <a:pPr marL="0" indent="0">
              <a:lnSpc>
                <a:spcPct val="90000"/>
              </a:lnSpc>
              <a:buNone/>
            </a:pPr>
            <a:r>
              <a:rPr lang="en-US" sz="1600" b="1">
                <a:solidFill>
                  <a:schemeClr val="bg1"/>
                </a:solidFill>
              </a:rPr>
              <a:t>FUTURE EXTENSIONS :</a:t>
            </a:r>
          </a:p>
          <a:p>
            <a:pPr>
              <a:lnSpc>
                <a:spcPct val="90000"/>
              </a:lnSpc>
            </a:pPr>
            <a:r>
              <a:rPr lang="en-US" sz="1600">
                <a:solidFill>
                  <a:schemeClr val="bg1"/>
                </a:solidFill>
                <a:ea typeface="+mn-lt"/>
                <a:cs typeface="+mn-lt"/>
              </a:rPr>
              <a:t>The application certainly is much more advantageous than the manual system. </a:t>
            </a:r>
            <a:endParaRPr lang="en-US" sz="1600" b="1">
              <a:solidFill>
                <a:schemeClr val="bg1"/>
              </a:solidFill>
            </a:endParaRPr>
          </a:p>
          <a:p>
            <a:pPr>
              <a:lnSpc>
                <a:spcPct val="90000"/>
              </a:lnSpc>
            </a:pPr>
            <a:r>
              <a:rPr lang="en-US" sz="1600">
                <a:solidFill>
                  <a:schemeClr val="bg1"/>
                </a:solidFill>
                <a:ea typeface="+mn-lt"/>
                <a:cs typeface="+mn-lt"/>
              </a:rPr>
              <a:t>There will be no bias in the regions being covered and the delay is kept as minimal as it can be. </a:t>
            </a:r>
            <a:endParaRPr lang="en-US" sz="1600">
              <a:solidFill>
                <a:schemeClr val="bg1"/>
              </a:solidFill>
            </a:endParaRPr>
          </a:p>
          <a:p>
            <a:pPr>
              <a:lnSpc>
                <a:spcPct val="90000"/>
              </a:lnSpc>
            </a:pPr>
            <a:r>
              <a:rPr lang="en-US" sz="1600">
                <a:solidFill>
                  <a:schemeClr val="bg1"/>
                </a:solidFill>
                <a:ea typeface="+mn-lt"/>
                <a:cs typeface="+mn-lt"/>
              </a:rPr>
              <a:t>The operator does not require any previous training because of its user friendliness. </a:t>
            </a:r>
          </a:p>
          <a:p>
            <a:pPr>
              <a:lnSpc>
                <a:spcPct val="90000"/>
              </a:lnSpc>
            </a:pPr>
            <a:r>
              <a:rPr lang="en-US" sz="1600">
                <a:solidFill>
                  <a:schemeClr val="bg1"/>
                </a:solidFill>
                <a:ea typeface="+mn-lt"/>
                <a:cs typeface="+mn-lt"/>
              </a:rPr>
              <a:t>The operator is free from any technical issues.  </a:t>
            </a:r>
            <a:endParaRPr lang="en-US" sz="1600">
              <a:solidFill>
                <a:schemeClr val="bg1"/>
              </a:solidFill>
            </a:endParaRPr>
          </a:p>
          <a:p>
            <a:pPr>
              <a:lnSpc>
                <a:spcPct val="90000"/>
              </a:lnSpc>
            </a:pPr>
            <a:r>
              <a:rPr lang="en-US" sz="1600">
                <a:solidFill>
                  <a:schemeClr val="bg1"/>
                </a:solidFill>
                <a:ea typeface="+mn-lt"/>
                <a:cs typeface="+mn-lt"/>
              </a:rPr>
              <a:t>Extremely simple design makes the circuit easy to implement and maintain. </a:t>
            </a:r>
          </a:p>
          <a:p>
            <a:pPr>
              <a:lnSpc>
                <a:spcPct val="90000"/>
              </a:lnSpc>
            </a:pPr>
            <a:r>
              <a:rPr lang="en-US" sz="1600">
                <a:solidFill>
                  <a:schemeClr val="bg1"/>
                </a:solidFill>
                <a:ea typeface="+mn-lt"/>
                <a:cs typeface="+mn-lt"/>
              </a:rPr>
              <a:t>Alterations in the system can be done easily if the process of the working changes in future. </a:t>
            </a:r>
            <a:endParaRPr lang="en-US" sz="1600">
              <a:solidFill>
                <a:schemeClr val="bg1"/>
              </a:solidFill>
            </a:endParaRPr>
          </a:p>
          <a:p>
            <a:pPr>
              <a:lnSpc>
                <a:spcPct val="90000"/>
              </a:lnSpc>
            </a:pPr>
            <a:r>
              <a:rPr lang="en-US" sz="1600">
                <a:solidFill>
                  <a:schemeClr val="bg1"/>
                </a:solidFill>
                <a:ea typeface="+mn-lt"/>
                <a:cs typeface="+mn-lt"/>
              </a:rPr>
              <a:t>In future according to the user’s requirement it can be updated to meet the user requirements. </a:t>
            </a:r>
            <a:endParaRPr lang="en-US" sz="1600">
              <a:solidFill>
                <a:schemeClr val="bg1"/>
              </a:solidFill>
            </a:endParaRPr>
          </a:p>
          <a:p>
            <a:pPr marL="285750" indent="-285750">
              <a:lnSpc>
                <a:spcPct val="90000"/>
              </a:lnSpc>
            </a:pPr>
            <a:endParaRPr lang="en-US" sz="1100" b="1">
              <a:solidFill>
                <a:schemeClr val="bg1"/>
              </a:solidFill>
            </a:endParaRPr>
          </a:p>
        </p:txBody>
      </p:sp>
      <p:pic>
        <p:nvPicPr>
          <p:cNvPr id="7" name="Graphic 6" descr="Web Design">
            <a:extLst>
              <a:ext uri="{FF2B5EF4-FFF2-40B4-BE49-F238E27FC236}">
                <a16:creationId xmlns:a16="http://schemas.microsoft.com/office/drawing/2014/main" id="{A73BE79B-B4AD-9672-EDEC-B2C0383734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17616" y="972608"/>
            <a:ext cx="4900269" cy="4900269"/>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3954819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5476C4-0851-67D5-CDD7-FA4A2F3AE545}"/>
              </a:ext>
            </a:extLst>
          </p:cNvPr>
          <p:cNvSpPr>
            <a:spLocks noGrp="1"/>
          </p:cNvSpPr>
          <p:nvPr>
            <p:ph idx="1"/>
          </p:nvPr>
        </p:nvSpPr>
        <p:spPr>
          <a:xfrm>
            <a:off x="1161428" y="1237224"/>
            <a:ext cx="8596668" cy="3880773"/>
          </a:xfrm>
        </p:spPr>
        <p:txBody>
          <a:bodyPr vert="horz" lIns="91440" tIns="45720" rIns="91440" bIns="45720" rtlCol="0" anchor="t">
            <a:normAutofit/>
          </a:bodyPr>
          <a:lstStyle/>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a:t>                           </a:t>
            </a:r>
            <a:r>
              <a:rPr lang="en-US" sz="4400" b="1"/>
              <a:t>   THANK YOU </a:t>
            </a:r>
          </a:p>
        </p:txBody>
      </p:sp>
    </p:spTree>
    <p:extLst>
      <p:ext uri="{BB962C8B-B14F-4D97-AF65-F5344CB8AC3E}">
        <p14:creationId xmlns:p14="http://schemas.microsoft.com/office/powerpoint/2010/main" val="4108840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extBox 3">
            <a:extLst>
              <a:ext uri="{FF2B5EF4-FFF2-40B4-BE49-F238E27FC236}">
                <a16:creationId xmlns:a16="http://schemas.microsoft.com/office/drawing/2014/main" id="{0F25419F-BBF6-39D1-2286-F0B970E51FC8}"/>
              </a:ext>
            </a:extLst>
          </p:cNvPr>
          <p:cNvGraphicFramePr/>
          <p:nvPr>
            <p:extLst>
              <p:ext uri="{D42A27DB-BD31-4B8C-83A1-F6EECF244321}">
                <p14:modId xmlns:p14="http://schemas.microsoft.com/office/powerpoint/2010/main" val="3381002058"/>
              </p:ext>
            </p:extLst>
          </p:nvPr>
        </p:nvGraphicFramePr>
        <p:xfrm>
          <a:off x="161366" y="733716"/>
          <a:ext cx="9888132" cy="5554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3627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ross section of young plant and roots">
            <a:extLst>
              <a:ext uri="{FF2B5EF4-FFF2-40B4-BE49-F238E27FC236}">
                <a16:creationId xmlns:a16="http://schemas.microsoft.com/office/drawing/2014/main" id="{4F6329C7-1CA7-2C7E-8287-8FE0B5EA7E92}"/>
              </a:ext>
            </a:extLst>
          </p:cNvPr>
          <p:cNvPicPr>
            <a:picLocks noChangeAspect="1"/>
          </p:cNvPicPr>
          <p:nvPr/>
        </p:nvPicPr>
        <p:blipFill rotWithShape="1">
          <a:blip r:embed="rId2"/>
          <a:srcRect l="61161" r="12988" b="9096"/>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9" name="Isosceles Triangle 8">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B1CBE0E4-8E1B-C3D8-A981-583E152F6847}"/>
              </a:ext>
            </a:extLst>
          </p:cNvPr>
          <p:cNvSpPr>
            <a:spLocks noGrp="1"/>
          </p:cNvSpPr>
          <p:nvPr>
            <p:ph idx="1"/>
          </p:nvPr>
        </p:nvSpPr>
        <p:spPr>
          <a:xfrm>
            <a:off x="2804738" y="367648"/>
            <a:ext cx="6424440" cy="3880773"/>
          </a:xfrm>
        </p:spPr>
        <p:txBody>
          <a:bodyPr vert="horz" lIns="91440" tIns="45720" rIns="91440" bIns="45720" rtlCol="0" anchor="t">
            <a:noAutofit/>
          </a:bodyPr>
          <a:lstStyle/>
          <a:p>
            <a:pPr marL="171450" indent="-171450">
              <a:lnSpc>
                <a:spcPct val="90000"/>
              </a:lnSpc>
              <a:spcBef>
                <a:spcPts val="0"/>
              </a:spcBef>
              <a:buFont typeface="Arial,Sans-Serif"/>
              <a:buChar char="•"/>
            </a:pPr>
            <a:r>
              <a:rPr lang="en-US" sz="2000">
                <a:latin typeface="Calibri"/>
                <a:cs typeface="Calibri"/>
              </a:rPr>
              <a:t>The plant soil moisture stress is prevented by providing required amount of water resources frequently or often daily by which the moisture condition of the soil will retain well. </a:t>
            </a:r>
            <a:endParaRPr lang="en-US" sz="2000">
              <a:latin typeface="Calibri"/>
              <a:ea typeface="+mn-lt"/>
              <a:cs typeface="Calibri"/>
            </a:endParaRPr>
          </a:p>
          <a:p>
            <a:pPr marL="171450" indent="-171450">
              <a:lnSpc>
                <a:spcPct val="90000"/>
              </a:lnSpc>
              <a:spcBef>
                <a:spcPts val="0"/>
              </a:spcBef>
              <a:buFont typeface="Arial,Sans-Serif"/>
              <a:buChar char="•"/>
            </a:pPr>
            <a:endParaRPr lang="en-US" sz="2000">
              <a:latin typeface="Calibri"/>
              <a:cs typeface="Calibri"/>
            </a:endParaRPr>
          </a:p>
          <a:p>
            <a:pPr marL="171450" indent="-171450">
              <a:lnSpc>
                <a:spcPct val="90000"/>
              </a:lnSpc>
              <a:spcBef>
                <a:spcPts val="0"/>
              </a:spcBef>
              <a:buFont typeface="Arial,Sans-Serif"/>
              <a:buChar char="•"/>
            </a:pPr>
            <a:r>
              <a:rPr lang="en-US" sz="2000">
                <a:latin typeface="Calibri"/>
                <a:cs typeface="Calibri"/>
              </a:rPr>
              <a:t>Even more precise amounts of water can be supplied for plants. As far as the foliage is dry the plant damage due to disease and insects will be reduced, which further reduces the operating cost. </a:t>
            </a:r>
            <a:endParaRPr lang="en-US" sz="2000">
              <a:latin typeface="Calibri"/>
              <a:ea typeface="+mn-lt"/>
              <a:cs typeface="Calibri"/>
            </a:endParaRPr>
          </a:p>
          <a:p>
            <a:pPr marL="171450" indent="-171450">
              <a:lnSpc>
                <a:spcPct val="90000"/>
              </a:lnSpc>
              <a:spcBef>
                <a:spcPts val="0"/>
              </a:spcBef>
              <a:buFont typeface="Arial,Sans-Serif"/>
              <a:buChar char="•"/>
            </a:pPr>
            <a:endParaRPr lang="en-US" sz="2000">
              <a:latin typeface="Calibri"/>
              <a:cs typeface="Calibri"/>
            </a:endParaRPr>
          </a:p>
          <a:p>
            <a:pPr marL="171450" indent="-171450">
              <a:lnSpc>
                <a:spcPct val="90000"/>
              </a:lnSpc>
              <a:spcBef>
                <a:spcPts val="0"/>
              </a:spcBef>
              <a:buFont typeface="Arial,Sans-Serif"/>
              <a:buChar char="•"/>
            </a:pPr>
            <a:r>
              <a:rPr lang="en-US" sz="2000">
                <a:latin typeface="Calibri"/>
                <a:cs typeface="Calibri"/>
              </a:rPr>
              <a:t>Our project on "</a:t>
            </a:r>
            <a:r>
              <a:rPr lang="en-US" sz="2000" b="1">
                <a:latin typeface="Calibri"/>
                <a:cs typeface="Calibri"/>
              </a:rPr>
              <a:t>automated Irrigation System using Arduino</a:t>
            </a:r>
            <a:r>
              <a:rPr lang="en-US" sz="2000">
                <a:latin typeface="Calibri"/>
                <a:cs typeface="Calibri"/>
              </a:rPr>
              <a:t> " is to create an automated irrigation mechanism which turns the pumping motor ON and OFF by detecting the dampness/moisture content of the soil.</a:t>
            </a:r>
            <a:endParaRPr lang="en-US" sz="2000">
              <a:latin typeface="Calibri"/>
              <a:ea typeface="+mn-lt"/>
              <a:cs typeface="Calibri"/>
            </a:endParaRPr>
          </a:p>
          <a:p>
            <a:pPr marL="171450" indent="-171450">
              <a:lnSpc>
                <a:spcPct val="90000"/>
              </a:lnSpc>
              <a:spcBef>
                <a:spcPts val="0"/>
              </a:spcBef>
              <a:buFont typeface="Arial,Sans-Serif"/>
              <a:buChar char="•"/>
            </a:pPr>
            <a:r>
              <a:rPr lang="en-US" sz="2000">
                <a:latin typeface="Calibri"/>
                <a:cs typeface="Calibri"/>
              </a:rPr>
              <a:t>This system is  capable of detecting moisture content in soil using the soil moisture sensor.</a:t>
            </a:r>
            <a:endParaRPr lang="en-US" sz="2000">
              <a:latin typeface="Calibri"/>
              <a:ea typeface="+mn-lt"/>
              <a:cs typeface="Calibri"/>
            </a:endParaRPr>
          </a:p>
          <a:p>
            <a:pPr marL="0" indent="0">
              <a:lnSpc>
                <a:spcPct val="90000"/>
              </a:lnSpc>
              <a:spcBef>
                <a:spcPts val="0"/>
              </a:spcBef>
              <a:buNone/>
            </a:pPr>
            <a:endParaRPr lang="en-US" sz="2000">
              <a:latin typeface="Calibri"/>
              <a:cs typeface="Calibri"/>
            </a:endParaRPr>
          </a:p>
          <a:p>
            <a:pPr marL="171450" indent="-171450">
              <a:lnSpc>
                <a:spcPct val="90000"/>
              </a:lnSpc>
              <a:spcBef>
                <a:spcPts val="0"/>
              </a:spcBef>
              <a:buFont typeface="Arial,Sans-Serif"/>
              <a:buChar char="•"/>
            </a:pPr>
            <a:r>
              <a:rPr lang="en-US" sz="2000">
                <a:latin typeface="Calibri"/>
                <a:cs typeface="Calibri"/>
              </a:rPr>
              <a:t> Specifically, smart irrigation system using Arduino utilizes the Soil Moisture Sensor to detect moisture content in soil and give appropriate responses to the system based on detected condition.</a:t>
            </a:r>
            <a:endParaRPr lang="en-US" sz="2000">
              <a:latin typeface="Calibri"/>
              <a:ea typeface="+mn-lt"/>
              <a:cs typeface="Calibri"/>
            </a:endParaRPr>
          </a:p>
          <a:p>
            <a:pPr marL="0" indent="0">
              <a:lnSpc>
                <a:spcPct val="90000"/>
              </a:lnSpc>
              <a:buNone/>
            </a:pPr>
            <a:endParaRPr lang="en-GB" sz="1500"/>
          </a:p>
        </p:txBody>
      </p:sp>
    </p:spTree>
    <p:extLst>
      <p:ext uri="{BB962C8B-B14F-4D97-AF65-F5344CB8AC3E}">
        <p14:creationId xmlns:p14="http://schemas.microsoft.com/office/powerpoint/2010/main" val="679865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55AF1DC1-5673-D47A-7896-BFE3CBB37BD3}"/>
              </a:ext>
            </a:extLst>
          </p:cNvPr>
          <p:cNvGraphicFramePr>
            <a:graphicFrameLocks noGrp="1"/>
          </p:cNvGraphicFramePr>
          <p:nvPr>
            <p:ph idx="1"/>
            <p:extLst>
              <p:ext uri="{D42A27DB-BD31-4B8C-83A1-F6EECF244321}">
                <p14:modId xmlns:p14="http://schemas.microsoft.com/office/powerpoint/2010/main" val="595185462"/>
              </p:ext>
            </p:extLst>
          </p:nvPr>
        </p:nvGraphicFramePr>
        <p:xfrm>
          <a:off x="1040404" y="346102"/>
          <a:ext cx="10357721" cy="63570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6081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EDE60135-13DD-791C-08EA-F17A54A7D08B}"/>
              </a:ext>
            </a:extLst>
          </p:cNvPr>
          <p:cNvGraphicFramePr>
            <a:graphicFrameLocks noGrp="1"/>
          </p:cNvGraphicFramePr>
          <p:nvPr>
            <p:ph idx="1"/>
            <p:extLst>
              <p:ext uri="{D42A27DB-BD31-4B8C-83A1-F6EECF244321}">
                <p14:modId xmlns:p14="http://schemas.microsoft.com/office/powerpoint/2010/main" val="1853595004"/>
              </p:ext>
            </p:extLst>
          </p:nvPr>
        </p:nvGraphicFramePr>
        <p:xfrm>
          <a:off x="950756" y="256454"/>
          <a:ext cx="10581838" cy="55278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9574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Electronics protoboard">
            <a:extLst>
              <a:ext uri="{FF2B5EF4-FFF2-40B4-BE49-F238E27FC236}">
                <a16:creationId xmlns:a16="http://schemas.microsoft.com/office/drawing/2014/main" id="{3514D595-E61A-6E5A-1271-E026CAB64C0A}"/>
              </a:ext>
            </a:extLst>
          </p:cNvPr>
          <p:cNvPicPr>
            <a:picLocks noChangeAspect="1"/>
          </p:cNvPicPr>
          <p:nvPr/>
        </p:nvPicPr>
        <p:blipFill rotWithShape="1">
          <a:blip r:embed="rId2"/>
          <a:srcRect r="23005" b="-4"/>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3" name="Content Placeholder 2">
            <a:extLst>
              <a:ext uri="{FF2B5EF4-FFF2-40B4-BE49-F238E27FC236}">
                <a16:creationId xmlns:a16="http://schemas.microsoft.com/office/drawing/2014/main" id="{A19E75E9-BD24-33E8-4F9C-816587455CAB}"/>
              </a:ext>
            </a:extLst>
          </p:cNvPr>
          <p:cNvSpPr>
            <a:spLocks noGrp="1"/>
          </p:cNvSpPr>
          <p:nvPr>
            <p:ph idx="1"/>
          </p:nvPr>
        </p:nvSpPr>
        <p:spPr>
          <a:xfrm>
            <a:off x="298693" y="140582"/>
            <a:ext cx="4412595" cy="3880773"/>
          </a:xfrm>
        </p:spPr>
        <p:txBody>
          <a:bodyPr vert="horz" lIns="91440" tIns="45720" rIns="91440" bIns="45720" rtlCol="0" anchor="t">
            <a:noAutofit/>
          </a:bodyPr>
          <a:lstStyle/>
          <a:p>
            <a:pPr marL="0" indent="0">
              <a:lnSpc>
                <a:spcPct val="90000"/>
              </a:lnSpc>
              <a:buNone/>
            </a:pPr>
            <a:r>
              <a:rPr lang="en-US" sz="2400" b="1"/>
              <a:t>Hardware Requirements </a:t>
            </a:r>
            <a:r>
              <a:rPr lang="en-US" sz="2400"/>
              <a:t>:</a:t>
            </a:r>
          </a:p>
          <a:p>
            <a:pPr>
              <a:lnSpc>
                <a:spcPct val="90000"/>
              </a:lnSpc>
              <a:buFont typeface="Wingdings 3"/>
              <a:buChar char=""/>
            </a:pPr>
            <a:r>
              <a:rPr lang="en-US" sz="2400">
                <a:ea typeface="+mn-lt"/>
                <a:cs typeface="+mn-lt"/>
              </a:rPr>
              <a:t>Arduino uno</a:t>
            </a:r>
            <a:endParaRPr lang="en-US" sz="2400"/>
          </a:p>
          <a:p>
            <a:pPr>
              <a:lnSpc>
                <a:spcPct val="90000"/>
              </a:lnSpc>
              <a:buFont typeface="Wingdings 3"/>
              <a:buChar char=""/>
            </a:pPr>
            <a:r>
              <a:rPr lang="en-US" sz="2400">
                <a:ea typeface="+mn-lt"/>
                <a:cs typeface="+mn-lt"/>
              </a:rPr>
              <a:t>Spark fun soil moisture sensor</a:t>
            </a:r>
            <a:endParaRPr lang="en-US" sz="2400"/>
          </a:p>
          <a:p>
            <a:pPr>
              <a:lnSpc>
                <a:spcPct val="90000"/>
              </a:lnSpc>
              <a:buFont typeface="Wingdings 3"/>
              <a:buChar char=""/>
            </a:pPr>
            <a:r>
              <a:rPr lang="en-US" sz="2400">
                <a:ea typeface="+mn-lt"/>
                <a:cs typeface="+mn-lt"/>
              </a:rPr>
              <a:t>Relay</a:t>
            </a:r>
          </a:p>
          <a:p>
            <a:pPr>
              <a:lnSpc>
                <a:spcPct val="90000"/>
              </a:lnSpc>
              <a:buFont typeface="'Wingdings 3',Sans-Serif"/>
              <a:buChar char=""/>
            </a:pPr>
            <a:r>
              <a:rPr lang="en-US" sz="2400">
                <a:ea typeface="+mn-lt"/>
                <a:cs typeface="+mn-lt"/>
              </a:rPr>
              <a:t>Water depth level sensor</a:t>
            </a:r>
          </a:p>
          <a:p>
            <a:pPr>
              <a:lnSpc>
                <a:spcPct val="90000"/>
              </a:lnSpc>
              <a:buFont typeface="'Wingdings 3',Sans-Serif"/>
              <a:buChar char=""/>
            </a:pPr>
            <a:r>
              <a:rPr lang="en-US" sz="2400">
                <a:ea typeface="+mn-lt"/>
                <a:cs typeface="+mn-lt"/>
              </a:rPr>
              <a:t>Buzzer</a:t>
            </a:r>
          </a:p>
          <a:p>
            <a:pPr>
              <a:lnSpc>
                <a:spcPct val="90000"/>
              </a:lnSpc>
              <a:buFont typeface="Wingdings 3"/>
              <a:buChar char=""/>
            </a:pPr>
            <a:r>
              <a:rPr lang="en-US" sz="2400"/>
              <a:t>LED lights</a:t>
            </a:r>
          </a:p>
          <a:p>
            <a:pPr>
              <a:lnSpc>
                <a:spcPct val="90000"/>
              </a:lnSpc>
              <a:buFont typeface="Wingdings 3"/>
              <a:buChar char=""/>
            </a:pPr>
            <a:r>
              <a:rPr lang="en-US" sz="2400"/>
              <a:t>Bread Board</a:t>
            </a:r>
          </a:p>
          <a:p>
            <a:pPr>
              <a:lnSpc>
                <a:spcPct val="90000"/>
              </a:lnSpc>
              <a:buFont typeface="Wingdings 3"/>
              <a:buChar char=""/>
            </a:pPr>
            <a:r>
              <a:rPr lang="en-US" sz="2400"/>
              <a:t>Water pump</a:t>
            </a:r>
          </a:p>
          <a:p>
            <a:pPr>
              <a:lnSpc>
                <a:spcPct val="90000"/>
              </a:lnSpc>
              <a:buFont typeface="Wingdings 3"/>
              <a:buChar char=""/>
            </a:pPr>
            <a:r>
              <a:rPr lang="en-US" sz="2400"/>
              <a:t>Arduino USB cable</a:t>
            </a:r>
          </a:p>
          <a:p>
            <a:pPr>
              <a:lnSpc>
                <a:spcPct val="90000"/>
              </a:lnSpc>
              <a:buFont typeface="Wingdings 3"/>
              <a:buChar char=""/>
            </a:pPr>
            <a:endParaRPr lang="en-US" sz="2400"/>
          </a:p>
          <a:p>
            <a:pPr marL="0" indent="0">
              <a:lnSpc>
                <a:spcPct val="90000"/>
              </a:lnSpc>
              <a:buNone/>
            </a:pPr>
            <a:r>
              <a:rPr lang="en-US" sz="2400" b="1"/>
              <a:t>Software Requirements :</a:t>
            </a:r>
            <a:endParaRPr lang="en-US" sz="2400">
              <a:ea typeface="+mn-lt"/>
              <a:cs typeface="+mn-lt"/>
            </a:endParaRPr>
          </a:p>
          <a:p>
            <a:pPr>
              <a:lnSpc>
                <a:spcPct val="90000"/>
              </a:lnSpc>
              <a:buFont typeface="Wingdings 3"/>
              <a:buChar char=""/>
            </a:pPr>
            <a:r>
              <a:rPr lang="en-US" sz="2400">
                <a:ea typeface="+mn-lt"/>
                <a:cs typeface="+mn-lt"/>
              </a:rPr>
              <a:t>Arduino IDE</a:t>
            </a:r>
            <a:endParaRPr lang="en-US" sz="2400"/>
          </a:p>
          <a:p>
            <a:pPr>
              <a:lnSpc>
                <a:spcPct val="90000"/>
              </a:lnSpc>
              <a:buFont typeface="Wingdings 3"/>
              <a:buChar char=""/>
            </a:pPr>
            <a:r>
              <a:rPr lang="en-US" sz="2400">
                <a:ea typeface="+mn-lt"/>
                <a:cs typeface="+mn-lt"/>
              </a:rPr>
              <a:t>Tinker Cad</a:t>
            </a:r>
            <a:endParaRPr lang="en-US" sz="2400"/>
          </a:p>
          <a:p>
            <a:pPr marL="0" indent="0">
              <a:lnSpc>
                <a:spcPct val="90000"/>
              </a:lnSpc>
              <a:buNone/>
            </a:pPr>
            <a:endParaRPr lang="en-US" sz="2400"/>
          </a:p>
          <a:p>
            <a:pPr marL="0" indent="0">
              <a:lnSpc>
                <a:spcPct val="90000"/>
              </a:lnSpc>
              <a:buNone/>
            </a:pPr>
            <a:endParaRPr lang="en-US" sz="2400"/>
          </a:p>
          <a:p>
            <a:pPr marL="0" indent="0">
              <a:lnSpc>
                <a:spcPct val="90000"/>
              </a:lnSpc>
              <a:buNone/>
            </a:pPr>
            <a:endParaRPr lang="en-US" sz="1500"/>
          </a:p>
        </p:txBody>
      </p:sp>
      <p:cxnSp>
        <p:nvCxnSpPr>
          <p:cNvPr id="9" name="Straight Connector 8">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21612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E6B8B0A-FDE3-D848-7516-9F24ACD45CD6}"/>
              </a:ext>
            </a:extLst>
          </p:cNvPr>
          <p:cNvSpPr>
            <a:spLocks noGrp="1"/>
          </p:cNvSpPr>
          <p:nvPr>
            <p:ph type="title"/>
          </p:nvPr>
        </p:nvSpPr>
        <p:spPr>
          <a:xfrm>
            <a:off x="673754" y="643467"/>
            <a:ext cx="4203045" cy="1375608"/>
          </a:xfrm>
        </p:spPr>
        <p:txBody>
          <a:bodyPr anchor="ctr">
            <a:normAutofit/>
          </a:bodyPr>
          <a:lstStyle/>
          <a:p>
            <a:r>
              <a:rPr lang="en-GB">
                <a:solidFill>
                  <a:schemeClr val="bg1"/>
                </a:solidFill>
              </a:rPr>
              <a:t>ARDUINO</a:t>
            </a:r>
          </a:p>
        </p:txBody>
      </p:sp>
      <p:sp>
        <p:nvSpPr>
          <p:cNvPr id="3" name="Content Placeholder 2">
            <a:extLst>
              <a:ext uri="{FF2B5EF4-FFF2-40B4-BE49-F238E27FC236}">
                <a16:creationId xmlns:a16="http://schemas.microsoft.com/office/drawing/2014/main" id="{B24DC909-BC11-8A57-D804-7A1D7D71EDA1}"/>
              </a:ext>
            </a:extLst>
          </p:cNvPr>
          <p:cNvSpPr>
            <a:spLocks noGrp="1"/>
          </p:cNvSpPr>
          <p:nvPr>
            <p:ph idx="1"/>
          </p:nvPr>
        </p:nvSpPr>
        <p:spPr>
          <a:xfrm>
            <a:off x="673754" y="1824414"/>
            <a:ext cx="3973943" cy="3440110"/>
          </a:xfrm>
        </p:spPr>
        <p:txBody>
          <a:bodyPr vert="horz" lIns="91440" tIns="45720" rIns="91440" bIns="45720" rtlCol="0" anchor="t">
            <a:noAutofit/>
          </a:bodyPr>
          <a:lstStyle/>
          <a:p>
            <a:r>
              <a:rPr lang="en-US" sz="2400">
                <a:solidFill>
                  <a:schemeClr val="bg1"/>
                </a:solidFill>
                <a:latin typeface="Calibri"/>
                <a:cs typeface="Calibri"/>
              </a:rPr>
              <a:t>It is an open-source electronics platform based on easy-to-use hardware and software. Arduino boards are able to read inputs - light on a sensor, a finger on a button, or a Twitter message - and turn it into an output - activating a motor, turning on an LED, publishing something online.</a:t>
            </a:r>
            <a:endParaRPr lang="en-GB" sz="2400">
              <a:solidFill>
                <a:schemeClr val="bg1"/>
              </a:solidFill>
              <a:ea typeface="+mn-lt"/>
              <a:cs typeface="+mn-lt"/>
            </a:endParaRPr>
          </a:p>
          <a:p>
            <a:endParaRPr lang="en-GB">
              <a:solidFill>
                <a:schemeClr val="bg1"/>
              </a:solidFill>
            </a:endParaRPr>
          </a:p>
        </p:txBody>
      </p:sp>
      <p:pic>
        <p:nvPicPr>
          <p:cNvPr id="4" name="Picture 4" descr="A picture containing text, electronics, circuit&#10;&#10;Description automatically generated">
            <a:extLst>
              <a:ext uri="{FF2B5EF4-FFF2-40B4-BE49-F238E27FC236}">
                <a16:creationId xmlns:a16="http://schemas.microsoft.com/office/drawing/2014/main" id="{FEF1FE88-0B56-61EA-9B88-EFAC026C83BD}"/>
              </a:ext>
            </a:extLst>
          </p:cNvPr>
          <p:cNvPicPr>
            <a:picLocks noChangeAspect="1"/>
          </p:cNvPicPr>
          <p:nvPr/>
        </p:nvPicPr>
        <p:blipFill rotWithShape="1">
          <a:blip r:embed="rId2"/>
          <a:srcRect t="4430" r="1" b="1"/>
          <a:stretch/>
        </p:blipFill>
        <p:spPr>
          <a:xfrm>
            <a:off x="6096001" y="1581749"/>
            <a:ext cx="5143500" cy="3681986"/>
          </a:xfrm>
          <a:prstGeom prst="rect">
            <a:avLst/>
          </a:prstGeom>
        </p:spPr>
      </p:pic>
      <p:sp>
        <p:nvSpPr>
          <p:cNvPr id="10"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0024166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31</Slides>
  <Notes>0</Notes>
  <HiddenSlides>0</HiddenSlide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Facet</vt:lpstr>
      <vt:lpstr>PRINCIPLES OF MEASURMENTS &amp; SENSORS</vt:lpstr>
      <vt:lpstr> GROUP MEMBERS</vt:lpstr>
      <vt:lpstr>AIM</vt:lpstr>
      <vt:lpstr>PowerPoint Presentation</vt:lpstr>
      <vt:lpstr>PowerPoint Presentation</vt:lpstr>
      <vt:lpstr>PowerPoint Presentation</vt:lpstr>
      <vt:lpstr>PowerPoint Presentation</vt:lpstr>
      <vt:lpstr>PowerPoint Presentation</vt:lpstr>
      <vt:lpstr>ARDUINO</vt:lpstr>
      <vt:lpstr>SOIL MOISTURE SENSOR &amp; COMPARATOR</vt:lpstr>
      <vt:lpstr>RELAY</vt:lpstr>
      <vt:lpstr>PowerPoint Presentation</vt:lpstr>
      <vt:lpstr>PowerPoint Presentation</vt:lpstr>
      <vt:lpstr>PowerPoint Presentation</vt:lpstr>
      <vt:lpstr>BREADBOARD</vt:lpstr>
      <vt:lpstr>WATER PUMPING MOTOR</vt:lpstr>
      <vt:lpstr>JUMPER WIRES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CIRCUIT SETUP</vt:lpstr>
      <vt:lpstr>CODE</vt:lpstr>
      <vt:lpstr>PowerPoint Presentation</vt:lpstr>
      <vt:lpstr>OUTPUT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10</cp:revision>
  <dcterms:created xsi:type="dcterms:W3CDTF">2022-07-17T09:08:16Z</dcterms:created>
  <dcterms:modified xsi:type="dcterms:W3CDTF">2022-07-21T07:51:18Z</dcterms:modified>
</cp:coreProperties>
</file>