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73" r:id="rId5"/>
    <p:sldId id="374" r:id="rId6"/>
    <p:sldId id="413" r:id="rId7"/>
    <p:sldId id="414" r:id="rId8"/>
    <p:sldId id="429" r:id="rId9"/>
    <p:sldId id="430" r:id="rId10"/>
    <p:sldId id="418" r:id="rId11"/>
    <p:sldId id="431" r:id="rId12"/>
    <p:sldId id="432" r:id="rId13"/>
    <p:sldId id="433" r:id="rId14"/>
    <p:sldId id="434" r:id="rId15"/>
    <p:sldId id="426" r:id="rId16"/>
    <p:sldId id="427" r:id="rId17"/>
    <p:sldId id="371" r:id="rId18"/>
  </p:sldIdLst>
  <p:sldSz cx="9144000" cy="5143500" type="screen16x9"/>
  <p:notesSz cx="6858000" cy="9144000"/>
  <p:embeddedFontLst>
    <p:embeddedFont>
      <p:font typeface="Unna" panose="02040503070705020203"/>
      <p:regular r:id="rId22"/>
    </p:embeddedFont>
    <p:embeddedFont>
      <p:font typeface="Raleway"/>
      <p:regular r:id="rId23"/>
    </p:embeddedFont>
    <p:embeddedFont>
      <p:font typeface="Raleway SemiBold"/>
      <p:bold r:id="rId24"/>
    </p:embeddedFont>
    <p:embeddedFont>
      <p:font typeface="Baskerville Old Face" panose="02020602080505020303"/>
      <p:regular r:id="rId25"/>
    </p:embeddedFont>
    <p:embeddedFont>
      <p:font typeface="Californian FB" panose="0207040306080B030204"/>
      <p:regular r:id="rId26"/>
      <p:bold r:id="rId27"/>
      <p:italic r:id="rId28"/>
    </p:embeddedFont>
    <p:embeddedFont>
      <p:font typeface="Calibri Light" panose="020F0302020204030204"/>
      <p:regular r:id="rId29"/>
      <p:italic r:id="rId30"/>
    </p:embeddedFont>
    <p:embeddedFont>
      <p:font typeface="Calibri" panose="020F050202020403020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3.fntdata"/><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8B5912-B2BF-491B-889C-8A28504B3703}" type="doc">
      <dgm:prSet loTypeId="urn:microsoft.com/office/officeart/2008/layout/LinedList" loCatId="list" qsTypeId="urn:microsoft.com/office/officeart/2005/8/quickstyle/simple5" qsCatId="simple" csTypeId="urn:microsoft.com/office/officeart/2005/8/colors/colorful5" csCatId="colorful"/>
      <dgm:spPr/>
      <dgm:t>
        <a:bodyPr/>
        <a:lstStyle/>
        <a:p>
          <a:endParaRPr lang="en-US"/>
        </a:p>
      </dgm:t>
    </dgm:pt>
    <dgm:pt modelId="{B06569A5-6132-4359-B18F-FF2BC14BECA8}">
      <dgm:prSet/>
      <dgm:spPr/>
      <dgm:t>
        <a:bodyPr/>
        <a:lstStyle/>
        <a:p>
          <a:r>
            <a:rPr lang="en-US" dirty="0">
              <a:latin typeface="Californian FB" panose="0207040306080B030204"/>
            </a:rPr>
            <a:t>Logistic regression is one of the most popular Machine Learning algorithms, which comes under the Supervised Learning technique.</a:t>
          </a:r>
        </a:p>
      </dgm:t>
    </dgm:pt>
    <dgm:pt modelId="{89ED998D-7DBE-4473-8ECA-1DB33681C901}" cxnId="{89AA03DE-5727-4639-BD08-F0FCB18243A7}" type="parTrans">
      <dgm:prSet/>
      <dgm:spPr/>
      <dgm:t>
        <a:bodyPr/>
        <a:lstStyle/>
        <a:p>
          <a:endParaRPr lang="en-US"/>
        </a:p>
      </dgm:t>
    </dgm:pt>
    <dgm:pt modelId="{4EA00E48-3BAE-47D1-AB56-93A4B02D342B}" cxnId="{89AA03DE-5727-4639-BD08-F0FCB18243A7}" type="sibTrans">
      <dgm:prSet/>
      <dgm:spPr/>
      <dgm:t>
        <a:bodyPr/>
        <a:lstStyle/>
        <a:p>
          <a:endParaRPr lang="en-US"/>
        </a:p>
      </dgm:t>
    </dgm:pt>
    <dgm:pt modelId="{778A0D95-03C9-4857-9D48-98BC0A23C3DF}">
      <dgm:prSet/>
      <dgm:spPr/>
      <dgm:t>
        <a:bodyPr/>
        <a:lstStyle/>
        <a:p>
          <a:r>
            <a:rPr lang="en-US" dirty="0">
              <a:latin typeface="Californian FB" panose="0207040306080B030204"/>
            </a:rPr>
            <a:t>It is used for predicting the categorical dependent variable using a given set of independent variables.</a:t>
          </a:r>
        </a:p>
      </dgm:t>
    </dgm:pt>
    <dgm:pt modelId="{7C65B712-CD03-4795-9768-6D3DC2CE435D}" cxnId="{02EC2F1F-3C0D-4CB8-AD1D-D8CC9EB9331C}" type="parTrans">
      <dgm:prSet/>
      <dgm:spPr/>
      <dgm:t>
        <a:bodyPr/>
        <a:lstStyle/>
        <a:p>
          <a:endParaRPr lang="en-US"/>
        </a:p>
      </dgm:t>
    </dgm:pt>
    <dgm:pt modelId="{FA0A6237-B4A7-4B29-8F52-687658C831FB}" cxnId="{02EC2F1F-3C0D-4CB8-AD1D-D8CC9EB9331C}" type="sibTrans">
      <dgm:prSet/>
      <dgm:spPr/>
      <dgm:t>
        <a:bodyPr/>
        <a:lstStyle/>
        <a:p>
          <a:endParaRPr lang="en-US"/>
        </a:p>
      </dgm:t>
    </dgm:pt>
    <dgm:pt modelId="{48876E7F-AEBE-4473-878A-D64830FB1625}">
      <dgm:prSet/>
      <dgm:spPr/>
      <dgm:t>
        <a:bodyPr/>
        <a:lstStyle/>
        <a:p>
          <a:r>
            <a:rPr lang="en-US" dirty="0">
              <a:latin typeface="Californian FB" panose="0207040306080B030204"/>
            </a:rPr>
            <a:t>In Logistic regression, instead of fitting a regression line, we fit an "S" shaped logistic function, which predicts two maximum values (0 or 1).</a:t>
          </a:r>
        </a:p>
      </dgm:t>
    </dgm:pt>
    <dgm:pt modelId="{D75587AF-9793-4DF8-8498-BB5D20B0C0F2}" cxnId="{E9F116E8-4667-45E7-AC6D-1A48A5077858}" type="parTrans">
      <dgm:prSet/>
      <dgm:spPr/>
      <dgm:t>
        <a:bodyPr/>
        <a:lstStyle/>
        <a:p>
          <a:endParaRPr lang="en-US"/>
        </a:p>
      </dgm:t>
    </dgm:pt>
    <dgm:pt modelId="{1312704E-F6DA-4237-BEDF-543C2B57FE03}" cxnId="{E9F116E8-4667-45E7-AC6D-1A48A5077858}" type="sibTrans">
      <dgm:prSet/>
      <dgm:spPr/>
      <dgm:t>
        <a:bodyPr/>
        <a:lstStyle/>
        <a:p>
          <a:endParaRPr lang="en-US"/>
        </a:p>
      </dgm:t>
    </dgm:pt>
    <dgm:pt modelId="{0279FEDC-3F19-4955-8D60-483BB727F4E6}" type="pres">
      <dgm:prSet presAssocID="{DC8B5912-B2BF-491B-889C-8A28504B3703}" presName="vert0" presStyleCnt="0">
        <dgm:presLayoutVars>
          <dgm:dir/>
          <dgm:animOne val="branch"/>
          <dgm:animLvl val="lvl"/>
        </dgm:presLayoutVars>
      </dgm:prSet>
      <dgm:spPr/>
    </dgm:pt>
    <dgm:pt modelId="{84E92183-276D-462A-B525-0FED5BC2F5B7}" type="pres">
      <dgm:prSet presAssocID="{B06569A5-6132-4359-B18F-FF2BC14BECA8}" presName="thickLine" presStyleLbl="alignNode1" presStyleIdx="0" presStyleCnt="3"/>
      <dgm:spPr/>
    </dgm:pt>
    <dgm:pt modelId="{781B122C-C283-4A7B-9BCE-2BBE268E990F}" type="pres">
      <dgm:prSet presAssocID="{B06569A5-6132-4359-B18F-FF2BC14BECA8}" presName="horz1" presStyleCnt="0"/>
      <dgm:spPr/>
    </dgm:pt>
    <dgm:pt modelId="{EBB34652-BAB1-4AFD-8CCD-415842CFC412}" type="pres">
      <dgm:prSet presAssocID="{B06569A5-6132-4359-B18F-FF2BC14BECA8}" presName="tx1" presStyleLbl="revTx" presStyleIdx="0" presStyleCnt="3"/>
      <dgm:spPr/>
    </dgm:pt>
    <dgm:pt modelId="{FAF5FECF-79B8-4A87-AAAC-2210446014DA}" type="pres">
      <dgm:prSet presAssocID="{B06569A5-6132-4359-B18F-FF2BC14BECA8}" presName="vert1" presStyleCnt="0"/>
      <dgm:spPr/>
    </dgm:pt>
    <dgm:pt modelId="{9A4C00AC-7A8C-457C-86CC-17AFE349FA36}" type="pres">
      <dgm:prSet presAssocID="{778A0D95-03C9-4857-9D48-98BC0A23C3DF}" presName="thickLine" presStyleLbl="alignNode1" presStyleIdx="1" presStyleCnt="3"/>
      <dgm:spPr/>
    </dgm:pt>
    <dgm:pt modelId="{D18793FF-2423-4104-AF39-40317027AE1C}" type="pres">
      <dgm:prSet presAssocID="{778A0D95-03C9-4857-9D48-98BC0A23C3DF}" presName="horz1" presStyleCnt="0"/>
      <dgm:spPr/>
    </dgm:pt>
    <dgm:pt modelId="{00A23479-543C-498C-953B-8865FD7EE9C0}" type="pres">
      <dgm:prSet presAssocID="{778A0D95-03C9-4857-9D48-98BC0A23C3DF}" presName="tx1" presStyleLbl="revTx" presStyleIdx="1" presStyleCnt="3"/>
      <dgm:spPr/>
    </dgm:pt>
    <dgm:pt modelId="{0EA61044-545B-4EC2-BE52-6ED509DF4C65}" type="pres">
      <dgm:prSet presAssocID="{778A0D95-03C9-4857-9D48-98BC0A23C3DF}" presName="vert1" presStyleCnt="0"/>
      <dgm:spPr/>
    </dgm:pt>
    <dgm:pt modelId="{E6970D97-9336-4809-B31A-2D8DF4029397}" type="pres">
      <dgm:prSet presAssocID="{48876E7F-AEBE-4473-878A-D64830FB1625}" presName="thickLine" presStyleLbl="alignNode1" presStyleIdx="2" presStyleCnt="3"/>
      <dgm:spPr/>
    </dgm:pt>
    <dgm:pt modelId="{83180C0C-1B97-4269-A853-CDE257DFB2E5}" type="pres">
      <dgm:prSet presAssocID="{48876E7F-AEBE-4473-878A-D64830FB1625}" presName="horz1" presStyleCnt="0"/>
      <dgm:spPr/>
    </dgm:pt>
    <dgm:pt modelId="{BA05944E-7DCF-45EE-932B-16B1F94EF59D}" type="pres">
      <dgm:prSet presAssocID="{48876E7F-AEBE-4473-878A-D64830FB1625}" presName="tx1" presStyleLbl="revTx" presStyleIdx="2" presStyleCnt="3"/>
      <dgm:spPr/>
    </dgm:pt>
    <dgm:pt modelId="{FD94D802-643E-476B-A735-A7D26D040916}" type="pres">
      <dgm:prSet presAssocID="{48876E7F-AEBE-4473-878A-D64830FB1625}" presName="vert1" presStyleCnt="0"/>
      <dgm:spPr/>
    </dgm:pt>
  </dgm:ptLst>
  <dgm:cxnLst>
    <dgm:cxn modelId="{EA3EEC05-A5FB-4008-8887-A9E00EF9DF2E}" type="presOf" srcId="{B06569A5-6132-4359-B18F-FF2BC14BECA8}" destId="{EBB34652-BAB1-4AFD-8CCD-415842CFC412}" srcOrd="0" destOrd="0" presId="urn:microsoft.com/office/officeart/2008/layout/LinedList"/>
    <dgm:cxn modelId="{02EC2F1F-3C0D-4CB8-AD1D-D8CC9EB9331C}" srcId="{DC8B5912-B2BF-491B-889C-8A28504B3703}" destId="{778A0D95-03C9-4857-9D48-98BC0A23C3DF}" srcOrd="1" destOrd="0" parTransId="{7C65B712-CD03-4795-9768-6D3DC2CE435D}" sibTransId="{FA0A6237-B4A7-4B29-8F52-687658C831FB}"/>
    <dgm:cxn modelId="{7A191673-A0E3-47FC-BA9B-442DE39815A7}" type="presOf" srcId="{DC8B5912-B2BF-491B-889C-8A28504B3703}" destId="{0279FEDC-3F19-4955-8D60-483BB727F4E6}" srcOrd="0" destOrd="0" presId="urn:microsoft.com/office/officeart/2008/layout/LinedList"/>
    <dgm:cxn modelId="{AFD39B55-3F6B-41AA-B680-FA31A801EE36}" type="presOf" srcId="{778A0D95-03C9-4857-9D48-98BC0A23C3DF}" destId="{00A23479-543C-498C-953B-8865FD7EE9C0}" srcOrd="0" destOrd="0" presId="urn:microsoft.com/office/officeart/2008/layout/LinedList"/>
    <dgm:cxn modelId="{318D47D1-03B5-4D09-8ED0-75CD14404AEE}" type="presOf" srcId="{48876E7F-AEBE-4473-878A-D64830FB1625}" destId="{BA05944E-7DCF-45EE-932B-16B1F94EF59D}" srcOrd="0" destOrd="0" presId="urn:microsoft.com/office/officeart/2008/layout/LinedList"/>
    <dgm:cxn modelId="{89AA03DE-5727-4639-BD08-F0FCB18243A7}" srcId="{DC8B5912-B2BF-491B-889C-8A28504B3703}" destId="{B06569A5-6132-4359-B18F-FF2BC14BECA8}" srcOrd="0" destOrd="0" parTransId="{89ED998D-7DBE-4473-8ECA-1DB33681C901}" sibTransId="{4EA00E48-3BAE-47D1-AB56-93A4B02D342B}"/>
    <dgm:cxn modelId="{E9F116E8-4667-45E7-AC6D-1A48A5077858}" srcId="{DC8B5912-B2BF-491B-889C-8A28504B3703}" destId="{48876E7F-AEBE-4473-878A-D64830FB1625}" srcOrd="2" destOrd="0" parTransId="{D75587AF-9793-4DF8-8498-BB5D20B0C0F2}" sibTransId="{1312704E-F6DA-4237-BEDF-543C2B57FE03}"/>
    <dgm:cxn modelId="{D9484E40-DA3D-4C91-ACAE-2E46FDF00526}" type="presParOf" srcId="{0279FEDC-3F19-4955-8D60-483BB727F4E6}" destId="{84E92183-276D-462A-B525-0FED5BC2F5B7}" srcOrd="0" destOrd="0" presId="urn:microsoft.com/office/officeart/2008/layout/LinedList"/>
    <dgm:cxn modelId="{80DF99AE-6264-4703-B049-2009602FB6DD}" type="presParOf" srcId="{0279FEDC-3F19-4955-8D60-483BB727F4E6}" destId="{781B122C-C283-4A7B-9BCE-2BBE268E990F}" srcOrd="1" destOrd="0" presId="urn:microsoft.com/office/officeart/2008/layout/LinedList"/>
    <dgm:cxn modelId="{4731B988-8720-4000-B741-D7B400E44D30}" type="presParOf" srcId="{781B122C-C283-4A7B-9BCE-2BBE268E990F}" destId="{EBB34652-BAB1-4AFD-8CCD-415842CFC412}" srcOrd="0" destOrd="0" presId="urn:microsoft.com/office/officeart/2008/layout/LinedList"/>
    <dgm:cxn modelId="{8789C826-023D-41A9-9092-1D0DBCE3FC64}" type="presParOf" srcId="{781B122C-C283-4A7B-9BCE-2BBE268E990F}" destId="{FAF5FECF-79B8-4A87-AAAC-2210446014DA}" srcOrd="1" destOrd="0" presId="urn:microsoft.com/office/officeart/2008/layout/LinedList"/>
    <dgm:cxn modelId="{FB1184E8-9D89-4922-928E-D86613BE4837}" type="presParOf" srcId="{0279FEDC-3F19-4955-8D60-483BB727F4E6}" destId="{9A4C00AC-7A8C-457C-86CC-17AFE349FA36}" srcOrd="2" destOrd="0" presId="urn:microsoft.com/office/officeart/2008/layout/LinedList"/>
    <dgm:cxn modelId="{9AFA5E5F-2F9E-4A77-9762-7103291923B7}" type="presParOf" srcId="{0279FEDC-3F19-4955-8D60-483BB727F4E6}" destId="{D18793FF-2423-4104-AF39-40317027AE1C}" srcOrd="3" destOrd="0" presId="urn:microsoft.com/office/officeart/2008/layout/LinedList"/>
    <dgm:cxn modelId="{B299A0E7-90D7-4C07-84B4-E132A2820FC9}" type="presParOf" srcId="{D18793FF-2423-4104-AF39-40317027AE1C}" destId="{00A23479-543C-498C-953B-8865FD7EE9C0}" srcOrd="0" destOrd="0" presId="urn:microsoft.com/office/officeart/2008/layout/LinedList"/>
    <dgm:cxn modelId="{1C3D946A-9B87-4E0E-A1AB-113EB33B48C4}" type="presParOf" srcId="{D18793FF-2423-4104-AF39-40317027AE1C}" destId="{0EA61044-545B-4EC2-BE52-6ED509DF4C65}" srcOrd="1" destOrd="0" presId="urn:microsoft.com/office/officeart/2008/layout/LinedList"/>
    <dgm:cxn modelId="{257FE8D7-9A9D-4492-90BD-1296EF9C9550}" type="presParOf" srcId="{0279FEDC-3F19-4955-8D60-483BB727F4E6}" destId="{E6970D97-9336-4809-B31A-2D8DF4029397}" srcOrd="4" destOrd="0" presId="urn:microsoft.com/office/officeart/2008/layout/LinedList"/>
    <dgm:cxn modelId="{6D7C496A-81D9-4B3C-B0B4-10B4210855F2}" type="presParOf" srcId="{0279FEDC-3F19-4955-8D60-483BB727F4E6}" destId="{83180C0C-1B97-4269-A853-CDE257DFB2E5}" srcOrd="5" destOrd="0" presId="urn:microsoft.com/office/officeart/2008/layout/LinedList"/>
    <dgm:cxn modelId="{3A6BB5FC-75F6-4798-A210-DE9FC25DE28B}" type="presParOf" srcId="{83180C0C-1B97-4269-A853-CDE257DFB2E5}" destId="{BA05944E-7DCF-45EE-932B-16B1F94EF59D}" srcOrd="0" destOrd="0" presId="urn:microsoft.com/office/officeart/2008/layout/LinedList"/>
    <dgm:cxn modelId="{830874E3-6EBF-4542-BE07-8D260658F38A}" type="presParOf" srcId="{83180C0C-1B97-4269-A853-CDE257DFB2E5}" destId="{FD94D802-643E-476B-A735-A7D26D04091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88195" cy="2906315"/>
        <a:chOff x="0" y="0"/>
        <a:chExt cx="5088195" cy="2906315"/>
      </a:xfrm>
    </dsp:grpSpPr>
    <dsp:sp modelId="{84E92183-276D-462A-B525-0FED5BC2F5B7}">
      <dsp:nvSpPr>
        <dsp:cNvPr id="3" name="Straight Connector 2"/>
        <dsp:cNvSpPr/>
      </dsp:nvSpPr>
      <dsp:spPr bwMode="white">
        <a:xfrm>
          <a:off x="0" y="0"/>
          <a:ext cx="5088195" cy="0"/>
        </a:xfrm>
        <a:prstGeom prst="line">
          <a:avLst/>
        </a:prstGeom>
      </dsp:spPr>
      <dsp:style>
        <a:lnRef idx="1">
          <a:schemeClr val="accent5">
            <a:hueOff val="0"/>
            <a:satOff val="0"/>
            <a:lumOff val="0"/>
            <a:alpha val="100000"/>
          </a:schemeClr>
        </a:lnRef>
        <a:fillRef idx="3">
          <a:schemeClr val="accent5">
            <a:hueOff val="0"/>
            <a:satOff val="0"/>
            <a:lumOff val="0"/>
            <a:alpha val="100000"/>
          </a:schemeClr>
        </a:fillRef>
        <a:effectRef idx="3">
          <a:scrgbClr r="0" g="0" b="0"/>
        </a:effectRef>
        <a:fontRef idx="minor">
          <a:schemeClr val="lt1"/>
        </a:fontRef>
      </dsp:style>
      <dsp:txXfrm>
        <a:off x="0" y="0"/>
        <a:ext cx="5088195" cy="0"/>
      </dsp:txXfrm>
    </dsp:sp>
    <dsp:sp modelId="{EBB34652-BAB1-4AFD-8CCD-415842CFC412}">
      <dsp:nvSpPr>
        <dsp:cNvPr id="4" name="Rectangles 3"/>
        <dsp:cNvSpPr/>
      </dsp:nvSpPr>
      <dsp:spPr bwMode="white">
        <a:xfrm>
          <a:off x="0" y="0"/>
          <a:ext cx="5088195" cy="9687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tx1"/>
              </a:solidFill>
              <a:latin typeface="Californian FB" panose="0207040306080B030204"/>
            </a:rPr>
            <a:t>Logistic regression is one of the most popular Machine Learning algorithms, which comes under the Supervised Learning technique.</a:t>
          </a:r>
          <a:endParaRPr>
            <a:solidFill>
              <a:schemeClr val="tx1"/>
            </a:solidFill>
          </a:endParaRPr>
        </a:p>
      </dsp:txBody>
      <dsp:txXfrm>
        <a:off x="0" y="0"/>
        <a:ext cx="5088195" cy="968772"/>
      </dsp:txXfrm>
    </dsp:sp>
    <dsp:sp modelId="{9A4C00AC-7A8C-457C-86CC-17AFE349FA36}">
      <dsp:nvSpPr>
        <dsp:cNvPr id="5" name="Straight Connector 4"/>
        <dsp:cNvSpPr/>
      </dsp:nvSpPr>
      <dsp:spPr bwMode="white">
        <a:xfrm>
          <a:off x="0" y="968772"/>
          <a:ext cx="5088195" cy="0"/>
        </a:xfrm>
        <a:prstGeom prst="line">
          <a:avLst/>
        </a:prstGeom>
      </dsp:spPr>
      <dsp:style>
        <a:lnRef idx="1">
          <a:schemeClr val="accent5">
            <a:hueOff val="0"/>
            <a:satOff val="0"/>
            <a:lumOff val="0"/>
            <a:alpha val="100000"/>
          </a:schemeClr>
        </a:lnRef>
        <a:fillRef idx="3">
          <a:schemeClr val="accent5">
            <a:hueOff val="0"/>
            <a:satOff val="0"/>
            <a:lumOff val="0"/>
            <a:alpha val="100000"/>
          </a:schemeClr>
        </a:fillRef>
        <a:effectRef idx="3">
          <a:scrgbClr r="0" g="0" b="0"/>
        </a:effectRef>
        <a:fontRef idx="minor">
          <a:schemeClr val="lt1"/>
        </a:fontRef>
      </dsp:style>
      <dsp:txXfrm>
        <a:off x="0" y="968772"/>
        <a:ext cx="5088195" cy="0"/>
      </dsp:txXfrm>
    </dsp:sp>
    <dsp:sp modelId="{00A23479-543C-498C-953B-8865FD7EE9C0}">
      <dsp:nvSpPr>
        <dsp:cNvPr id="6" name="Rectangles 5"/>
        <dsp:cNvSpPr/>
      </dsp:nvSpPr>
      <dsp:spPr bwMode="white">
        <a:xfrm>
          <a:off x="0" y="968772"/>
          <a:ext cx="5088195" cy="9687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tx1"/>
              </a:solidFill>
              <a:latin typeface="Californian FB" panose="0207040306080B030204"/>
            </a:rPr>
            <a:t>It is used for predicting the categorical dependent variable using a given set of independent variables.</a:t>
          </a:r>
          <a:endParaRPr>
            <a:solidFill>
              <a:schemeClr val="tx1"/>
            </a:solidFill>
          </a:endParaRPr>
        </a:p>
      </dsp:txBody>
      <dsp:txXfrm>
        <a:off x="0" y="968772"/>
        <a:ext cx="5088195" cy="968772"/>
      </dsp:txXfrm>
    </dsp:sp>
    <dsp:sp modelId="{E6970D97-9336-4809-B31A-2D8DF4029397}">
      <dsp:nvSpPr>
        <dsp:cNvPr id="7" name="Straight Connector 6"/>
        <dsp:cNvSpPr/>
      </dsp:nvSpPr>
      <dsp:spPr bwMode="white">
        <a:xfrm>
          <a:off x="0" y="1937543"/>
          <a:ext cx="5088195" cy="0"/>
        </a:xfrm>
        <a:prstGeom prst="line">
          <a:avLst/>
        </a:prstGeom>
      </dsp:spPr>
      <dsp:style>
        <a:lnRef idx="1">
          <a:schemeClr val="accent5">
            <a:hueOff val="0"/>
            <a:satOff val="0"/>
            <a:lumOff val="0"/>
            <a:alpha val="100000"/>
          </a:schemeClr>
        </a:lnRef>
        <a:fillRef idx="3">
          <a:schemeClr val="accent5">
            <a:hueOff val="0"/>
            <a:satOff val="0"/>
            <a:lumOff val="0"/>
            <a:alpha val="100000"/>
          </a:schemeClr>
        </a:fillRef>
        <a:effectRef idx="3">
          <a:scrgbClr r="0" g="0" b="0"/>
        </a:effectRef>
        <a:fontRef idx="minor">
          <a:schemeClr val="lt1"/>
        </a:fontRef>
      </dsp:style>
      <dsp:txXfrm>
        <a:off x="0" y="1937543"/>
        <a:ext cx="5088195" cy="0"/>
      </dsp:txXfrm>
    </dsp:sp>
    <dsp:sp modelId="{BA05944E-7DCF-45EE-932B-16B1F94EF59D}">
      <dsp:nvSpPr>
        <dsp:cNvPr id="8" name="Rectangles 7"/>
        <dsp:cNvSpPr/>
      </dsp:nvSpPr>
      <dsp:spPr bwMode="white">
        <a:xfrm>
          <a:off x="0" y="1937543"/>
          <a:ext cx="5088195" cy="96877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solidFill>
                <a:schemeClr val="tx1"/>
              </a:solidFill>
              <a:latin typeface="Californian FB" panose="0207040306080B030204"/>
            </a:rPr>
            <a:t>In Logistic regression, instead of fitting a regression line, we fit an "S" shaped logistic function, which predicts two maximum values (0 or 1).</a:t>
          </a:r>
          <a:endParaRPr>
            <a:solidFill>
              <a:schemeClr val="tx1"/>
            </a:solidFill>
          </a:endParaRPr>
        </a:p>
      </dsp:txBody>
      <dsp:txXfrm>
        <a:off x="0" y="1937543"/>
        <a:ext cx="5088195" cy="9687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4"/>
        <p:cNvGrpSpPr/>
        <p:nvPr/>
      </p:nvGrpSpPr>
      <p:grpSpPr>
        <a:xfrm>
          <a:off x="0" y="0"/>
          <a:ext cx="0" cy="0"/>
          <a:chOff x="0" y="0"/>
          <a:chExt cx="0" cy="0"/>
        </a:xfrm>
      </p:grpSpPr>
      <p:sp>
        <p:nvSpPr>
          <p:cNvPr id="325" name="Google Shape;325;gec3bb0cf0f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c3bb0cf0f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6" Type="http://schemas.openxmlformats.org/officeDocument/2006/relationships/hyperlink" Target="https://freepik.com/" TargetMode="External"/><Relationship Id="rId5" Type="http://schemas.openxmlformats.org/officeDocument/2006/relationships/hyperlink" Target="https://flaticon.com/" TargetMode="External"/><Relationship Id="rId4" Type="http://schemas.openxmlformats.org/officeDocument/2006/relationships/hyperlink" Target="http://bit.ly/2Tynxth" TargetMode="External"/><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a:blip r:embed="rId2"/>
          <a:stretch>
            <a:fillRect/>
          </a:stretch>
        </p:blipFill>
        <p:spPr>
          <a:xfrm>
            <a:off x="-27538" y="-28787"/>
            <a:ext cx="9199075" cy="5201074"/>
          </a:xfrm>
          <a:prstGeom prst="rect">
            <a:avLst/>
          </a:prstGeom>
          <a:noFill/>
          <a:ln>
            <a:noFill/>
          </a:ln>
        </p:spPr>
      </p:pic>
      <p:sp>
        <p:nvSpPr>
          <p:cNvPr id="56" name="Google Shape;56;p11"/>
          <p:cNvSpPr txBox="1">
            <a:spLocks noGrp="1"/>
          </p:cNvSpPr>
          <p:nvPr>
            <p:ph type="title" hasCustomPrompt="1"/>
          </p:nvPr>
        </p:nvSpPr>
        <p:spPr>
          <a:xfrm>
            <a:off x="2015400" y="1749638"/>
            <a:ext cx="5113200" cy="12153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7" name="Google Shape;57;p1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pic>
        <p:nvPicPr>
          <p:cNvPr id="58" name="Google Shape;58;p11"/>
          <p:cNvPicPr preferRelativeResize="0"/>
          <p:nvPr/>
        </p:nvPicPr>
        <p:blipFill rotWithShape="1">
          <a:blip r:embed="rId3"/>
          <a:srcRect/>
          <a:stretch>
            <a:fillRect/>
          </a:stretch>
        </p:blipFill>
        <p:spPr>
          <a:xfrm>
            <a:off x="-36599" y="-36550"/>
            <a:ext cx="9217198" cy="5216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2"/>
          <a:stretch>
            <a:fillRect/>
          </a:stretch>
        </p:blipFill>
        <p:spPr>
          <a:xfrm>
            <a:off x="-27538" y="-28787"/>
            <a:ext cx="9199075" cy="5201074"/>
          </a:xfrm>
          <a:prstGeom prst="rect">
            <a:avLst/>
          </a:prstGeom>
          <a:noFill/>
          <a:ln>
            <a:noFill/>
          </a:ln>
        </p:spPr>
      </p:pic>
      <p:pic>
        <p:nvPicPr>
          <p:cNvPr id="89" name="Google Shape;89;p15"/>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90" name="Google Shape;90;p15"/>
          <p:cNvSpPr txBox="1">
            <a:spLocks noGrp="1"/>
          </p:cNvSpPr>
          <p:nvPr>
            <p:ph type="title"/>
          </p:nvPr>
        </p:nvSpPr>
        <p:spPr>
          <a:xfrm>
            <a:off x="4978100" y="2078750"/>
            <a:ext cx="3055200" cy="8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p:txBody>
      </p:sp>
      <p:sp>
        <p:nvSpPr>
          <p:cNvPr id="91" name="Google Shape;91;p15"/>
          <p:cNvSpPr txBox="1">
            <a:spLocks noGrp="1"/>
          </p:cNvSpPr>
          <p:nvPr>
            <p:ph type="subTitle" idx="1"/>
          </p:nvPr>
        </p:nvSpPr>
        <p:spPr>
          <a:xfrm>
            <a:off x="49781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92" name="Google Shape;92;p15"/>
          <p:cNvSpPr txBox="1">
            <a:spLocks noGrp="1"/>
          </p:cNvSpPr>
          <p:nvPr>
            <p:ph type="title" idx="2" hasCustomPrompt="1"/>
          </p:nvPr>
        </p:nvSpPr>
        <p:spPr>
          <a:xfrm>
            <a:off x="4978100" y="1282525"/>
            <a:ext cx="30552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_1">
    <p:bg>
      <p:bgPr>
        <a:solidFill>
          <a:schemeClr val="dk1"/>
        </a:soli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2"/>
          <a:stretch>
            <a:fillRect/>
          </a:stretch>
        </p:blipFill>
        <p:spPr>
          <a:xfrm>
            <a:off x="-27538" y="-28787"/>
            <a:ext cx="9199075" cy="5201074"/>
          </a:xfrm>
          <a:prstGeom prst="rect">
            <a:avLst/>
          </a:prstGeom>
          <a:noFill/>
          <a:ln>
            <a:noFill/>
          </a:ln>
        </p:spPr>
      </p:pic>
      <p:pic>
        <p:nvPicPr>
          <p:cNvPr id="102" name="Google Shape;102;p17"/>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03" name="Google Shape;103;p1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2_1_1_1_1">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stretch>
            <a:fillRect/>
          </a:stretch>
        </p:blipFill>
        <p:spPr>
          <a:xfrm>
            <a:off x="-27538" y="-28787"/>
            <a:ext cx="9199075" cy="5201074"/>
          </a:xfrm>
          <a:prstGeom prst="rect">
            <a:avLst/>
          </a:prstGeom>
          <a:noFill/>
          <a:ln>
            <a:noFill/>
          </a:ln>
        </p:spPr>
      </p:pic>
      <p:pic>
        <p:nvPicPr>
          <p:cNvPr id="111" name="Google Shape;111;p19"/>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12" name="Google Shape;112;p1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3" name="Google Shape;113;p19"/>
          <p:cNvSpPr txBox="1">
            <a:spLocks noGrp="1"/>
          </p:cNvSpPr>
          <p:nvPr>
            <p:ph type="subTitle" idx="1"/>
          </p:nvPr>
        </p:nvSpPr>
        <p:spPr>
          <a:xfrm>
            <a:off x="53737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2_1_1_1_1_1">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stretch>
            <a:fillRect/>
          </a:stretch>
        </p:blipFill>
        <p:spPr>
          <a:xfrm>
            <a:off x="-27538" y="-28787"/>
            <a:ext cx="9199075" cy="5201074"/>
          </a:xfrm>
          <a:prstGeom prst="rect">
            <a:avLst/>
          </a:prstGeom>
          <a:noFill/>
          <a:ln>
            <a:noFill/>
          </a:ln>
        </p:spPr>
      </p:pic>
      <p:pic>
        <p:nvPicPr>
          <p:cNvPr id="116" name="Google Shape;116;p20"/>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17" name="Google Shape;117;p20"/>
          <p:cNvSpPr txBox="1">
            <a:spLocks noGrp="1"/>
          </p:cNvSpPr>
          <p:nvPr>
            <p:ph type="title"/>
          </p:nvPr>
        </p:nvSpPr>
        <p:spPr>
          <a:xfrm>
            <a:off x="2694275" y="1034825"/>
            <a:ext cx="37554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8" name="Google Shape;118;p20"/>
          <p:cNvSpPr txBox="1">
            <a:spLocks noGrp="1"/>
          </p:cNvSpPr>
          <p:nvPr>
            <p:ph type="subTitle" idx="1"/>
          </p:nvPr>
        </p:nvSpPr>
        <p:spPr>
          <a:xfrm>
            <a:off x="2276400" y="1968625"/>
            <a:ext cx="4591200" cy="219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panose="020B0604020202020204"/>
              <a:buChar char="●"/>
              <a:defRPr sz="1600"/>
            </a:lvl1pPr>
            <a:lvl2pPr lvl="1" algn="ctr" rtl="0">
              <a:lnSpc>
                <a:spcPct val="100000"/>
              </a:lnSpc>
              <a:spcBef>
                <a:spcPts val="0"/>
              </a:spcBef>
              <a:spcAft>
                <a:spcPts val="0"/>
              </a:spcAft>
              <a:buSzPts val="1400"/>
              <a:buFont typeface="Arial" panose="020B0604020202020204"/>
              <a:buChar char="○"/>
              <a:defRPr/>
            </a:lvl2pPr>
            <a:lvl3pPr lvl="2" algn="ctr" rtl="0">
              <a:lnSpc>
                <a:spcPct val="100000"/>
              </a:lnSpc>
              <a:spcBef>
                <a:spcPts val="0"/>
              </a:spcBef>
              <a:spcAft>
                <a:spcPts val="0"/>
              </a:spcAft>
              <a:buSzPts val="1400"/>
              <a:buFont typeface="Arial" panose="020B0604020202020204"/>
              <a:buChar char="■"/>
              <a:defRPr/>
            </a:lvl3pPr>
            <a:lvl4pPr lvl="3" algn="ctr" rtl="0">
              <a:lnSpc>
                <a:spcPct val="100000"/>
              </a:lnSpc>
              <a:spcBef>
                <a:spcPts val="0"/>
              </a:spcBef>
              <a:spcAft>
                <a:spcPts val="0"/>
              </a:spcAft>
              <a:buSzPts val="1400"/>
              <a:buFont typeface="Arial" panose="020B0604020202020204"/>
              <a:buChar char="●"/>
              <a:defRPr/>
            </a:lvl4pPr>
            <a:lvl5pPr lvl="4" algn="ctr" rtl="0">
              <a:lnSpc>
                <a:spcPct val="100000"/>
              </a:lnSpc>
              <a:spcBef>
                <a:spcPts val="0"/>
              </a:spcBef>
              <a:spcAft>
                <a:spcPts val="0"/>
              </a:spcAft>
              <a:buSzPts val="1400"/>
              <a:buFont typeface="Arial" panose="020B0604020202020204"/>
              <a:buChar char="○"/>
              <a:defRPr/>
            </a:lvl5pPr>
            <a:lvl6pPr lvl="5" algn="ctr" rtl="0">
              <a:lnSpc>
                <a:spcPct val="100000"/>
              </a:lnSpc>
              <a:spcBef>
                <a:spcPts val="0"/>
              </a:spcBef>
              <a:spcAft>
                <a:spcPts val="0"/>
              </a:spcAft>
              <a:buSzPts val="1400"/>
              <a:buFont typeface="Arial" panose="020B0604020202020204"/>
              <a:buChar char="■"/>
              <a:defRPr/>
            </a:lvl6pPr>
            <a:lvl7pPr lvl="6" algn="ctr" rtl="0">
              <a:lnSpc>
                <a:spcPct val="100000"/>
              </a:lnSpc>
              <a:spcBef>
                <a:spcPts val="0"/>
              </a:spcBef>
              <a:spcAft>
                <a:spcPts val="0"/>
              </a:spcAft>
              <a:buSzPts val="1400"/>
              <a:buFont typeface="Arial" panose="020B0604020202020204"/>
              <a:buChar char="●"/>
              <a:defRPr/>
            </a:lvl7pPr>
            <a:lvl8pPr lvl="7" algn="ctr" rtl="0">
              <a:lnSpc>
                <a:spcPct val="100000"/>
              </a:lnSpc>
              <a:spcBef>
                <a:spcPts val="0"/>
              </a:spcBef>
              <a:spcAft>
                <a:spcPts val="0"/>
              </a:spcAft>
              <a:buSzPts val="1400"/>
              <a:buFont typeface="Arial" panose="020B0604020202020204"/>
              <a:buChar char="○"/>
              <a:defRPr/>
            </a:lvl8pPr>
            <a:lvl9pPr lvl="8" algn="ctr" rtl="0">
              <a:lnSpc>
                <a:spcPct val="100000"/>
              </a:lnSpc>
              <a:spcBef>
                <a:spcPts val="0"/>
              </a:spcBef>
              <a:spcAft>
                <a:spcPts val="0"/>
              </a:spcAft>
              <a:buSzPts val="1400"/>
              <a:buFont typeface="Arial" panose="020B0604020202020204"/>
              <a:buChar char="■"/>
              <a:defRPr/>
            </a:lvl9pPr>
          </a:lstStyle>
          <a:p/>
        </p:txBody>
      </p:sp>
      <p:pic>
        <p:nvPicPr>
          <p:cNvPr id="119" name="Google Shape;119;p20"/>
          <p:cNvPicPr preferRelativeResize="0"/>
          <p:nvPr/>
        </p:nvPicPr>
        <p:blipFill>
          <a:blip r:embed="rId2"/>
          <a:stretch>
            <a:fillRect/>
          </a:stretch>
        </p:blipFill>
        <p:spPr>
          <a:xfrm>
            <a:off x="-27538" y="-28787"/>
            <a:ext cx="9199075" cy="52010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2_1_1_1_1_1_1">
    <p:bg>
      <p:bgPr>
        <a:solidFill>
          <a:schemeClr val="dk1"/>
        </a:solidFill>
        <a:effectLst/>
      </p:bgPr>
    </p:bg>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stretch>
            <a:fillRect/>
          </a:stretch>
        </p:blipFill>
        <p:spPr>
          <a:xfrm>
            <a:off x="-27538" y="-28787"/>
            <a:ext cx="9199075" cy="5201074"/>
          </a:xfrm>
          <a:prstGeom prst="rect">
            <a:avLst/>
          </a:prstGeom>
          <a:noFill/>
          <a:ln>
            <a:noFill/>
          </a:ln>
        </p:spPr>
      </p:pic>
      <p:pic>
        <p:nvPicPr>
          <p:cNvPr id="122" name="Google Shape;122;p21"/>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23" name="Google Shape;123;p21"/>
          <p:cNvSpPr txBox="1">
            <a:spLocks noGrp="1"/>
          </p:cNvSpPr>
          <p:nvPr>
            <p:ph type="title"/>
          </p:nvPr>
        </p:nvSpPr>
        <p:spPr>
          <a:xfrm>
            <a:off x="4920000"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4" name="Google Shape;124;p21"/>
          <p:cNvSpPr txBox="1">
            <a:spLocks noGrp="1"/>
          </p:cNvSpPr>
          <p:nvPr>
            <p:ph type="subTitle" idx="1"/>
          </p:nvPr>
        </p:nvSpPr>
        <p:spPr>
          <a:xfrm>
            <a:off x="4920000"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2_1_1_1_1_1_1_1">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2"/>
          <a:stretch>
            <a:fillRect/>
          </a:stretch>
        </p:blipFill>
        <p:spPr>
          <a:xfrm>
            <a:off x="-27538" y="-28787"/>
            <a:ext cx="9199075" cy="5201074"/>
          </a:xfrm>
          <a:prstGeom prst="rect">
            <a:avLst/>
          </a:prstGeom>
          <a:noFill/>
          <a:ln>
            <a:noFill/>
          </a:ln>
        </p:spPr>
      </p:pic>
      <p:pic>
        <p:nvPicPr>
          <p:cNvPr id="127" name="Google Shape;127;p22"/>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28" name="Google Shape;128;p22"/>
          <p:cNvSpPr txBox="1">
            <a:spLocks noGrp="1"/>
          </p:cNvSpPr>
          <p:nvPr>
            <p:ph type="title"/>
          </p:nvPr>
        </p:nvSpPr>
        <p:spPr>
          <a:xfrm flipH="1">
            <a:off x="1172525"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9" name="Google Shape;129;p22"/>
          <p:cNvSpPr txBox="1">
            <a:spLocks noGrp="1"/>
          </p:cNvSpPr>
          <p:nvPr>
            <p:ph type="subTitle" idx="1"/>
          </p:nvPr>
        </p:nvSpPr>
        <p:spPr>
          <a:xfrm flipH="1">
            <a:off x="1172525"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2_1_1_1_1_1_1_1_1">
    <p:bg>
      <p:bgPr>
        <a:solidFill>
          <a:schemeClr val="dk1"/>
        </a:solidFill>
        <a:effectLst/>
      </p:bgPr>
    </p:bg>
    <p:spTree>
      <p:nvGrpSpPr>
        <p:cNvPr id="1" name="Shape 130"/>
        <p:cNvGrpSpPr/>
        <p:nvPr/>
      </p:nvGrpSpPr>
      <p:grpSpPr>
        <a:xfrm>
          <a:off x="0" y="0"/>
          <a:ext cx="0" cy="0"/>
          <a:chOff x="0" y="0"/>
          <a:chExt cx="0" cy="0"/>
        </a:xfrm>
      </p:grpSpPr>
      <p:pic>
        <p:nvPicPr>
          <p:cNvPr id="131" name="Google Shape;131;p23"/>
          <p:cNvPicPr preferRelativeResize="0"/>
          <p:nvPr/>
        </p:nvPicPr>
        <p:blipFill>
          <a:blip r:embed="rId2"/>
          <a:stretch>
            <a:fillRect/>
          </a:stretch>
        </p:blipFill>
        <p:spPr>
          <a:xfrm>
            <a:off x="-27538" y="-28787"/>
            <a:ext cx="9199075" cy="5201074"/>
          </a:xfrm>
          <a:prstGeom prst="rect">
            <a:avLst/>
          </a:prstGeom>
          <a:noFill/>
          <a:ln>
            <a:noFill/>
          </a:ln>
        </p:spPr>
      </p:pic>
      <p:pic>
        <p:nvPicPr>
          <p:cNvPr id="132" name="Google Shape;132;p23"/>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33" name="Google Shape;133;p23"/>
          <p:cNvSpPr txBox="1">
            <a:spLocks noGrp="1"/>
          </p:cNvSpPr>
          <p:nvPr>
            <p:ph type="title"/>
          </p:nvPr>
        </p:nvSpPr>
        <p:spPr>
          <a:xfrm flipH="1">
            <a:off x="713250" y="1374400"/>
            <a:ext cx="3619800" cy="1572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p:txBody>
      </p:sp>
      <p:sp>
        <p:nvSpPr>
          <p:cNvPr id="134" name="Google Shape;134;p23"/>
          <p:cNvSpPr txBox="1">
            <a:spLocks noGrp="1"/>
          </p:cNvSpPr>
          <p:nvPr>
            <p:ph type="subTitle" idx="1"/>
          </p:nvPr>
        </p:nvSpPr>
        <p:spPr>
          <a:xfrm flipH="1">
            <a:off x="713250" y="3044047"/>
            <a:ext cx="36198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2_1_1_1_1_1_1_1_1_2">
    <p:bg>
      <p:bgPr>
        <a:solidFill>
          <a:schemeClr val="dk1"/>
        </a:solidFill>
        <a:effectLst/>
      </p:bgPr>
    </p:bg>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stretch>
            <a:fillRect/>
          </a:stretch>
        </p:blipFill>
        <p:spPr>
          <a:xfrm>
            <a:off x="-27538" y="-28787"/>
            <a:ext cx="9199075" cy="5201074"/>
          </a:xfrm>
          <a:prstGeom prst="rect">
            <a:avLst/>
          </a:prstGeom>
          <a:noFill/>
          <a:ln>
            <a:noFill/>
          </a:ln>
        </p:spPr>
      </p:pic>
      <p:pic>
        <p:nvPicPr>
          <p:cNvPr id="137" name="Google Shape;137;p24"/>
          <p:cNvPicPr preferRelativeResize="0"/>
          <p:nvPr/>
        </p:nvPicPr>
        <p:blipFill rotWithShape="1">
          <a:blip r:embed="rId3"/>
          <a:srcRect/>
          <a:stretch>
            <a:fillRect/>
          </a:stretch>
        </p:blipFill>
        <p:spPr>
          <a:xfrm rot="10800000">
            <a:off x="-36599" y="-36550"/>
            <a:ext cx="9217198" cy="5216599"/>
          </a:xfrm>
          <a:prstGeom prst="rect">
            <a:avLst/>
          </a:prstGeom>
          <a:noFill/>
          <a:ln>
            <a:noFill/>
          </a:ln>
        </p:spPr>
      </p:pic>
      <p:sp>
        <p:nvSpPr>
          <p:cNvPr id="138" name="Google Shape;138;p2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39" name="Google Shape;139;p24"/>
          <p:cNvSpPr txBox="1">
            <a:spLocks noGrp="1"/>
          </p:cNvSpPr>
          <p:nvPr>
            <p:ph type="subTitle" idx="1"/>
          </p:nvPr>
        </p:nvSpPr>
        <p:spPr>
          <a:xfrm flipH="1">
            <a:off x="11302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CUSTOM_2_1_1_1_1_1_1_1_1_1">
    <p:bg>
      <p:bgPr>
        <a:solidFill>
          <a:schemeClr val="dk1"/>
        </a:solidFill>
        <a:effectLst/>
      </p:bgPr>
    </p:bg>
    <p:spTree>
      <p:nvGrpSpPr>
        <p:cNvPr id="1" name="Shape 140"/>
        <p:cNvGrpSpPr/>
        <p:nvPr/>
      </p:nvGrpSpPr>
      <p:grpSpPr>
        <a:xfrm>
          <a:off x="0" y="0"/>
          <a:ext cx="0" cy="0"/>
          <a:chOff x="0" y="0"/>
          <a:chExt cx="0" cy="0"/>
        </a:xfrm>
      </p:grpSpPr>
      <p:pic>
        <p:nvPicPr>
          <p:cNvPr id="141" name="Google Shape;141;p25"/>
          <p:cNvPicPr preferRelativeResize="0"/>
          <p:nvPr/>
        </p:nvPicPr>
        <p:blipFill>
          <a:blip r:embed="rId2"/>
          <a:stretch>
            <a:fillRect/>
          </a:stretch>
        </p:blipFill>
        <p:spPr>
          <a:xfrm>
            <a:off x="-27538" y="-28787"/>
            <a:ext cx="9199075" cy="5201074"/>
          </a:xfrm>
          <a:prstGeom prst="rect">
            <a:avLst/>
          </a:prstGeom>
          <a:noFill/>
          <a:ln>
            <a:noFill/>
          </a:ln>
        </p:spPr>
      </p:pic>
      <p:pic>
        <p:nvPicPr>
          <p:cNvPr id="142" name="Google Shape;142;p25"/>
          <p:cNvPicPr preferRelativeResize="0"/>
          <p:nvPr/>
        </p:nvPicPr>
        <p:blipFill rotWithShape="1">
          <a:blip r:embed="rId3"/>
          <a:srcRect l="49" r="49"/>
          <a:stretch>
            <a:fillRect/>
          </a:stretch>
        </p:blipFill>
        <p:spPr>
          <a:xfrm>
            <a:off x="-36599" y="-36550"/>
            <a:ext cx="9217198" cy="5216600"/>
          </a:xfrm>
          <a:prstGeom prst="rect">
            <a:avLst/>
          </a:prstGeom>
          <a:noFill/>
          <a:ln>
            <a:noFill/>
          </a:ln>
        </p:spPr>
      </p:pic>
      <p:sp>
        <p:nvSpPr>
          <p:cNvPr id="143" name="Google Shape;143;p25"/>
          <p:cNvSpPr txBox="1">
            <a:spLocks noGrp="1"/>
          </p:cNvSpPr>
          <p:nvPr>
            <p:ph type="subTitle" idx="1"/>
          </p:nvPr>
        </p:nvSpPr>
        <p:spPr>
          <a:xfrm>
            <a:off x="713225" y="1297400"/>
            <a:ext cx="42501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5" name="Google Shape;145;p25"/>
          <p:cNvSpPr txBox="1">
            <a:spLocks noGrp="1"/>
          </p:cNvSpPr>
          <p:nvPr>
            <p:ph type="subTitle" idx="2"/>
          </p:nvPr>
        </p:nvSpPr>
        <p:spPr>
          <a:xfrm>
            <a:off x="4963325" y="1833200"/>
            <a:ext cx="3467400" cy="27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dk1"/>
        </a:solidFill>
        <a:effectLst/>
      </p:bgPr>
    </p:bg>
    <p:spTree>
      <p:nvGrpSpPr>
        <p:cNvPr id="1" name="Shape 146"/>
        <p:cNvGrpSpPr/>
        <p:nvPr/>
      </p:nvGrpSpPr>
      <p:grpSpPr>
        <a:xfrm>
          <a:off x="0" y="0"/>
          <a:ext cx="0" cy="0"/>
          <a:chOff x="0" y="0"/>
          <a:chExt cx="0" cy="0"/>
        </a:xfrm>
      </p:grpSpPr>
      <p:pic>
        <p:nvPicPr>
          <p:cNvPr id="147" name="Google Shape;147;p26"/>
          <p:cNvPicPr preferRelativeResize="0"/>
          <p:nvPr/>
        </p:nvPicPr>
        <p:blipFill>
          <a:blip r:embed="rId2"/>
          <a:stretch>
            <a:fillRect/>
          </a:stretch>
        </p:blipFill>
        <p:spPr>
          <a:xfrm>
            <a:off x="-27538" y="-28787"/>
            <a:ext cx="9199075" cy="5201074"/>
          </a:xfrm>
          <a:prstGeom prst="rect">
            <a:avLst/>
          </a:prstGeom>
          <a:noFill/>
          <a:ln>
            <a:noFill/>
          </a:ln>
        </p:spPr>
      </p:pic>
      <p:pic>
        <p:nvPicPr>
          <p:cNvPr id="148" name="Google Shape;148;p26"/>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49" name="Google Shape;149;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50" name="Google Shape;150;p26"/>
          <p:cNvSpPr txBox="1">
            <a:spLocks noGrp="1"/>
          </p:cNvSpPr>
          <p:nvPr>
            <p:ph type="subTitle" idx="1"/>
          </p:nvPr>
        </p:nvSpPr>
        <p:spPr>
          <a:xfrm>
            <a:off x="1167675"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51" name="Google Shape;151;p26"/>
          <p:cNvSpPr txBox="1">
            <a:spLocks noGrp="1"/>
          </p:cNvSpPr>
          <p:nvPr>
            <p:ph type="subTitle" idx="2"/>
          </p:nvPr>
        </p:nvSpPr>
        <p:spPr>
          <a:xfrm>
            <a:off x="1167676"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2" name="Google Shape;152;p26"/>
          <p:cNvSpPr txBox="1">
            <a:spLocks noGrp="1"/>
          </p:cNvSpPr>
          <p:nvPr>
            <p:ph type="subTitle" idx="3"/>
          </p:nvPr>
        </p:nvSpPr>
        <p:spPr>
          <a:xfrm>
            <a:off x="5837650"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53" name="Google Shape;153;p26"/>
          <p:cNvSpPr txBox="1">
            <a:spLocks noGrp="1"/>
          </p:cNvSpPr>
          <p:nvPr>
            <p:ph type="subTitle" idx="4"/>
          </p:nvPr>
        </p:nvSpPr>
        <p:spPr>
          <a:xfrm>
            <a:off x="5837651"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4" name="Google Shape;154;p26"/>
          <p:cNvSpPr txBox="1">
            <a:spLocks noGrp="1"/>
          </p:cNvSpPr>
          <p:nvPr>
            <p:ph type="subTitle" idx="5"/>
          </p:nvPr>
        </p:nvSpPr>
        <p:spPr>
          <a:xfrm>
            <a:off x="3502662"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55" name="Google Shape;155;p26"/>
          <p:cNvSpPr txBox="1">
            <a:spLocks noGrp="1"/>
          </p:cNvSpPr>
          <p:nvPr>
            <p:ph type="subTitle" idx="6"/>
          </p:nvPr>
        </p:nvSpPr>
        <p:spPr>
          <a:xfrm>
            <a:off x="3502664"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4_1">
    <p:bg>
      <p:bgPr>
        <a:solidFill>
          <a:schemeClr val="dk1"/>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2"/>
          <a:stretch>
            <a:fillRect/>
          </a:stretch>
        </p:blipFill>
        <p:spPr>
          <a:xfrm>
            <a:off x="-27538" y="-28787"/>
            <a:ext cx="9199075" cy="5201074"/>
          </a:xfrm>
          <a:prstGeom prst="rect">
            <a:avLst/>
          </a:prstGeom>
          <a:noFill/>
          <a:ln>
            <a:noFill/>
          </a:ln>
        </p:spPr>
      </p:pic>
      <p:pic>
        <p:nvPicPr>
          <p:cNvPr id="158" name="Google Shape;158;p27"/>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59" name="Google Shape;159;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60" name="Google Shape;160;p27"/>
          <p:cNvSpPr txBox="1">
            <a:spLocks noGrp="1"/>
          </p:cNvSpPr>
          <p:nvPr>
            <p:ph type="subTitle" idx="1"/>
          </p:nvPr>
        </p:nvSpPr>
        <p:spPr>
          <a:xfrm>
            <a:off x="994050"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61" name="Google Shape;161;p27"/>
          <p:cNvSpPr txBox="1">
            <a:spLocks noGrp="1"/>
          </p:cNvSpPr>
          <p:nvPr>
            <p:ph type="subTitle" idx="2"/>
          </p:nvPr>
        </p:nvSpPr>
        <p:spPr>
          <a:xfrm>
            <a:off x="994050"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2" name="Google Shape;162;p27"/>
          <p:cNvSpPr txBox="1">
            <a:spLocks noGrp="1"/>
          </p:cNvSpPr>
          <p:nvPr>
            <p:ph type="subTitle" idx="3"/>
          </p:nvPr>
        </p:nvSpPr>
        <p:spPr>
          <a:xfrm>
            <a:off x="6011275"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63" name="Google Shape;163;p27"/>
          <p:cNvSpPr txBox="1">
            <a:spLocks noGrp="1"/>
          </p:cNvSpPr>
          <p:nvPr>
            <p:ph type="subTitle" idx="4"/>
          </p:nvPr>
        </p:nvSpPr>
        <p:spPr>
          <a:xfrm>
            <a:off x="6011275"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 name="Google Shape;164;p27"/>
          <p:cNvSpPr txBox="1">
            <a:spLocks noGrp="1"/>
          </p:cNvSpPr>
          <p:nvPr>
            <p:ph type="subTitle" idx="5"/>
          </p:nvPr>
        </p:nvSpPr>
        <p:spPr>
          <a:xfrm>
            <a:off x="3502662"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65" name="Google Shape;165;p27"/>
          <p:cNvSpPr txBox="1">
            <a:spLocks noGrp="1"/>
          </p:cNvSpPr>
          <p:nvPr>
            <p:ph type="subTitle" idx="6"/>
          </p:nvPr>
        </p:nvSpPr>
        <p:spPr>
          <a:xfrm>
            <a:off x="3502663"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dk1"/>
        </a:solidFill>
        <a:effectLst/>
      </p:bgPr>
    </p:bg>
    <p:spTree>
      <p:nvGrpSpPr>
        <p:cNvPr id="1" name="Shape 166"/>
        <p:cNvGrpSpPr/>
        <p:nvPr/>
      </p:nvGrpSpPr>
      <p:grpSpPr>
        <a:xfrm>
          <a:off x="0" y="0"/>
          <a:ext cx="0" cy="0"/>
          <a:chOff x="0" y="0"/>
          <a:chExt cx="0" cy="0"/>
        </a:xfrm>
      </p:grpSpPr>
      <p:pic>
        <p:nvPicPr>
          <p:cNvPr id="167" name="Google Shape;167;p28"/>
          <p:cNvPicPr preferRelativeResize="0"/>
          <p:nvPr/>
        </p:nvPicPr>
        <p:blipFill>
          <a:blip r:embed="rId2"/>
          <a:stretch>
            <a:fillRect/>
          </a:stretch>
        </p:blipFill>
        <p:spPr>
          <a:xfrm>
            <a:off x="-27538" y="-28787"/>
            <a:ext cx="9199075" cy="5201074"/>
          </a:xfrm>
          <a:prstGeom prst="rect">
            <a:avLst/>
          </a:prstGeom>
          <a:noFill/>
          <a:ln>
            <a:noFill/>
          </a:ln>
        </p:spPr>
      </p:pic>
      <p:pic>
        <p:nvPicPr>
          <p:cNvPr id="168" name="Google Shape;168;p28"/>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69" name="Google Shape;169;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0" name="Google Shape;170;p28"/>
          <p:cNvSpPr txBox="1">
            <a:spLocks noGrp="1"/>
          </p:cNvSpPr>
          <p:nvPr>
            <p:ph type="subTitle" idx="1"/>
          </p:nvPr>
        </p:nvSpPr>
        <p:spPr>
          <a:xfrm>
            <a:off x="210425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71" name="Google Shape;171;p28"/>
          <p:cNvSpPr txBox="1">
            <a:spLocks noGrp="1"/>
          </p:cNvSpPr>
          <p:nvPr>
            <p:ph type="subTitle" idx="2"/>
          </p:nvPr>
        </p:nvSpPr>
        <p:spPr>
          <a:xfrm>
            <a:off x="210426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2" name="Google Shape;172;p28"/>
          <p:cNvSpPr txBox="1">
            <a:spLocks noGrp="1"/>
          </p:cNvSpPr>
          <p:nvPr>
            <p:ph type="subTitle" idx="3"/>
          </p:nvPr>
        </p:nvSpPr>
        <p:spPr>
          <a:xfrm>
            <a:off x="210425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73" name="Google Shape;173;p28"/>
          <p:cNvSpPr txBox="1">
            <a:spLocks noGrp="1"/>
          </p:cNvSpPr>
          <p:nvPr>
            <p:ph type="subTitle" idx="4"/>
          </p:nvPr>
        </p:nvSpPr>
        <p:spPr>
          <a:xfrm>
            <a:off x="210426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28"/>
          <p:cNvSpPr txBox="1">
            <a:spLocks noGrp="1"/>
          </p:cNvSpPr>
          <p:nvPr>
            <p:ph type="subTitle" idx="5"/>
          </p:nvPr>
        </p:nvSpPr>
        <p:spPr>
          <a:xfrm>
            <a:off x="566120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75" name="Google Shape;175;p28"/>
          <p:cNvSpPr txBox="1">
            <a:spLocks noGrp="1"/>
          </p:cNvSpPr>
          <p:nvPr>
            <p:ph type="subTitle" idx="6"/>
          </p:nvPr>
        </p:nvSpPr>
        <p:spPr>
          <a:xfrm>
            <a:off x="566121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8"/>
          <p:cNvSpPr txBox="1">
            <a:spLocks noGrp="1"/>
          </p:cNvSpPr>
          <p:nvPr>
            <p:ph type="subTitle" idx="7"/>
          </p:nvPr>
        </p:nvSpPr>
        <p:spPr>
          <a:xfrm>
            <a:off x="566120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77" name="Google Shape;177;p28"/>
          <p:cNvSpPr txBox="1">
            <a:spLocks noGrp="1"/>
          </p:cNvSpPr>
          <p:nvPr>
            <p:ph type="subTitle" idx="8"/>
          </p:nvPr>
        </p:nvSpPr>
        <p:spPr>
          <a:xfrm>
            <a:off x="566121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78"/>
        <p:cNvGrpSpPr/>
        <p:nvPr/>
      </p:nvGrpSpPr>
      <p:grpSpPr>
        <a:xfrm>
          <a:off x="0" y="0"/>
          <a:ext cx="0" cy="0"/>
          <a:chOff x="0" y="0"/>
          <a:chExt cx="0" cy="0"/>
        </a:xfrm>
      </p:grpSpPr>
      <p:pic>
        <p:nvPicPr>
          <p:cNvPr id="179" name="Google Shape;179;p29"/>
          <p:cNvPicPr preferRelativeResize="0"/>
          <p:nvPr/>
        </p:nvPicPr>
        <p:blipFill>
          <a:blip r:embed="rId2"/>
          <a:stretch>
            <a:fillRect/>
          </a:stretch>
        </p:blipFill>
        <p:spPr>
          <a:xfrm>
            <a:off x="-27538" y="-28787"/>
            <a:ext cx="9199075" cy="5201074"/>
          </a:xfrm>
          <a:prstGeom prst="rect">
            <a:avLst/>
          </a:prstGeom>
          <a:noFill/>
          <a:ln>
            <a:noFill/>
          </a:ln>
        </p:spPr>
      </p:pic>
      <p:pic>
        <p:nvPicPr>
          <p:cNvPr id="180" name="Google Shape;180;p29"/>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81" name="Google Shape;181;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2" name="Google Shape;182;p29"/>
          <p:cNvSpPr txBox="1">
            <a:spLocks noGrp="1"/>
          </p:cNvSpPr>
          <p:nvPr>
            <p:ph type="subTitle" idx="1"/>
          </p:nvPr>
        </p:nvSpPr>
        <p:spPr>
          <a:xfrm>
            <a:off x="98337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83" name="Google Shape;183;p29"/>
          <p:cNvSpPr txBox="1">
            <a:spLocks noGrp="1"/>
          </p:cNvSpPr>
          <p:nvPr>
            <p:ph type="subTitle" idx="2"/>
          </p:nvPr>
        </p:nvSpPr>
        <p:spPr>
          <a:xfrm>
            <a:off x="98338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4" name="Google Shape;184;p29"/>
          <p:cNvSpPr txBox="1">
            <a:spLocks noGrp="1"/>
          </p:cNvSpPr>
          <p:nvPr>
            <p:ph type="subTitle" idx="3"/>
          </p:nvPr>
        </p:nvSpPr>
        <p:spPr>
          <a:xfrm>
            <a:off x="98337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85" name="Google Shape;185;p29"/>
          <p:cNvSpPr txBox="1">
            <a:spLocks noGrp="1"/>
          </p:cNvSpPr>
          <p:nvPr>
            <p:ph type="subTitle" idx="4"/>
          </p:nvPr>
        </p:nvSpPr>
        <p:spPr>
          <a:xfrm>
            <a:off x="98338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6" name="Google Shape;186;p29"/>
          <p:cNvSpPr txBox="1">
            <a:spLocks noGrp="1"/>
          </p:cNvSpPr>
          <p:nvPr>
            <p:ph type="subTitle" idx="5"/>
          </p:nvPr>
        </p:nvSpPr>
        <p:spPr>
          <a:xfrm>
            <a:off x="600062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87" name="Google Shape;187;p29"/>
          <p:cNvSpPr txBox="1">
            <a:spLocks noGrp="1"/>
          </p:cNvSpPr>
          <p:nvPr>
            <p:ph type="subTitle" idx="6"/>
          </p:nvPr>
        </p:nvSpPr>
        <p:spPr>
          <a:xfrm>
            <a:off x="600063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8" name="Google Shape;188;p29"/>
          <p:cNvSpPr txBox="1">
            <a:spLocks noGrp="1"/>
          </p:cNvSpPr>
          <p:nvPr>
            <p:ph type="subTitle" idx="7"/>
          </p:nvPr>
        </p:nvSpPr>
        <p:spPr>
          <a:xfrm>
            <a:off x="600062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89" name="Google Shape;189;p29"/>
          <p:cNvSpPr txBox="1">
            <a:spLocks noGrp="1"/>
          </p:cNvSpPr>
          <p:nvPr>
            <p:ph type="subTitle" idx="8"/>
          </p:nvPr>
        </p:nvSpPr>
        <p:spPr>
          <a:xfrm>
            <a:off x="600063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0" name="Google Shape;190;p29"/>
          <p:cNvSpPr txBox="1">
            <a:spLocks noGrp="1"/>
          </p:cNvSpPr>
          <p:nvPr>
            <p:ph type="subTitle" idx="9"/>
          </p:nvPr>
        </p:nvSpPr>
        <p:spPr>
          <a:xfrm>
            <a:off x="3491999"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91" name="Google Shape;191;p29"/>
          <p:cNvSpPr txBox="1">
            <a:spLocks noGrp="1"/>
          </p:cNvSpPr>
          <p:nvPr>
            <p:ph type="subTitle" idx="13"/>
          </p:nvPr>
        </p:nvSpPr>
        <p:spPr>
          <a:xfrm>
            <a:off x="3492010"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2" name="Google Shape;192;p29"/>
          <p:cNvSpPr txBox="1">
            <a:spLocks noGrp="1"/>
          </p:cNvSpPr>
          <p:nvPr>
            <p:ph type="subTitle" idx="14"/>
          </p:nvPr>
        </p:nvSpPr>
        <p:spPr>
          <a:xfrm>
            <a:off x="3491999"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193" name="Google Shape;193;p29"/>
          <p:cNvSpPr txBox="1">
            <a:spLocks noGrp="1"/>
          </p:cNvSpPr>
          <p:nvPr>
            <p:ph type="subTitle" idx="15"/>
          </p:nvPr>
        </p:nvSpPr>
        <p:spPr>
          <a:xfrm>
            <a:off x="3492010"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dk1"/>
        </a:solidFill>
        <a:effectLst/>
      </p:bgPr>
    </p:bg>
    <p:spTree>
      <p:nvGrpSpPr>
        <p:cNvPr id="1" name="Shape 194"/>
        <p:cNvGrpSpPr/>
        <p:nvPr/>
      </p:nvGrpSpPr>
      <p:grpSpPr>
        <a:xfrm>
          <a:off x="0" y="0"/>
          <a:ext cx="0" cy="0"/>
          <a:chOff x="0" y="0"/>
          <a:chExt cx="0" cy="0"/>
        </a:xfrm>
      </p:grpSpPr>
      <p:pic>
        <p:nvPicPr>
          <p:cNvPr id="195" name="Google Shape;195;p30"/>
          <p:cNvPicPr preferRelativeResize="0"/>
          <p:nvPr/>
        </p:nvPicPr>
        <p:blipFill>
          <a:blip r:embed="rId2"/>
          <a:stretch>
            <a:fillRect/>
          </a:stretch>
        </p:blipFill>
        <p:spPr>
          <a:xfrm>
            <a:off x="-27538" y="-28787"/>
            <a:ext cx="9199075" cy="5201074"/>
          </a:xfrm>
          <a:prstGeom prst="rect">
            <a:avLst/>
          </a:prstGeom>
          <a:noFill/>
          <a:ln>
            <a:noFill/>
          </a:ln>
        </p:spPr>
      </p:pic>
      <p:pic>
        <p:nvPicPr>
          <p:cNvPr id="196" name="Google Shape;196;p30"/>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197" name="Google Shape;197;p30"/>
          <p:cNvSpPr txBox="1">
            <a:spLocks noGrp="1"/>
          </p:cNvSpPr>
          <p:nvPr>
            <p:ph type="title"/>
          </p:nvPr>
        </p:nvSpPr>
        <p:spPr>
          <a:xfrm>
            <a:off x="2629200" y="802676"/>
            <a:ext cx="3885600" cy="6930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98" name="Google Shape;198;p30"/>
          <p:cNvSpPr txBox="1">
            <a:spLocks noGrp="1"/>
          </p:cNvSpPr>
          <p:nvPr>
            <p:ph type="subTitle" idx="1"/>
          </p:nvPr>
        </p:nvSpPr>
        <p:spPr>
          <a:xfrm>
            <a:off x="2629200" y="2374125"/>
            <a:ext cx="38856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1pPr>
            <a:lvl2pPr lvl="1"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p:txBody>
      </p:sp>
      <p:sp>
        <p:nvSpPr>
          <p:cNvPr id="199" name="Google Shape;199;p30"/>
          <p:cNvSpPr txBox="1"/>
          <p:nvPr/>
        </p:nvSpPr>
        <p:spPr>
          <a:xfrm>
            <a:off x="2629200" y="3359150"/>
            <a:ext cx="3885600" cy="618000"/>
          </a:xfrm>
          <a:prstGeom prst="rect">
            <a:avLst/>
          </a:prstGeom>
          <a:noFill/>
          <a:ln>
            <a:noFill/>
          </a:ln>
        </p:spPr>
        <p:txBody>
          <a:bodyPr spcFirstLastPara="1" wrap="square" lIns="129525" tIns="129525" rIns="129525" bIns="129525" anchor="ctr" anchorCtr="0">
            <a:noAutofit/>
          </a:bodyPr>
          <a:lstStyle/>
          <a:p>
            <a:pPr marL="0" lvl="0" indent="0" algn="ctr" rtl="0">
              <a:lnSpc>
                <a:spcPct val="100000"/>
              </a:lnSpc>
              <a:spcBef>
                <a:spcPts val="0"/>
              </a:spcBef>
              <a:spcAft>
                <a:spcPts val="0"/>
              </a:spcAft>
              <a:buSzPts val="1018"/>
              <a:buNone/>
            </a:pPr>
            <a:r>
              <a:rPr lang="en-GB" sz="1200">
                <a:solidFill>
                  <a:schemeClr val="dk1"/>
                </a:solidFill>
                <a:latin typeface="Raleway"/>
                <a:ea typeface="Raleway"/>
                <a:cs typeface="Raleway"/>
                <a:sym typeface="Raleway"/>
              </a:rPr>
              <a:t>Credits: This presentation template was created by </a:t>
            </a:r>
            <a:r>
              <a:rPr lang="en-GB" sz="1200">
                <a:solidFill>
                  <a:schemeClr val="dk1"/>
                </a:solidFill>
                <a:uFill>
                  <a:noFill/>
                </a:uFill>
                <a:latin typeface="Raleway SemiBold"/>
                <a:ea typeface="Raleway SemiBold"/>
                <a:cs typeface="Raleway SemiBold"/>
                <a:sym typeface="Raleway SemiBold"/>
                <a:hlinkClick r:id="rId4"/>
              </a:rPr>
              <a:t>Slidesgo</a:t>
            </a:r>
            <a:r>
              <a:rPr lang="en-GB" sz="1200">
                <a:solidFill>
                  <a:schemeClr val="dk1"/>
                </a:solidFill>
                <a:latin typeface="Raleway"/>
                <a:ea typeface="Raleway"/>
                <a:cs typeface="Raleway"/>
                <a:sym typeface="Raleway"/>
              </a:rPr>
              <a:t>, including icons by </a:t>
            </a:r>
            <a:r>
              <a:rPr lang="en-GB" sz="1200">
                <a:solidFill>
                  <a:schemeClr val="dk1"/>
                </a:solidFill>
                <a:uFill>
                  <a:noFill/>
                </a:uFill>
                <a:latin typeface="Raleway SemiBold"/>
                <a:ea typeface="Raleway SemiBold"/>
                <a:cs typeface="Raleway SemiBold"/>
                <a:sym typeface="Raleway SemiBold"/>
                <a:hlinkClick r:id="rId5"/>
              </a:rPr>
              <a:t>Flaticon</a:t>
            </a:r>
            <a:r>
              <a:rPr lang="en-GB" sz="1200">
                <a:solidFill>
                  <a:schemeClr val="dk1"/>
                </a:solidFill>
                <a:latin typeface="Raleway"/>
                <a:ea typeface="Raleway"/>
                <a:cs typeface="Raleway"/>
                <a:sym typeface="Raleway"/>
              </a:rPr>
              <a:t>, and infographics &amp; images by </a:t>
            </a:r>
            <a:r>
              <a:rPr lang="en-GB" sz="1200">
                <a:solidFill>
                  <a:schemeClr val="dk1"/>
                </a:solidFill>
                <a:uFill>
                  <a:noFill/>
                </a:uFill>
                <a:latin typeface="Raleway SemiBold"/>
                <a:ea typeface="Raleway SemiBold"/>
                <a:cs typeface="Raleway SemiBold"/>
                <a:sym typeface="Raleway SemiBold"/>
                <a:hlinkClick r:id="rId6"/>
              </a:rPr>
              <a:t>Freepik</a:t>
            </a:r>
            <a:endParaRPr sz="1200">
              <a:solidFill>
                <a:schemeClr val="dk1"/>
              </a:solidFill>
              <a:latin typeface="Raleway"/>
              <a:ea typeface="Raleway"/>
              <a:cs typeface="Raleway"/>
              <a:sym typeface="Raleway"/>
            </a:endParaRPr>
          </a:p>
        </p:txBody>
      </p:sp>
      <p:sp>
        <p:nvSpPr>
          <p:cNvPr id="200" name="Google Shape;200;p30"/>
          <p:cNvSpPr txBox="1">
            <a:spLocks noGrp="1"/>
          </p:cNvSpPr>
          <p:nvPr>
            <p:ph type="subTitle" idx="2"/>
          </p:nvPr>
        </p:nvSpPr>
        <p:spPr>
          <a:xfrm>
            <a:off x="2629200" y="4084675"/>
            <a:ext cx="3885600" cy="2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1pPr>
            <a:lvl2pPr lvl="1"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srcRect/>
          <a:stretch>
            <a:fillRect/>
          </a:stretch>
        </p:blipFill>
        <p:spPr>
          <a:xfrm>
            <a:off x="-36599" y="-36550"/>
            <a:ext cx="9217198" cy="52165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srcRect/>
          <a:stretch>
            <a:fillRect/>
          </a:stretch>
        </p:blipFill>
        <p:spPr>
          <a:xfrm>
            <a:off x="-36599" y="-36550"/>
            <a:ext cx="9217198" cy="5216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a:blip r:embed="rId2"/>
          <a:stretch>
            <a:fillRect/>
          </a:stretch>
        </p:blipFill>
        <p:spPr>
          <a:xfrm>
            <a:off x="-27538" y="-28787"/>
            <a:ext cx="9199075" cy="5201074"/>
          </a:xfrm>
          <a:prstGeom prst="rect">
            <a:avLst/>
          </a:prstGeom>
          <a:noFill/>
          <a:ln>
            <a:noFill/>
          </a:ln>
        </p:spPr>
      </p:pic>
      <p:pic>
        <p:nvPicPr>
          <p:cNvPr id="26" name="Google Shape;26;p5"/>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27" name="Google Shape;27;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8" name="Google Shape;28;p5"/>
          <p:cNvSpPr txBox="1">
            <a:spLocks noGrp="1"/>
          </p:cNvSpPr>
          <p:nvPr>
            <p:ph type="subTitle" idx="1"/>
          </p:nvPr>
        </p:nvSpPr>
        <p:spPr>
          <a:xfrm>
            <a:off x="2117974"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29" name="Google Shape;29;p5"/>
          <p:cNvSpPr txBox="1">
            <a:spLocks noGrp="1"/>
          </p:cNvSpPr>
          <p:nvPr>
            <p:ph type="subTitle" idx="2"/>
          </p:nvPr>
        </p:nvSpPr>
        <p:spPr>
          <a:xfrm>
            <a:off x="2117985"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 name="Google Shape;30;p5"/>
          <p:cNvSpPr txBox="1">
            <a:spLocks noGrp="1"/>
          </p:cNvSpPr>
          <p:nvPr>
            <p:ph type="subTitle" idx="3"/>
          </p:nvPr>
        </p:nvSpPr>
        <p:spPr>
          <a:xfrm>
            <a:off x="4866049"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1pPr>
            <a:lvl2pPr lvl="1"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2pPr>
            <a:lvl3pPr lvl="2"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3pPr>
            <a:lvl4pPr lvl="3"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4pPr>
            <a:lvl5pPr lvl="4"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5pPr>
            <a:lvl6pPr lvl="5"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6pPr>
            <a:lvl7pPr lvl="6"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7pPr>
            <a:lvl8pPr lvl="7"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8pPr>
            <a:lvl9pPr lvl="8" algn="ctr" rtl="0">
              <a:lnSpc>
                <a:spcPct val="100000"/>
              </a:lnSpc>
              <a:spcBef>
                <a:spcPts val="0"/>
              </a:spcBef>
              <a:spcAft>
                <a:spcPts val="0"/>
              </a:spcAft>
              <a:buSzPts val="2400"/>
              <a:buFont typeface="Unna" panose="02040503070705020203"/>
              <a:buNone/>
              <a:defRPr sz="2400">
                <a:latin typeface="Unna" panose="02040503070705020203"/>
                <a:ea typeface="Unna" panose="02040503070705020203"/>
                <a:cs typeface="Unna" panose="02040503070705020203"/>
                <a:sym typeface="Unna" panose="02040503070705020203"/>
              </a:defRPr>
            </a:lvl9pPr>
          </a:lstStyle>
          <a:p/>
        </p:txBody>
      </p:sp>
      <p:sp>
        <p:nvSpPr>
          <p:cNvPr id="31" name="Google Shape;31;p5"/>
          <p:cNvSpPr txBox="1">
            <a:spLocks noGrp="1"/>
          </p:cNvSpPr>
          <p:nvPr>
            <p:ph type="subTitle" idx="4"/>
          </p:nvPr>
        </p:nvSpPr>
        <p:spPr>
          <a:xfrm>
            <a:off x="4866060"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1"/>
        </a:solidFill>
        <a:effectLst/>
      </p:bgPr>
    </p:bg>
    <p:spTree>
      <p:nvGrpSpPr>
        <p:cNvPr id="1" name="Shape 32"/>
        <p:cNvGrpSpPr/>
        <p:nvPr/>
      </p:nvGrpSpPr>
      <p:grpSpPr>
        <a:xfrm>
          <a:off x="0" y="0"/>
          <a:ext cx="0" cy="0"/>
          <a:chOff x="0" y="0"/>
          <a:chExt cx="0" cy="0"/>
        </a:xfrm>
      </p:grpSpPr>
      <p:pic>
        <p:nvPicPr>
          <p:cNvPr id="33" name="Google Shape;33;p6"/>
          <p:cNvPicPr preferRelativeResize="0"/>
          <p:nvPr/>
        </p:nvPicPr>
        <p:blipFill>
          <a:blip r:embed="rId2"/>
          <a:stretch>
            <a:fillRect/>
          </a:stretch>
        </p:blipFill>
        <p:spPr>
          <a:xfrm>
            <a:off x="-27538" y="-28787"/>
            <a:ext cx="9199075" cy="5201074"/>
          </a:xfrm>
          <a:prstGeom prst="rect">
            <a:avLst/>
          </a:prstGeom>
          <a:noFill/>
          <a:ln>
            <a:noFill/>
          </a:ln>
        </p:spPr>
      </p:pic>
      <p:pic>
        <p:nvPicPr>
          <p:cNvPr id="34" name="Google Shape;34;p6"/>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35" name="Google Shape;35;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stretch>
            <a:fillRect/>
          </a:stretch>
        </p:blipFill>
        <p:spPr>
          <a:xfrm>
            <a:off x="-27538" y="-28787"/>
            <a:ext cx="9199075" cy="5201074"/>
          </a:xfrm>
          <a:prstGeom prst="rect">
            <a:avLst/>
          </a:prstGeom>
          <a:noFill/>
          <a:ln>
            <a:noFill/>
          </a:ln>
        </p:spPr>
      </p:pic>
      <p:pic>
        <p:nvPicPr>
          <p:cNvPr id="38" name="Google Shape;38;p7"/>
          <p:cNvPicPr preferRelativeResize="0"/>
          <p:nvPr/>
        </p:nvPicPr>
        <p:blipFill rotWithShape="1">
          <a:blip r:embed="rId3"/>
          <a:srcRect/>
          <a:stretch>
            <a:fillRect/>
          </a:stretch>
        </p:blipFill>
        <p:spPr>
          <a:xfrm flipH="1">
            <a:off x="-36599" y="-36550"/>
            <a:ext cx="9217198" cy="5216599"/>
          </a:xfrm>
          <a:prstGeom prst="rect">
            <a:avLst/>
          </a:prstGeom>
          <a:noFill/>
          <a:ln>
            <a:noFill/>
          </a:ln>
        </p:spPr>
      </p:pic>
      <p:sp>
        <p:nvSpPr>
          <p:cNvPr id="39" name="Google Shape;39;p7"/>
          <p:cNvSpPr txBox="1">
            <a:spLocks noGrp="1"/>
          </p:cNvSpPr>
          <p:nvPr>
            <p:ph type="title"/>
          </p:nvPr>
        </p:nvSpPr>
        <p:spPr>
          <a:xfrm>
            <a:off x="3682075" y="1895350"/>
            <a:ext cx="4748700" cy="69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4300"/>
            </a:lvl1pPr>
            <a:lvl2pPr lvl="1" algn="r" rtl="0">
              <a:spcBef>
                <a:spcPts val="0"/>
              </a:spcBef>
              <a:spcAft>
                <a:spcPts val="0"/>
              </a:spcAft>
              <a:buSzPts val="4300"/>
              <a:buNone/>
              <a:defRPr sz="4300"/>
            </a:lvl2pPr>
            <a:lvl3pPr lvl="2" algn="r" rtl="0">
              <a:spcBef>
                <a:spcPts val="0"/>
              </a:spcBef>
              <a:spcAft>
                <a:spcPts val="0"/>
              </a:spcAft>
              <a:buSzPts val="4300"/>
              <a:buNone/>
              <a:defRPr sz="4300"/>
            </a:lvl3pPr>
            <a:lvl4pPr lvl="3" algn="r" rtl="0">
              <a:spcBef>
                <a:spcPts val="0"/>
              </a:spcBef>
              <a:spcAft>
                <a:spcPts val="0"/>
              </a:spcAft>
              <a:buSzPts val="4300"/>
              <a:buNone/>
              <a:defRPr sz="4300"/>
            </a:lvl4pPr>
            <a:lvl5pPr lvl="4" algn="r" rtl="0">
              <a:spcBef>
                <a:spcPts val="0"/>
              </a:spcBef>
              <a:spcAft>
                <a:spcPts val="0"/>
              </a:spcAft>
              <a:buSzPts val="4300"/>
              <a:buNone/>
              <a:defRPr sz="4300"/>
            </a:lvl5pPr>
            <a:lvl6pPr lvl="5" algn="r" rtl="0">
              <a:spcBef>
                <a:spcPts val="0"/>
              </a:spcBef>
              <a:spcAft>
                <a:spcPts val="0"/>
              </a:spcAft>
              <a:buSzPts val="4300"/>
              <a:buNone/>
              <a:defRPr sz="4300"/>
            </a:lvl6pPr>
            <a:lvl7pPr lvl="6" algn="r" rtl="0">
              <a:spcBef>
                <a:spcPts val="0"/>
              </a:spcBef>
              <a:spcAft>
                <a:spcPts val="0"/>
              </a:spcAft>
              <a:buSzPts val="4300"/>
              <a:buNone/>
              <a:defRPr sz="4300"/>
            </a:lvl7pPr>
            <a:lvl8pPr lvl="7" algn="r" rtl="0">
              <a:spcBef>
                <a:spcPts val="0"/>
              </a:spcBef>
              <a:spcAft>
                <a:spcPts val="0"/>
              </a:spcAft>
              <a:buSzPts val="4300"/>
              <a:buNone/>
              <a:defRPr sz="4300"/>
            </a:lvl8pPr>
            <a:lvl9pPr lvl="8" algn="r" rtl="0">
              <a:spcBef>
                <a:spcPts val="0"/>
              </a:spcBef>
              <a:spcAft>
                <a:spcPts val="0"/>
              </a:spcAft>
              <a:buSzPts val="4300"/>
              <a:buNone/>
              <a:defRPr sz="4300"/>
            </a:lvl9pPr>
          </a:lstStyle>
          <a:p/>
        </p:txBody>
      </p:sp>
      <p:sp>
        <p:nvSpPr>
          <p:cNvPr id="40" name="Google Shape;40;p7"/>
          <p:cNvSpPr txBox="1">
            <a:spLocks noGrp="1"/>
          </p:cNvSpPr>
          <p:nvPr>
            <p:ph type="subTitle" idx="1"/>
          </p:nvPr>
        </p:nvSpPr>
        <p:spPr>
          <a:xfrm>
            <a:off x="4595875" y="2836050"/>
            <a:ext cx="38349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pic>
        <p:nvPicPr>
          <p:cNvPr id="42" name="Google Shape;42;p8"/>
          <p:cNvPicPr preferRelativeResize="0"/>
          <p:nvPr/>
        </p:nvPicPr>
        <p:blipFill>
          <a:blip r:embed="rId2"/>
          <a:stretch>
            <a:fillRect/>
          </a:stretch>
        </p:blipFill>
        <p:spPr>
          <a:xfrm>
            <a:off x="-27538" y="-28787"/>
            <a:ext cx="9199075" cy="5201074"/>
          </a:xfrm>
          <a:prstGeom prst="rect">
            <a:avLst/>
          </a:prstGeom>
          <a:noFill/>
          <a:ln>
            <a:noFill/>
          </a:ln>
        </p:spPr>
      </p:pic>
      <p:pic>
        <p:nvPicPr>
          <p:cNvPr id="43" name="Google Shape;43;p8"/>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44" name="Google Shape;44;p8"/>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7200"/>
              <a:buNone/>
              <a:defRPr sz="8000"/>
            </a:lvl1pPr>
            <a:lvl2pPr lvl="1">
              <a:lnSpc>
                <a:spcPct val="75000"/>
              </a:lnSpc>
              <a:spcBef>
                <a:spcPts val="0"/>
              </a:spcBef>
              <a:spcAft>
                <a:spcPts val="0"/>
              </a:spcAft>
              <a:buSzPts val="7200"/>
              <a:buNone/>
              <a:defRPr sz="7200"/>
            </a:lvl2pPr>
            <a:lvl3pPr lvl="2">
              <a:lnSpc>
                <a:spcPct val="75000"/>
              </a:lnSpc>
              <a:spcBef>
                <a:spcPts val="0"/>
              </a:spcBef>
              <a:spcAft>
                <a:spcPts val="0"/>
              </a:spcAft>
              <a:buSzPts val="7200"/>
              <a:buNone/>
              <a:defRPr sz="7200"/>
            </a:lvl3pPr>
            <a:lvl4pPr lvl="3">
              <a:lnSpc>
                <a:spcPct val="75000"/>
              </a:lnSpc>
              <a:spcBef>
                <a:spcPts val="0"/>
              </a:spcBef>
              <a:spcAft>
                <a:spcPts val="0"/>
              </a:spcAft>
              <a:buSzPts val="7200"/>
              <a:buNone/>
              <a:defRPr sz="7200"/>
            </a:lvl4pPr>
            <a:lvl5pPr lvl="4">
              <a:lnSpc>
                <a:spcPct val="75000"/>
              </a:lnSpc>
              <a:spcBef>
                <a:spcPts val="0"/>
              </a:spcBef>
              <a:spcAft>
                <a:spcPts val="0"/>
              </a:spcAft>
              <a:buSzPts val="7200"/>
              <a:buNone/>
              <a:defRPr sz="7200"/>
            </a:lvl5pPr>
            <a:lvl6pPr lvl="5">
              <a:lnSpc>
                <a:spcPct val="75000"/>
              </a:lnSpc>
              <a:spcBef>
                <a:spcPts val="0"/>
              </a:spcBef>
              <a:spcAft>
                <a:spcPts val="0"/>
              </a:spcAft>
              <a:buSzPts val="7200"/>
              <a:buNone/>
              <a:defRPr sz="7200"/>
            </a:lvl6pPr>
            <a:lvl7pPr lvl="6">
              <a:lnSpc>
                <a:spcPct val="75000"/>
              </a:lnSpc>
              <a:spcBef>
                <a:spcPts val="0"/>
              </a:spcBef>
              <a:spcAft>
                <a:spcPts val="0"/>
              </a:spcAft>
              <a:buSzPts val="7200"/>
              <a:buNone/>
              <a:defRPr sz="7200"/>
            </a:lvl7pPr>
            <a:lvl8pPr lvl="7">
              <a:lnSpc>
                <a:spcPct val="75000"/>
              </a:lnSpc>
              <a:spcBef>
                <a:spcPts val="0"/>
              </a:spcBef>
              <a:spcAft>
                <a:spcPts val="0"/>
              </a:spcAft>
              <a:buSzPts val="7200"/>
              <a:buNone/>
              <a:defRPr sz="7200"/>
            </a:lvl8pPr>
            <a:lvl9pPr lvl="8">
              <a:lnSpc>
                <a:spcPct val="75000"/>
              </a:lnSpc>
              <a:spcBef>
                <a:spcPts val="0"/>
              </a:spcBef>
              <a:spcAft>
                <a:spcPts val="0"/>
              </a:spcAft>
              <a:buSzPts val="7200"/>
              <a:buNone/>
              <a:defRPr sz="7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srcRect/>
          <a:stretch>
            <a:fill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a:blip r:embed="rId2"/>
          <a:stretch>
            <a:fillRect/>
          </a:stretch>
        </p:blipFill>
        <p:spPr>
          <a:xfrm>
            <a:off x="46755" y="0"/>
            <a:ext cx="9097242" cy="5143500"/>
          </a:xfrm>
          <a:prstGeom prst="rect">
            <a:avLst/>
          </a:prstGeom>
          <a:noFill/>
          <a:ln>
            <a:noFill/>
          </a:ln>
        </p:spPr>
      </p:pic>
      <p:sp>
        <p:nvSpPr>
          <p:cNvPr id="52" name="Google Shape;52;p10"/>
          <p:cNvSpPr/>
          <p:nvPr/>
        </p:nvSpPr>
        <p:spPr>
          <a:xfrm>
            <a:off x="0" y="0"/>
            <a:ext cx="5845200" cy="5143500"/>
          </a:xfrm>
          <a:prstGeom prst="rect">
            <a:avLst/>
          </a:prstGeom>
          <a:gradFill>
            <a:gsLst>
              <a:gs pos="0">
                <a:srgbClr val="0C1621">
                  <a:alpha val="5490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txBox="1">
            <a:spLocks noGrp="1"/>
          </p:cNvSpPr>
          <p:nvPr>
            <p:ph type="title"/>
          </p:nvPr>
        </p:nvSpPr>
        <p:spPr>
          <a:xfrm>
            <a:off x="631250" y="539500"/>
            <a:ext cx="3352800" cy="7782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1pPr>
            <a:lvl2pPr lvl="1"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2pPr>
            <a:lvl3pPr lvl="2"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3pPr>
            <a:lvl4pPr lvl="3"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4pPr>
            <a:lvl5pPr lvl="4"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5pPr>
            <a:lvl6pPr lvl="5"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6pPr>
            <a:lvl7pPr lvl="6"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7pPr>
            <a:lvl8pPr lvl="7"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8pPr>
            <a:lvl9pPr lvl="8" algn="ctr">
              <a:spcBef>
                <a:spcPts val="0"/>
              </a:spcBef>
              <a:spcAft>
                <a:spcPts val="0"/>
              </a:spcAft>
              <a:buClr>
                <a:schemeClr val="dk1"/>
              </a:buClr>
              <a:buSzPts val="3300"/>
              <a:buFont typeface="Unna" panose="02040503070705020203"/>
              <a:buNone/>
              <a:defRPr sz="3300">
                <a:solidFill>
                  <a:schemeClr val="dk1"/>
                </a:solidFill>
                <a:latin typeface="Unna" panose="02040503070705020203"/>
                <a:ea typeface="Unna" panose="02040503070705020203"/>
                <a:cs typeface="Unna" panose="02040503070705020203"/>
                <a:sym typeface="Unna" panose="02040503070705020203"/>
              </a:defRPr>
            </a:lvl9pPr>
          </a:lstStyle>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image" Target="../media/image3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14"/>
        <p:cNvGrpSpPr/>
        <p:nvPr/>
      </p:nvGrpSpPr>
      <p:grpSpPr>
        <a:xfrm>
          <a:off x="0" y="0"/>
          <a:ext cx="0" cy="0"/>
          <a:chOff x="0" y="0"/>
          <a:chExt cx="0" cy="0"/>
        </a:xfrm>
      </p:grpSpPr>
      <p:cxnSp>
        <p:nvCxnSpPr>
          <p:cNvPr id="215" name="Google Shape;215;p35"/>
          <p:cNvCxnSpPr/>
          <p:nvPr/>
        </p:nvCxnSpPr>
        <p:spPr>
          <a:xfrm>
            <a:off x="611505" y="4660265"/>
            <a:ext cx="6552565"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5"/>
          <p:cNvSpPr txBox="1">
            <a:spLocks noGrp="1"/>
          </p:cNvSpPr>
          <p:nvPr>
            <p:ph type="ctrTitle"/>
          </p:nvPr>
        </p:nvSpPr>
        <p:spPr>
          <a:xfrm>
            <a:off x="1442738" y="1113013"/>
            <a:ext cx="6016811" cy="22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600"/>
              <a:t>21MAT</a:t>
            </a:r>
            <a:r>
              <a:rPr lang="en-IN" altLang="en-US" sz="3600"/>
              <a:t>204</a:t>
            </a:r>
            <a:endParaRPr lang="en-GB" sz="3600"/>
          </a:p>
          <a:p>
            <a:r>
              <a:rPr lang="en-IN" altLang="en-US" sz="3600">
                <a:solidFill>
                  <a:schemeClr val="dk2"/>
                </a:solidFill>
              </a:rPr>
              <a:t> MATHEMATICS OF INTELLIGENT SYSTEMS – 3 </a:t>
            </a:r>
            <a:br>
              <a:rPr lang="en-IN" altLang="en-US" sz="3600">
                <a:solidFill>
                  <a:schemeClr val="dk2"/>
                </a:solidFill>
              </a:rPr>
            </a:br>
            <a:r>
              <a:rPr lang="en-IN" sz="3600"/>
              <a:t> </a:t>
            </a:r>
            <a:br>
              <a:rPr lang="en-IN" sz="3600"/>
            </a:br>
            <a:r>
              <a:rPr lang="en-US" altLang="en-GB" sz="3600"/>
              <a:t>End Semester Project Presentation</a:t>
            </a:r>
            <a:br>
              <a:rPr lang="en-US" altLang="en-GB" sz="3600"/>
            </a:br>
            <a:endParaRPr lang="en-GB" sz="3600"/>
          </a:p>
        </p:txBody>
      </p:sp>
      <p:sp>
        <p:nvSpPr>
          <p:cNvPr id="217" name="Google Shape;217;p35"/>
          <p:cNvSpPr txBox="1">
            <a:spLocks noGrp="1"/>
          </p:cNvSpPr>
          <p:nvPr>
            <p:ph type="subTitle" idx="1"/>
          </p:nvPr>
        </p:nvSpPr>
        <p:spPr>
          <a:xfrm>
            <a:off x="605790" y="4732655"/>
            <a:ext cx="6536055" cy="374015"/>
          </a:xfrm>
          <a:prstGeom prst="rect">
            <a:avLst/>
          </a:prstGeom>
        </p:spPr>
        <p:txBody>
          <a:bodyPr spcFirstLastPara="1" wrap="square" lIns="91425" tIns="91425" rIns="91425" bIns="91425" anchor="ctr" anchorCtr="0">
            <a:noAutofit/>
          </a:bodyPr>
          <a:lstStyle/>
          <a:p>
            <a:pPr marL="0" indent="0" algn="l"/>
            <a:r>
              <a:rPr lang="en-US" altLang="en-GB" sz="2400" b="1" u="sng" dirty="0">
                <a:latin typeface="Baskerville Old Face" panose="02020602080505020303"/>
              </a:rPr>
              <a:t>Date:</a:t>
            </a:r>
            <a:r>
              <a:rPr lang="en-US" altLang="en-GB" dirty="0">
                <a:latin typeface="Baskerville Old Face" panose="02020602080505020303"/>
              </a:rPr>
              <a:t>  </a:t>
            </a:r>
            <a:r>
              <a:rPr lang="en-IN" altLang="en-US" dirty="0">
                <a:latin typeface="Baskerville Old Face" panose="02020602080505020303"/>
              </a:rPr>
              <a:t>30</a:t>
            </a:r>
            <a:r>
              <a:rPr lang="en-US" altLang="en-GB" sz="2000" b="1" dirty="0">
                <a:solidFill>
                  <a:schemeClr val="tx1"/>
                </a:solidFill>
                <a:latin typeface="Baskerville Old Face" panose="02020602080505020303"/>
              </a:rPr>
              <a:t>th </a:t>
            </a:r>
            <a:r>
              <a:rPr lang="en-IN" altLang="en-US" sz="2000" b="1" dirty="0">
                <a:solidFill>
                  <a:schemeClr val="tx1"/>
                </a:solidFill>
                <a:latin typeface="Baskerville Old Face" panose="02020602080505020303"/>
              </a:rPr>
              <a:t>JAN</a:t>
            </a:r>
            <a:r>
              <a:rPr lang="en-US" altLang="en-GB" sz="2000" b="1" dirty="0">
                <a:solidFill>
                  <a:schemeClr val="tx1"/>
                </a:solidFill>
                <a:latin typeface="Baskerville Old Face" panose="02020602080505020303"/>
              </a:rPr>
              <a:t>, 202</a:t>
            </a:r>
            <a:r>
              <a:rPr lang="en-IN" altLang="en-US" sz="2000" b="1" dirty="0">
                <a:solidFill>
                  <a:schemeClr val="tx1"/>
                </a:solidFill>
                <a:latin typeface="Baskerville Old Face" panose="02020602080505020303"/>
              </a:rPr>
              <a:t>3</a:t>
            </a:r>
            <a:endParaRPr lang="en-IN" altLang="en-US" sz="2000" b="1" dirty="0">
              <a:solidFill>
                <a:schemeClr val="tx1"/>
              </a:solidFill>
              <a:latin typeface="Baskerville Old Face" panose="020206020805050203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482600" y="0"/>
            <a:ext cx="6598466" cy="5143500"/>
          </a:xfrm>
          <a:custGeom>
            <a:avLst/>
            <a:gdLst>
              <a:gd name="connsiteX0" fmla="*/ 1951386 w 8751613"/>
              <a:gd name="connsiteY0" fmla="*/ 0 h 6858000"/>
              <a:gd name="connsiteX1" fmla="*/ 6808636 w 8751613"/>
              <a:gd name="connsiteY1" fmla="*/ 0 h 6858000"/>
              <a:gd name="connsiteX2" fmla="*/ 6972292 w 8751613"/>
              <a:gd name="connsiteY2" fmla="*/ 272824 h 6858000"/>
              <a:gd name="connsiteX3" fmla="*/ 8684358 w 8751613"/>
              <a:gd name="connsiteY3" fmla="*/ 3126935 h 6858000"/>
              <a:gd name="connsiteX4" fmla="*/ 8684358 w 8751613"/>
              <a:gd name="connsiteY4" fmla="*/ 3731065 h 6858000"/>
              <a:gd name="connsiteX5" fmla="*/ 6813619 w 8751613"/>
              <a:gd name="connsiteY5" fmla="*/ 6849692 h 6858000"/>
              <a:gd name="connsiteX6" fmla="*/ 6808636 w 8751613"/>
              <a:gd name="connsiteY6" fmla="*/ 6858000 h 6858000"/>
              <a:gd name="connsiteX7" fmla="*/ 1951386 w 8751613"/>
              <a:gd name="connsiteY7" fmla="*/ 6858000 h 6858000"/>
              <a:gd name="connsiteX8" fmla="*/ 1787729 w 8751613"/>
              <a:gd name="connsiteY8" fmla="*/ 6585176 h 6858000"/>
              <a:gd name="connsiteX9" fmla="*/ 75663 w 8751613"/>
              <a:gd name="connsiteY9" fmla="*/ 3731065 h 6858000"/>
              <a:gd name="connsiteX10" fmla="*/ 75663 w 8751613"/>
              <a:gd name="connsiteY10" fmla="*/ 3126935 h 6858000"/>
              <a:gd name="connsiteX11" fmla="*/ 1946402 w 8751613"/>
              <a:gd name="connsiteY11" fmla="*/ 83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51613" h="6858000">
                <a:moveTo>
                  <a:pt x="1951386" y="0"/>
                </a:moveTo>
                <a:lnTo>
                  <a:pt x="6808636" y="0"/>
                </a:lnTo>
                <a:lnTo>
                  <a:pt x="6972292" y="272824"/>
                </a:lnTo>
                <a:cubicBezTo>
                  <a:pt x="8684358" y="3126935"/>
                  <a:pt x="8684358" y="3126935"/>
                  <a:pt x="8684358" y="3126935"/>
                </a:cubicBezTo>
                <a:cubicBezTo>
                  <a:pt x="8774032" y="3299544"/>
                  <a:pt x="8774032" y="3558457"/>
                  <a:pt x="8684358" y="3731065"/>
                </a:cubicBezTo>
                <a:cubicBezTo>
                  <a:pt x="7154297" y="6281764"/>
                  <a:pt x="6867411" y="6760019"/>
                  <a:pt x="6813619" y="6849692"/>
                </a:cubicBezTo>
                <a:lnTo>
                  <a:pt x="6808636" y="6858000"/>
                </a:lnTo>
                <a:lnTo>
                  <a:pt x="1951386" y="6858000"/>
                </a:lnTo>
                <a:lnTo>
                  <a:pt x="1787729" y="6585176"/>
                </a:lnTo>
                <a:cubicBezTo>
                  <a:pt x="75663" y="3731065"/>
                  <a:pt x="75663" y="3731065"/>
                  <a:pt x="75663" y="3731065"/>
                </a:cubicBezTo>
                <a:cubicBezTo>
                  <a:pt x="-25220" y="3558457"/>
                  <a:pt x="-25220" y="3299544"/>
                  <a:pt x="75663" y="3126935"/>
                </a:cubicBezTo>
                <a:cubicBezTo>
                  <a:pt x="1605724" y="576237"/>
                  <a:pt x="1892611" y="97981"/>
                  <a:pt x="1946402" y="830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diagram, line chart&#10;&#10;Description automatically generated"/>
          <p:cNvPicPr>
            <a:picLocks noChangeAspect="1"/>
          </p:cNvPicPr>
          <p:nvPr/>
        </p:nvPicPr>
        <p:blipFill>
          <a:blip r:embed="rId1"/>
          <a:stretch>
            <a:fillRect/>
          </a:stretch>
        </p:blipFill>
        <p:spPr>
          <a:xfrm>
            <a:off x="1737360" y="1350103"/>
            <a:ext cx="4123701" cy="2443292"/>
          </a:xfrm>
          <a:prstGeom prst="rect">
            <a:avLst/>
          </a:prstGeom>
        </p:spPr>
      </p:pic>
      <p:grpSp>
        <p:nvGrpSpPr>
          <p:cNvPr id="11" name="Group 10"/>
          <p:cNvGrpSpPr>
            <a:grpSpLocks noGrp="1" noRot="1" noChangeAspect="1" noMove="1" noResize="1" noUngrp="1"/>
          </p:cNvGrpSpPr>
          <p:nvPr/>
        </p:nvGrpSpPr>
        <p:grpSpPr>
          <a:xfrm>
            <a:off x="6870420" y="806391"/>
            <a:ext cx="1171701" cy="879729"/>
            <a:chOff x="9160561" y="1000124"/>
            <a:chExt cx="1562267" cy="1172973"/>
          </a:xfrm>
        </p:grpSpPr>
        <p:sp>
          <p:nvSpPr>
            <p:cNvPr id="12" name="Freeform 5"/>
            <p:cNvSpPr/>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sp>
          <p:nvSpPr>
            <p:cNvPr id="13" name="Freeform 5"/>
            <p:cNvSpPr/>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9" y="189649"/>
            <a:ext cx="9084032" cy="478200"/>
          </a:xfrm>
        </p:spPr>
        <p:txBody>
          <a:bodyPr/>
          <a:lstStyle/>
          <a:p>
            <a:pPr algn="l"/>
            <a:r>
              <a:rPr lang="en-US" u="sng">
                <a:solidFill>
                  <a:schemeClr val="bg2"/>
                </a:solidFill>
                <a:latin typeface="Californian FB" panose="0207040306080B030204"/>
                <a:cs typeface="Calibri Light" panose="020F0302020204030204"/>
              </a:rPr>
              <a:t>Logistic Function </a:t>
            </a:r>
            <a:r>
              <a:rPr lang="en-US">
                <a:solidFill>
                  <a:schemeClr val="bg2"/>
                </a:solidFill>
                <a:latin typeface="Californian FB" panose="0207040306080B030204"/>
                <a:cs typeface="Calibri Light" panose="020F0302020204030204"/>
              </a:rPr>
              <a:t>(Sigmoid Function):</a:t>
            </a:r>
            <a:endParaRPr lang="en-GB">
              <a:solidFill>
                <a:schemeClr val="bg2"/>
              </a:solidFill>
              <a:latin typeface="Californian FB" panose="0207040306080B030204"/>
            </a:endParaRPr>
          </a:p>
          <a:p>
            <a:endParaRPr lang="en-GB">
              <a:solidFill>
                <a:schemeClr val="bg2"/>
              </a:solidFill>
              <a:latin typeface="Californian FB" panose="0207040306080B030204"/>
            </a:endParaRPr>
          </a:p>
        </p:txBody>
      </p:sp>
      <p:sp>
        <p:nvSpPr>
          <p:cNvPr id="4" name="TextBox 3"/>
          <p:cNvSpPr txBox="1"/>
          <p:nvPr/>
        </p:nvSpPr>
        <p:spPr>
          <a:xfrm>
            <a:off x="654628" y="1652897"/>
            <a:ext cx="7664036" cy="2893100"/>
          </a:xfrm>
          <a:prstGeom prst="rect">
            <a:avLst/>
          </a:prstGeom>
          <a:solidFill>
            <a:schemeClr val="accent2">
              <a:lumMod val="50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dirty="0">
                <a:solidFill>
                  <a:schemeClr val="tx1"/>
                </a:solidFill>
                <a:latin typeface="Calibri" panose="020F0502020204030204"/>
              </a:rPr>
              <a:t>​</a:t>
            </a:r>
            <a:endParaRPr lang="en-US" dirty="0">
              <a:solidFill>
                <a:schemeClr val="tx1"/>
              </a:solidFill>
            </a:endParaRPr>
          </a:p>
          <a:p>
            <a:pPr marL="285750" indent="-285750">
              <a:buFont typeface="Wingdings" panose="05000000000000000000"/>
              <a:buChar char="Ø"/>
            </a:pPr>
            <a:r>
              <a:rPr lang="en-US" dirty="0">
                <a:solidFill>
                  <a:schemeClr val="tx1"/>
                </a:solidFill>
                <a:latin typeface="Calibri" panose="020F0502020204030204"/>
              </a:rPr>
              <a:t>The sigmoid function is a mathematical function used to map the predicted values to probabilities.​</a:t>
            </a:r>
            <a:endParaRPr lang="en-US" dirty="0">
              <a:solidFill>
                <a:schemeClr val="tx1"/>
              </a:solidFill>
              <a:latin typeface="Calibri" panose="020F0502020204030204"/>
            </a:endParaRPr>
          </a:p>
          <a:p>
            <a:pPr marL="285750" indent="-285750">
              <a:buFont typeface="Wingdings" panose="05000000000000000000"/>
              <a:buChar char="Ø"/>
            </a:pPr>
            <a:r>
              <a:rPr lang="en-US" dirty="0">
                <a:solidFill>
                  <a:schemeClr val="tx1"/>
                </a:solidFill>
                <a:latin typeface="Calibri" panose="020F0502020204030204"/>
              </a:rPr>
              <a:t>It maps any real value into another value within a range of 0 and 1.​</a:t>
            </a:r>
            <a:endParaRPr lang="en-US" dirty="0">
              <a:solidFill>
                <a:schemeClr val="tx1"/>
              </a:solidFill>
              <a:latin typeface="Calibri" panose="020F0502020204030204"/>
            </a:endParaRPr>
          </a:p>
          <a:p>
            <a:pPr marL="285750" indent="-285750">
              <a:buFont typeface="Wingdings" panose="05000000000000000000"/>
              <a:buChar char="Ø"/>
            </a:pPr>
            <a:endParaRPr lang="en-US">
              <a:solidFill>
                <a:schemeClr val="tx1"/>
              </a:solidFill>
              <a:latin typeface="Calibri" panose="020F0502020204030204"/>
            </a:endParaRPr>
          </a:p>
          <a:p>
            <a:pPr marL="285750" indent="-285750">
              <a:buFont typeface="Wingdings" panose="05000000000000000000"/>
              <a:buChar char="Ø"/>
            </a:pPr>
            <a:r>
              <a:rPr lang="en-US" dirty="0">
                <a:solidFill>
                  <a:schemeClr val="tx1"/>
                </a:solidFill>
                <a:latin typeface="Calibri" panose="020F0502020204030204"/>
              </a:rPr>
              <a:t>The value of the logistic regression must be between 0 and 1, which cannot go beyond this limit, so it forms a curve like the "S" form. </a:t>
            </a:r>
            <a:endParaRPr lang="en-US" dirty="0">
              <a:solidFill>
                <a:schemeClr val="tx1"/>
              </a:solidFill>
            </a:endParaRPr>
          </a:p>
          <a:p>
            <a:pPr marL="285750" indent="-285750">
              <a:buFont typeface="Wingdings" panose="05000000000000000000"/>
              <a:buChar char="Ø"/>
            </a:pPr>
            <a:endParaRPr lang="en-US" dirty="0">
              <a:solidFill>
                <a:schemeClr val="tx1"/>
              </a:solidFill>
              <a:latin typeface="Calibri" panose="020F0502020204030204"/>
            </a:endParaRPr>
          </a:p>
          <a:p>
            <a:pPr marL="285750" indent="-285750">
              <a:buFont typeface="Wingdings" panose="05000000000000000000"/>
              <a:buChar char="Ø"/>
            </a:pPr>
            <a:r>
              <a:rPr lang="en-US" dirty="0">
                <a:solidFill>
                  <a:schemeClr val="tx1"/>
                </a:solidFill>
                <a:latin typeface="Calibri" panose="020F0502020204030204"/>
              </a:rPr>
              <a:t>The S-form curve is called the Sigmoid function or the logistic function.​</a:t>
            </a:r>
            <a:endParaRPr lang="en-US">
              <a:solidFill>
                <a:schemeClr val="tx1"/>
              </a:solidFill>
            </a:endParaRPr>
          </a:p>
          <a:p>
            <a:pPr marL="285750" indent="-285750">
              <a:buFont typeface="Wingdings" panose="05000000000000000000"/>
              <a:buChar char="Ø"/>
            </a:pPr>
            <a:endParaRPr lang="en-US" dirty="0">
              <a:solidFill>
                <a:schemeClr val="tx1"/>
              </a:solidFill>
              <a:latin typeface="Calibri" panose="020F0502020204030204"/>
            </a:endParaRPr>
          </a:p>
          <a:p>
            <a:pPr marL="285750" indent="-285750">
              <a:buFont typeface="Wingdings" panose="05000000000000000000"/>
              <a:buChar char="Ø"/>
            </a:pPr>
            <a:r>
              <a:rPr lang="en-US" dirty="0">
                <a:solidFill>
                  <a:schemeClr val="tx1"/>
                </a:solidFill>
                <a:latin typeface="Calibri" panose="020F0502020204030204"/>
              </a:rPr>
              <a:t>In logistic regression, we use the concept of the threshold value, which defines the probability of either 0 or 1. Such as values above the threshold value tends to 1, and a value below the threshold values tends to 0.​</a:t>
            </a:r>
            <a:endParaRPr lang="en-US" dirty="0">
              <a:solidFill>
                <a:schemeClr val="tx1"/>
              </a:solidFill>
              <a:latin typeface="Calibri" panose="020F0502020204030204"/>
            </a:endParaRPr>
          </a:p>
          <a:p>
            <a:pPr marL="285750" indent="-285750">
              <a:buFont typeface="Wingdings" panose="05000000000000000000"/>
              <a:buChar char="Ø"/>
            </a:pPr>
            <a:r>
              <a:rPr lang="en-US" dirty="0">
                <a:solidFill>
                  <a:schemeClr val="tx1"/>
                </a:solidFill>
                <a:latin typeface="Calibri" panose="020F0502020204030204"/>
              </a:rPr>
              <a:t>​</a:t>
            </a:r>
            <a:endParaRPr lang="en-US" dirty="0">
              <a:solidFill>
                <a:schemeClr val="tx1"/>
              </a:solidFill>
              <a:latin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p:cNvPicPr>
            <a:picLocks noChangeAspect="1"/>
          </p:cNvPicPr>
          <p:nvPr/>
        </p:nvPicPr>
        <p:blipFill>
          <a:blip r:embed="rId1"/>
          <a:stretch>
            <a:fillRect/>
          </a:stretch>
        </p:blipFill>
        <p:spPr>
          <a:xfrm>
            <a:off x="495609" y="482599"/>
            <a:ext cx="8152780" cy="4178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1" name="Google Shape;261;p39"/>
          <p:cNvCxnSpPr/>
          <p:nvPr/>
        </p:nvCxnSpPr>
        <p:spPr>
          <a:xfrm>
            <a:off x="6350350" y="4511780"/>
            <a:ext cx="2793300" cy="0"/>
          </a:xfrm>
          <a:prstGeom prst="straightConnector1">
            <a:avLst/>
          </a:prstGeom>
          <a:noFill/>
          <a:ln w="9525" cap="flat" cmpd="sng">
            <a:solidFill>
              <a:schemeClr val="dk2"/>
            </a:solidFill>
            <a:prstDash val="solid"/>
            <a:round/>
            <a:headEnd type="none" w="med" len="med"/>
            <a:tailEnd type="none" w="med" len="med"/>
          </a:ln>
        </p:spPr>
      </p:cxnSp>
      <p:sp>
        <p:nvSpPr>
          <p:cNvPr id="4" name="Text Box 3"/>
          <p:cNvSpPr txBox="1"/>
          <p:nvPr/>
        </p:nvSpPr>
        <p:spPr>
          <a:xfrm>
            <a:off x="574040" y="586105"/>
            <a:ext cx="7835265" cy="5524589"/>
          </a:xfrm>
          <a:prstGeom prst="rect">
            <a:avLst/>
          </a:prstGeom>
          <a:noFill/>
        </p:spPr>
        <p:txBody>
          <a:bodyPr wrap="square" lIns="91440" tIns="45720" rIns="91440" bIns="45720" rtlCol="0" anchor="t">
            <a:spAutoFit/>
          </a:bodyPr>
          <a:lstStyle/>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1.age: The person's age in years</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2. sex: The person's sex (1 = male, 0 = female</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3. cp: The chest pain experienced (Value 1: typical angina, Value 2: atypical angina, Value 3: non-anginal pain, Value 4: asymptomatic)</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4. </a:t>
            </a:r>
            <a:r>
              <a:rPr lang="en-US" sz="1100" dirty="0" err="1">
                <a:solidFill>
                  <a:schemeClr val="accent1"/>
                </a:solidFill>
                <a:effectLst>
                  <a:outerShdw blurRad="38100" dist="19050" dir="2700000" algn="tl" rotWithShape="0">
                    <a:srgbClr val="FFFFFF">
                      <a:alpha val="40000"/>
                    </a:srgbClr>
                  </a:outerShdw>
                </a:effectLst>
                <a:latin typeface="Californian FB" panose="0207040306080B030204"/>
              </a:rPr>
              <a:t>trestbps</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The person's resting blood pressure (mm Hg on admission to the hospital)</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5. </a:t>
            </a:r>
            <a:r>
              <a:rPr lang="en-US" sz="1100" dirty="0" err="1">
                <a:solidFill>
                  <a:schemeClr val="accent1"/>
                </a:solidFill>
                <a:effectLst>
                  <a:outerShdw blurRad="38100" dist="19050" dir="2700000" algn="tl" rotWithShape="0">
                    <a:srgbClr val="FFFFFF">
                      <a:alpha val="40000"/>
                    </a:srgbClr>
                  </a:outerShdw>
                </a:effectLst>
                <a:latin typeface="Californian FB" panose="0207040306080B030204"/>
              </a:rPr>
              <a:t>chol</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The person's cholesterol measurement in mg/dl</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6. </a:t>
            </a:r>
            <a:r>
              <a:rPr lang="en-US" sz="1100" dirty="0" err="1">
                <a:solidFill>
                  <a:schemeClr val="accent1"/>
                </a:solidFill>
                <a:effectLst>
                  <a:outerShdw blurRad="38100" dist="19050" dir="2700000" algn="tl" rotWithShape="0">
                    <a:srgbClr val="FFFFFF">
                      <a:alpha val="40000"/>
                    </a:srgbClr>
                  </a:outerShdw>
                </a:effectLst>
                <a:latin typeface="Californian FB" panose="0207040306080B030204"/>
              </a:rPr>
              <a:t>fbs</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The person's fasting blood sugar (&gt; 120 mg/dl, 1 = true; 0 = false)</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7.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restecg</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Resting electrocardiographic measurement (0 = normal, 1 = having ST-T wave abnormality, 2 = showing probable or definite left ventricular hypertrophy by Estes' criteria)</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8.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thalach</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The person's maximum heart rate achieved</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9.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exang</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Exercise induced angina (1 = yes; 0 = no)</a:t>
            </a:r>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10.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oldpeak</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ST depression induced by exercise relative to rest ('ST' relates to positions on the ECG plot. See more here)</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11. slope: the slope of the peak exercise ST segment (Value 1: upsloping, Value 2: flat, Value 3: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downsloping</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12. ca: The number of major vessels (0-3)</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13. </a:t>
            </a:r>
            <a:r>
              <a:rPr lang="en-US" sz="1100" err="1">
                <a:solidFill>
                  <a:schemeClr val="accent1"/>
                </a:solidFill>
                <a:effectLst>
                  <a:outerShdw blurRad="38100" dist="19050" dir="2700000" algn="tl" rotWithShape="0">
                    <a:srgbClr val="FFFFFF">
                      <a:alpha val="40000"/>
                    </a:srgbClr>
                  </a:outerShdw>
                </a:effectLst>
                <a:latin typeface="Californian FB" panose="0207040306080B030204"/>
              </a:rPr>
              <a:t>thal</a:t>
            </a: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 A blood disorder called thalassemia (3 = normal; 6 = fixed defect; 7 = reversable defect)</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14. target: Heart disease (0 = no, 1 = yes)</a:t>
            </a:r>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Heart disease risk factors to the following: high cholesterol, high blood pressure, diabetes, weight, family history and smoking . </a:t>
            </a:r>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According to another source , the major factors that can't be changed are: increasing age, male gender and heredity. </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Note that thalassemia, one of the variables in this dataset, is heredity. </a:t>
            </a:r>
            <a:endParaRPr lang="en-US" sz="1100">
              <a:solidFill>
                <a:schemeClr val="accent1"/>
              </a:solidFill>
              <a:latin typeface="Californian FB" panose="0207040306080B030204"/>
            </a:endParaRPr>
          </a:p>
          <a:p>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Major factors that can be modified are: Smoking, high cholesterol, high blood pressure, physical inactivity, and being overweight and having diabetes.</a:t>
            </a:r>
            <a:br>
              <a:rPr lang="en-US" sz="1600" dirty="0">
                <a:latin typeface="Californian FB" panose="0207040306080B030204"/>
              </a:rPr>
            </a:br>
            <a:r>
              <a:rPr lang="en-US" sz="1100" dirty="0">
                <a:solidFill>
                  <a:schemeClr val="accent1"/>
                </a:solidFill>
                <a:effectLst>
                  <a:outerShdw blurRad="38100" dist="19050" dir="2700000" algn="tl" rotWithShape="0">
                    <a:srgbClr val="FFFFFF">
                      <a:alpha val="40000"/>
                    </a:srgbClr>
                  </a:outerShdw>
                </a:effectLst>
                <a:latin typeface="Californian FB" panose="0207040306080B030204"/>
              </a:rPr>
              <a:t>Other factors include stress, alcohol and poor diet/nutrition.</a:t>
            </a:r>
            <a:endParaRPr lang="en-US" sz="1100">
              <a:solidFill>
                <a:schemeClr val="accent1"/>
              </a:solidFill>
              <a:latin typeface="Californian FB" panose="0207040306080B030204"/>
            </a:endParaRPr>
          </a:p>
          <a:p>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br>
              <a:rPr lang="en-US" dirty="0"/>
            </a:br>
            <a:endParaRPr lang="en-US" sz="1800">
              <a:solidFill>
                <a:schemeClr val="accent1"/>
              </a:solidFill>
              <a:latin typeface="Californian FB" panose="0207040306080B030204"/>
            </a:endParaRPr>
          </a:p>
          <a:p>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a:p>
            <a:br>
              <a:rPr lang="en-US" dirty="0"/>
            </a:br>
            <a:endParaRPr lang="en-US" sz="3200">
              <a:solidFill>
                <a:schemeClr val="accent1"/>
              </a:solidFill>
              <a:latin typeface="Californian FB" panose="0207040306080B030204"/>
            </a:endParaRPr>
          </a:p>
          <a:p>
            <a:endParaRPr lang="en-US" sz="1100" dirty="0">
              <a:solidFill>
                <a:schemeClr val="accent1"/>
              </a:solidFill>
              <a:effectLst>
                <a:outerShdw blurRad="38100" dist="19050" dir="2700000" algn="tl" rotWithShape="0">
                  <a:srgbClr val="FFFFFF">
                    <a:alpha val="40000"/>
                  </a:srgbClr>
                </a:outerShdw>
              </a:effectLst>
              <a:latin typeface="Californian FB" panose="0207040306080B030204"/>
            </a:endParaRPr>
          </a:p>
        </p:txBody>
      </p:sp>
      <p:sp>
        <p:nvSpPr>
          <p:cNvPr id="2" name="TextBox 1"/>
          <p:cNvSpPr txBox="1"/>
          <p:nvPr/>
        </p:nvSpPr>
        <p:spPr>
          <a:xfrm>
            <a:off x="621599" y="185551"/>
            <a:ext cx="38965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u="sng" dirty="0">
                <a:solidFill>
                  <a:schemeClr val="accent1"/>
                </a:solidFill>
              </a:rPr>
              <a:t>FEAUTURES INCLUDE : - </a:t>
            </a:r>
            <a:endParaRPr lang="en-US" u="sng">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10" y="838075"/>
            <a:ext cx="4748700" cy="693000"/>
          </a:xfrm>
        </p:spPr>
        <p:txBody>
          <a:bodyPr/>
          <a:lstStyle/>
          <a:p>
            <a:r>
              <a:rPr lang="en-IN" altLang="en-US" u="sng"/>
              <a:t>Conclusion</a:t>
            </a:r>
            <a:r>
              <a:rPr lang="en-IN" altLang="en-US"/>
              <a:t> : -</a:t>
            </a:r>
            <a:endParaRPr lang="en-IN" altLang="en-US"/>
          </a:p>
        </p:txBody>
      </p:sp>
      <p:sp>
        <p:nvSpPr>
          <p:cNvPr id="3" name="Subtitle 2"/>
          <p:cNvSpPr>
            <a:spLocks noGrp="1"/>
          </p:cNvSpPr>
          <p:nvPr>
            <p:ph type="subTitle" idx="1"/>
          </p:nvPr>
        </p:nvSpPr>
        <p:spPr>
          <a:xfrm>
            <a:off x="3857658" y="1954530"/>
            <a:ext cx="5031072" cy="1235075"/>
          </a:xfrm>
        </p:spPr>
        <p:txBody>
          <a:bodyPr/>
          <a:lstStyle/>
          <a:p>
            <a:r>
              <a:rPr lang="en-US" altLang="en-IN" sz="1800" dirty="0">
                <a:solidFill>
                  <a:schemeClr val="tx1"/>
                </a:solidFill>
                <a:latin typeface="Baskerville Old Face" panose="02020602080505020303"/>
                <a:sym typeface="+mn-ea"/>
              </a:rPr>
              <a:t>In this </a:t>
            </a:r>
            <a:r>
              <a:rPr lang="en-IN" altLang="en-US" sz="1800" dirty="0">
                <a:solidFill>
                  <a:schemeClr val="tx1"/>
                </a:solidFill>
                <a:latin typeface="Baskerville Old Face" panose="02020602080505020303"/>
                <a:sym typeface="+mn-ea"/>
              </a:rPr>
              <a:t>project ,  based on the features in the data set provided we have  predicted whether a person is having heart disease or not </a:t>
            </a:r>
            <a:r>
              <a:rPr lang="en-US" altLang="en-IN" sz="1800" dirty="0">
                <a:solidFill>
                  <a:schemeClr val="tx1"/>
                </a:solidFill>
                <a:latin typeface="Baskerville Old Face" panose="02020602080505020303"/>
                <a:sym typeface="+mn-ea"/>
              </a:rPr>
              <a:t> </a:t>
            </a:r>
            <a:endParaRPr lang="en-US" altLang="en-IN" sz="1800" dirty="0">
              <a:solidFill>
                <a:schemeClr val="tx1"/>
              </a:solidFill>
              <a:latin typeface="Baskerville Old Face" panose="02020602080505020303" pitchFamily="18" charset="77"/>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cxnSp>
        <p:nvCxnSpPr>
          <p:cNvPr id="328" name="Google Shape;328;p45"/>
          <p:cNvCxnSpPr/>
          <p:nvPr/>
        </p:nvCxnSpPr>
        <p:spPr>
          <a:xfrm>
            <a:off x="5076190" y="2067560"/>
            <a:ext cx="2807970" cy="0"/>
          </a:xfrm>
          <a:prstGeom prst="straightConnector1">
            <a:avLst/>
          </a:prstGeom>
          <a:noFill/>
          <a:ln w="9525" cap="flat" cmpd="sng">
            <a:solidFill>
              <a:schemeClr val="dk2"/>
            </a:solidFill>
            <a:prstDash val="solid"/>
            <a:round/>
            <a:headEnd type="none" w="med" len="med"/>
            <a:tailEnd type="none" w="med" len="med"/>
          </a:ln>
        </p:spPr>
      </p:cxnSp>
      <p:sp>
        <p:nvSpPr>
          <p:cNvPr id="329" name="Google Shape;329;p45"/>
          <p:cNvSpPr txBox="1">
            <a:spLocks noGrp="1"/>
          </p:cNvSpPr>
          <p:nvPr>
            <p:ph type="title"/>
          </p:nvPr>
        </p:nvSpPr>
        <p:spPr>
          <a:xfrm>
            <a:off x="4920000" y="1588475"/>
            <a:ext cx="3162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Thank You!</a:t>
            </a:r>
            <a:endParaRPr lang="en-US" altLang="en-GB" dirty="0"/>
          </a:p>
        </p:txBody>
      </p:sp>
      <p:sp>
        <p:nvSpPr>
          <p:cNvPr id="330" name="Google Shape;330;p45"/>
          <p:cNvSpPr txBox="1">
            <a:spLocks noGrp="1"/>
          </p:cNvSpPr>
          <p:nvPr>
            <p:ph type="subTitle" idx="1"/>
          </p:nvPr>
        </p:nvSpPr>
        <p:spPr>
          <a:xfrm>
            <a:off x="4217670" y="1709420"/>
            <a:ext cx="4907915" cy="13036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solidFill>
                  <a:schemeClr val="bg2"/>
                </a:solidFill>
              </a:rPr>
              <a:t>AUM NAMAH SHIVAYAH!</a:t>
            </a:r>
            <a:endParaRPr lang="en-US" altLang="en-GB" sz="2800" dirty="0">
              <a:solidFill>
                <a:schemeClr val="bg2"/>
              </a:solidFill>
            </a:endParaRPr>
          </a:p>
        </p:txBody>
      </p:sp>
      <p:sp>
        <p:nvSpPr>
          <p:cNvPr id="332" name="Google Shape;332;p45"/>
          <p:cNvSpPr/>
          <p:nvPr/>
        </p:nvSpPr>
        <p:spPr>
          <a:xfrm>
            <a:off x="1216575" y="1031925"/>
            <a:ext cx="3161100" cy="3079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0"/>
          <p:cNvPicPr>
            <a:picLocks noChangeAspect="1"/>
          </p:cNvPicPr>
          <p:nvPr/>
        </p:nvPicPr>
        <p:blipFill>
          <a:blip r:embed="rId1"/>
          <a:srcRect l="27764" t="3942" r="28328" b="6002"/>
          <a:stretch>
            <a:fillRect/>
          </a:stretch>
        </p:blipFill>
        <p:spPr>
          <a:xfrm>
            <a:off x="1216660" y="1064260"/>
            <a:ext cx="3108325" cy="301498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556365"/>
            <a:ext cx="4184700" cy="0"/>
          </a:xfrm>
          <a:prstGeom prst="straightConnector1">
            <a:avLst/>
          </a:prstGeom>
          <a:noFill/>
          <a:ln w="9525" cap="flat" cmpd="sng">
            <a:solidFill>
              <a:schemeClr val="dk2"/>
            </a:solidFill>
            <a:prstDash val="solid"/>
            <a:round/>
            <a:headEnd type="none" w="med" len="med"/>
            <a:tailEnd type="none" w="med" len="med"/>
          </a:ln>
        </p:spPr>
      </p:cxnSp>
      <p:sp>
        <p:nvSpPr>
          <p:cNvPr id="3" name="Google Shape;223;p36"/>
          <p:cNvSpPr txBox="1"/>
          <p:nvPr/>
        </p:nvSpPr>
        <p:spPr>
          <a:xfrm>
            <a:off x="587611" y="2760788"/>
            <a:ext cx="77175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1pPr>
            <a:lvl2pPr marR="0" lvl="1"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2pPr>
            <a:lvl3pPr marR="0" lvl="2"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3pPr>
            <a:lvl4pPr marR="0" lvl="3"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4pPr>
            <a:lvl5pPr marR="0" lvl="4"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5pPr>
            <a:lvl6pPr marR="0" lvl="5"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6pPr>
            <a:lvl7pPr marR="0" lvl="6"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7pPr>
            <a:lvl8pPr marR="0" lvl="7"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8pPr>
            <a:lvl9pPr marR="0" lvl="8" algn="ctr" rtl="0">
              <a:lnSpc>
                <a:spcPct val="100000"/>
              </a:lnSpc>
              <a:spcBef>
                <a:spcPts val="0"/>
              </a:spcBef>
              <a:spcAft>
                <a:spcPts val="0"/>
              </a:spcAft>
              <a:buClr>
                <a:schemeClr val="dk1"/>
              </a:buClr>
              <a:buSzPts val="3300"/>
              <a:buFont typeface="Unna" panose="02040503070705020203"/>
              <a:buNone/>
              <a:defRPr sz="3300" b="0" i="0" u="none" strike="noStrike" cap="none">
                <a:solidFill>
                  <a:schemeClr val="dk1"/>
                </a:solidFill>
                <a:latin typeface="Unna" panose="02040503070705020203"/>
                <a:ea typeface="Unna" panose="02040503070705020203"/>
                <a:cs typeface="Unna" panose="02040503070705020203"/>
                <a:sym typeface="Unna" panose="02040503070705020203"/>
              </a:defRPr>
            </a:lvl9pPr>
          </a:lstStyle>
          <a:p>
            <a:r>
              <a:rPr lang="en-IN" altLang="en-US" u="sng" dirty="0">
                <a:solidFill>
                  <a:schemeClr val="tx2"/>
                </a:solidFill>
                <a:latin typeface="Californian FB" panose="0207040306080B030204"/>
              </a:rPr>
              <a:t>PROJECT TOPIC </a:t>
            </a:r>
            <a:r>
              <a:rPr lang="en-IN" altLang="en-US" dirty="0">
                <a:solidFill>
                  <a:schemeClr val="tx2"/>
                </a:solidFill>
                <a:latin typeface="Californian FB" panose="0207040306080B030204"/>
              </a:rPr>
              <a:t>:</a:t>
            </a:r>
            <a:endParaRPr lang="en-US" dirty="0">
              <a:solidFill>
                <a:schemeClr val="tx2"/>
              </a:solidFill>
              <a:latin typeface="Californian FB" panose="0207040306080B030204"/>
            </a:endParaRPr>
          </a:p>
          <a:p>
            <a:endParaRPr lang="en-IN" altLang="en-US" dirty="0">
              <a:solidFill>
                <a:schemeClr val="tx2"/>
              </a:solidFill>
              <a:latin typeface="Californian FB" panose="0207040306080B030204"/>
            </a:endParaRPr>
          </a:p>
          <a:p>
            <a:r>
              <a:rPr lang="en-IN" altLang="en-US" dirty="0">
                <a:solidFill>
                  <a:schemeClr val="tx2"/>
                </a:solidFill>
                <a:latin typeface="Californian FB" panose="0207040306080B030204"/>
              </a:rPr>
              <a:t> HEART DISEASE  PREDICTION USING LOGISTIC REGRESSION </a:t>
            </a:r>
            <a:endParaRPr lang="en-IN" dirty="0">
              <a:solidFill>
                <a:schemeClr val="tx2"/>
              </a:solidFill>
              <a:latin typeface="Californian FB" panose="0207040306080B030204"/>
            </a:endParaRPr>
          </a:p>
          <a:p>
            <a:r>
              <a:rPr lang="en-US" dirty="0">
                <a:solidFill>
                  <a:schemeClr val="bg1"/>
                </a:solidFill>
                <a:latin typeface="Californian FB" panose="0207040306080B030204"/>
                <a:cs typeface="Calibri Light" panose="020F0302020204030204"/>
              </a:rPr>
              <a:t>H</a:t>
            </a:r>
            <a:endParaRPr lang="en-US" dirty="0">
              <a:solidFill>
                <a:schemeClr val="bg1"/>
              </a:solidFill>
              <a:latin typeface="Californian FB" panose="0207040306080B030204"/>
              <a:cs typeface="Calibri Light" panose="020F03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1" name="Google Shape;261;p39"/>
          <p:cNvCxnSpPr/>
          <p:nvPr/>
        </p:nvCxnSpPr>
        <p:spPr>
          <a:xfrm>
            <a:off x="3175350" y="692255"/>
            <a:ext cx="2793300" cy="0"/>
          </a:xfrm>
          <a:prstGeom prst="straightConnector1">
            <a:avLst/>
          </a:prstGeom>
          <a:noFill/>
          <a:ln w="9525" cap="flat" cmpd="sng">
            <a:solidFill>
              <a:schemeClr val="dk2"/>
            </a:solidFill>
            <a:prstDash val="solid"/>
            <a:round/>
            <a:headEnd type="none" w="med" len="med"/>
            <a:tailEnd type="none" w="med" len="med"/>
          </a:ln>
        </p:spPr>
      </p:cxnSp>
      <p:sp>
        <p:nvSpPr>
          <p:cNvPr id="3" name="Title 2"/>
          <p:cNvSpPr>
            <a:spLocks noGrp="1"/>
          </p:cNvSpPr>
          <p:nvPr>
            <p:ph type="title"/>
          </p:nvPr>
        </p:nvSpPr>
        <p:spPr>
          <a:xfrm>
            <a:off x="546883" y="1904513"/>
            <a:ext cx="4244975" cy="478155"/>
          </a:xfrm>
        </p:spPr>
        <p:txBody>
          <a:bodyPr/>
          <a:lstStyle/>
          <a:p>
            <a:r>
              <a:rPr lang="en-US" b="1" dirty="0">
                <a:latin typeface="Californian FB" panose="0207040306080B030204"/>
                <a:sym typeface="+mn-ea"/>
              </a:rPr>
              <a:t>HEART DISEASE  </a:t>
            </a:r>
            <a:r>
              <a:rPr lang="en-IN" altLang="en-US" b="1" dirty="0">
                <a:latin typeface="Californian FB" panose="0207040306080B030204"/>
                <a:sym typeface="+mn-ea"/>
              </a:rPr>
              <a:t>?</a:t>
            </a:r>
            <a:br>
              <a:rPr lang="en-US" b="1" dirty="0">
                <a:latin typeface="Californian FB" panose="0207040306080B030204"/>
              </a:rPr>
            </a:br>
            <a:r>
              <a:rPr lang="en-US" b="1" dirty="0">
                <a:latin typeface="Californian FB" panose="0207040306080B030204"/>
                <a:sym typeface="+mn-ea"/>
              </a:rPr>
              <a:t>  </a:t>
            </a:r>
            <a:br>
              <a:rPr lang="en-US" b="1" dirty="0">
                <a:latin typeface="Californian FB" panose="0207040306080B030204"/>
              </a:rPr>
            </a:br>
            <a:endParaRPr lang="en-US">
              <a:latin typeface="Californian FB" panose="0207040306080B030204"/>
            </a:endParaRPr>
          </a:p>
        </p:txBody>
      </p:sp>
      <p:pic>
        <p:nvPicPr>
          <p:cNvPr id="2" name="Picture 3" descr="Background pattern&#10;&#10;Description automatically generated"/>
          <p:cNvPicPr>
            <a:picLocks noChangeAspect="1"/>
          </p:cNvPicPr>
          <p:nvPr/>
        </p:nvPicPr>
        <p:blipFill>
          <a:blip r:embed="rId1"/>
          <a:stretch>
            <a:fillRect/>
          </a:stretch>
        </p:blipFill>
        <p:spPr>
          <a:xfrm>
            <a:off x="5746173" y="2081507"/>
            <a:ext cx="2743200" cy="1544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1" name="Google Shape;261;p39"/>
          <p:cNvCxnSpPr/>
          <p:nvPr/>
        </p:nvCxnSpPr>
        <p:spPr>
          <a:xfrm>
            <a:off x="6350350" y="4511780"/>
            <a:ext cx="2793300" cy="0"/>
          </a:xfrm>
          <a:prstGeom prst="straightConnector1">
            <a:avLst/>
          </a:prstGeom>
          <a:noFill/>
          <a:ln w="9525" cap="flat" cmpd="sng">
            <a:solidFill>
              <a:schemeClr val="dk2"/>
            </a:solidFill>
            <a:prstDash val="solid"/>
            <a:round/>
            <a:headEnd type="none" w="med" len="med"/>
            <a:tailEnd type="none" w="med" len="med"/>
          </a:ln>
        </p:spPr>
      </p:cxnSp>
      <p:sp>
        <p:nvSpPr>
          <p:cNvPr id="4" name="Text Box 3"/>
          <p:cNvSpPr txBox="1"/>
          <p:nvPr/>
        </p:nvSpPr>
        <p:spPr>
          <a:xfrm>
            <a:off x="574040" y="802640"/>
            <a:ext cx="7835265" cy="3416320"/>
          </a:xfrm>
          <a:prstGeom prst="rect">
            <a:avLst/>
          </a:prstGeom>
          <a:noFill/>
        </p:spPr>
        <p:txBody>
          <a:bodyPr wrap="square" lIns="91440" tIns="45720" rIns="91440" bIns="45720" rtlCol="0" anchor="t">
            <a:spAutoFit/>
          </a:bodyPr>
          <a:lstStyle/>
          <a:p>
            <a:pPr marL="285750" indent="-285750">
              <a:buClr>
                <a:srgbClr val="DC9D39"/>
              </a:buClr>
              <a:buFont typeface="Wingdings" panose="05000000000000000000" charset="0"/>
              <a:buChar char="Ø"/>
            </a:pPr>
            <a:r>
              <a:rPr lang="en-US" sz="1800" dirty="0">
                <a:solidFill>
                  <a:schemeClr val="tx1"/>
                </a:solidFill>
                <a:effectLst>
                  <a:outerShdw blurRad="38100" dist="19050" dir="2700000" algn="tl" rotWithShape="0">
                    <a:srgbClr val="FFFFFF">
                      <a:alpha val="40000"/>
                    </a:srgbClr>
                  </a:outerShdw>
                </a:effectLst>
                <a:latin typeface="Californian FB" panose="0207040306080B030204"/>
              </a:rPr>
              <a:t>A buildup of fatty plaques in the arteries (atherosclerosis) is the most common cause of coronary artery disease. Risk factors include a poor diet, lack of exercise, obesity and smoking. Healthy lifestyle choices can help lower the risk of atherosclerosis</a:t>
            </a:r>
            <a:endParaRPr lang="en-US" sz="1800" dirty="0">
              <a:solidFill>
                <a:schemeClr val="tx1"/>
              </a:solidFill>
              <a:effectLst>
                <a:outerShdw blurRad="38100" dist="19050" dir="2700000" algn="tl" rotWithShape="0">
                  <a:srgbClr val="FFFFFF">
                    <a:alpha val="40000"/>
                  </a:srgbClr>
                </a:outerShdw>
              </a:effectLst>
              <a:latin typeface="Californian FB" panose="0207040306080B030204"/>
              <a:cs typeface="Californian FB" panose="0207040306080B030204" charset="0"/>
            </a:endParaRPr>
          </a:p>
          <a:p>
            <a:pPr>
              <a:buClr>
                <a:srgbClr val="DC9D39"/>
              </a:buClr>
            </a:pPr>
            <a:endParaRPr lang="en-US" sz="1800" dirty="0">
              <a:solidFill>
                <a:schemeClr val="tx1"/>
              </a:solidFill>
              <a:effectLst>
                <a:outerShdw blurRad="38100" dist="19050" dir="2700000" algn="tl" rotWithShape="0">
                  <a:srgbClr val="FFFFFF">
                    <a:alpha val="40000"/>
                  </a:srgbClr>
                </a:outerShdw>
              </a:effectLst>
              <a:latin typeface="Californian FB" panose="0207040306080B030204"/>
            </a:endParaRPr>
          </a:p>
          <a:p>
            <a:pPr marL="285750" indent="-285750">
              <a:buClr>
                <a:srgbClr val="DC9D39"/>
              </a:buClr>
              <a:buFont typeface="Wingdings" panose="05000000000000000000" charset="0"/>
              <a:buChar char="Ø"/>
            </a:pPr>
            <a:r>
              <a:rPr lang="en-US" sz="1800" dirty="0">
                <a:solidFill>
                  <a:schemeClr val="tx1"/>
                </a:solidFill>
                <a:effectLst>
                  <a:outerShdw blurRad="38100" dist="19050" dir="2700000" algn="tl" rotWithShape="0">
                    <a:srgbClr val="FFFFFF">
                      <a:alpha val="40000"/>
                    </a:srgbClr>
                  </a:outerShdw>
                </a:effectLst>
                <a:latin typeface="Californian FB" panose="0207040306080B030204"/>
              </a:rPr>
              <a:t>Chest pain, chest tightness, chest pressure and chest discomfort (angina) Shortness of breath. Pain in the neck, jaw, throat, upper belly area or back. Pain, numbness, weakness or coldness in the legs or arms if the blood vessels in those body areas are narrowed.</a:t>
            </a:r>
            <a:endParaRPr lang="en-US" sz="1800" dirty="0">
              <a:solidFill>
                <a:schemeClr val="tx1"/>
              </a:solidFill>
              <a:effectLst>
                <a:outerShdw blurRad="38100" dist="19050" dir="2700000" algn="tl" rotWithShape="0">
                  <a:srgbClr val="FFFFFF">
                    <a:alpha val="40000"/>
                  </a:srgbClr>
                </a:outerShdw>
              </a:effectLst>
              <a:latin typeface="Californian FB" panose="0207040306080B030204"/>
              <a:cs typeface="Californian FB" panose="0207040306080B030204" charset="0"/>
            </a:endParaRPr>
          </a:p>
          <a:p>
            <a:pPr>
              <a:buClr>
                <a:srgbClr val="DC9D39"/>
              </a:buClr>
            </a:pPr>
            <a:endParaRPr lang="en-US" sz="1800" dirty="0">
              <a:solidFill>
                <a:schemeClr val="tx1"/>
              </a:solidFill>
              <a:effectLst>
                <a:outerShdw blurRad="38100" dist="19050" dir="2700000" algn="tl" rotWithShape="0">
                  <a:srgbClr val="FFFFFF">
                    <a:alpha val="40000"/>
                  </a:srgbClr>
                </a:outerShdw>
              </a:effectLst>
              <a:latin typeface="Californian FB" panose="0207040306080B030204"/>
            </a:endParaRPr>
          </a:p>
          <a:p>
            <a:pPr marL="285750" indent="-285750">
              <a:buClr>
                <a:srgbClr val="DC9D39"/>
              </a:buClr>
              <a:buFont typeface="Wingdings" panose="05000000000000000000" charset="0"/>
              <a:buChar char="Ø"/>
            </a:pPr>
            <a:r>
              <a:rPr lang="en-US" sz="1800" dirty="0">
                <a:solidFill>
                  <a:schemeClr val="tx1"/>
                </a:solidFill>
                <a:effectLst>
                  <a:outerShdw blurRad="38100" dist="19050" dir="2700000" algn="tl" rotWithShape="0">
                    <a:schemeClr val="dk1">
                      <a:alpha val="40000"/>
                    </a:schemeClr>
                  </a:outerShdw>
                </a:effectLst>
                <a:latin typeface="Californian FB" panose="0207040306080B030204"/>
                <a:sym typeface="+mn-ea"/>
              </a:rPr>
              <a:t>Heart failure can be ongoing (chronic), or it may start suddenly (acute)</a:t>
            </a:r>
            <a:endParaRPr lang="en-US" sz="1800" dirty="0">
              <a:solidFill>
                <a:schemeClr val="tx1"/>
              </a:solidFill>
              <a:effectLst>
                <a:outerShdw blurRad="38100" dist="19050" dir="2700000" algn="tl" rotWithShape="0">
                  <a:srgbClr val="FFFFFF">
                    <a:alpha val="40000"/>
                  </a:srgbClr>
                </a:outerShdw>
              </a:effectLst>
              <a:latin typeface="Californian FB" panose="0207040306080B030204"/>
              <a:cs typeface="Californian FB" panose="0207040306080B030204" charset="0"/>
            </a:endParaRPr>
          </a:p>
          <a:p>
            <a:endParaRPr lang="en-US" sz="1800" dirty="0">
              <a:solidFill>
                <a:schemeClr val="tx1"/>
              </a:solidFill>
              <a:effectLst>
                <a:outerShdw blurRad="38100" dist="19050" dir="2700000" algn="tl" rotWithShape="0">
                  <a:srgbClr val="FFFFFF">
                    <a:alpha val="40000"/>
                  </a:srgbClr>
                </a:outerShdw>
              </a:effectLst>
              <a:latin typeface="Californian FB" panose="0207040306080B030204" charset="0"/>
              <a:cs typeface="Californian FB" panose="0207040306080B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1" name="Google Shape;261;p39"/>
          <p:cNvCxnSpPr/>
          <p:nvPr/>
        </p:nvCxnSpPr>
        <p:spPr>
          <a:xfrm>
            <a:off x="6350350" y="4511780"/>
            <a:ext cx="2793300" cy="0"/>
          </a:xfrm>
          <a:prstGeom prst="straightConnector1">
            <a:avLst/>
          </a:prstGeom>
          <a:noFill/>
          <a:ln w="9525" cap="flat" cmpd="sng">
            <a:solidFill>
              <a:schemeClr val="dk2"/>
            </a:solidFill>
            <a:prstDash val="solid"/>
            <a:round/>
            <a:headEnd type="none" w="med" len="med"/>
            <a:tailEnd type="none" w="med" len="med"/>
          </a:ln>
        </p:spPr>
      </p:cxnSp>
      <p:sp>
        <p:nvSpPr>
          <p:cNvPr id="4" name="Text Box 3"/>
          <p:cNvSpPr txBox="1"/>
          <p:nvPr/>
        </p:nvSpPr>
        <p:spPr>
          <a:xfrm>
            <a:off x="574040" y="802640"/>
            <a:ext cx="7835265" cy="646331"/>
          </a:xfrm>
          <a:prstGeom prst="rect">
            <a:avLst/>
          </a:prstGeom>
          <a:noFill/>
        </p:spPr>
        <p:txBody>
          <a:bodyPr wrap="square" lIns="91440" tIns="45720" rIns="91440" bIns="45720" rtlCol="0" anchor="t">
            <a:spAutoFit/>
          </a:bodyPr>
          <a:lstStyle/>
          <a:p>
            <a:pPr marL="285750" indent="-285750">
              <a:buClr>
                <a:srgbClr val="9D6B1C"/>
              </a:buClr>
              <a:buFont typeface="Wingdings" panose="05000000000000000000" charset="0"/>
              <a:buChar char="Ø"/>
            </a:pPr>
            <a:r>
              <a:rPr lang="en-US" sz="1800" dirty="0">
                <a:solidFill>
                  <a:schemeClr val="accent6"/>
                </a:solidFill>
                <a:effectLst>
                  <a:outerShdw blurRad="38100" dist="19050" dir="2700000" algn="tl" rotWithShape="0">
                    <a:srgbClr val="FFFFFF">
                      <a:alpha val="40000"/>
                    </a:srgbClr>
                  </a:outerShdw>
                </a:effectLst>
                <a:latin typeface="Californian FB" panose="0207040306080B030204"/>
              </a:rPr>
              <a:t>The number of deaths due to heart attacks in India has remained consistently over 25,000 in the last four years, and over 28,000 in the last three year.</a:t>
            </a:r>
            <a:endParaRPr lang="en-US" sz="1800">
              <a:solidFill>
                <a:schemeClr val="accent6"/>
              </a:solidFill>
              <a:effectLst>
                <a:outerShdw blurRad="38100" dist="19050" dir="2700000" algn="tl" rotWithShape="0">
                  <a:srgbClr val="FFFFFF">
                    <a:alpha val="40000"/>
                  </a:srgbClr>
                </a:outerShdw>
              </a:effectLst>
              <a:latin typeface="Californian FB" panose="0207040306080B030204"/>
              <a:cs typeface="Californian FB" panose="0207040306080B030204" charset="0"/>
            </a:endParaRPr>
          </a:p>
        </p:txBody>
      </p:sp>
      <p:pic>
        <p:nvPicPr>
          <p:cNvPr id="2" name="Picture 2" descr="Diagram&#10;&#10;Description automatically generated"/>
          <p:cNvPicPr>
            <a:picLocks noChangeAspect="1"/>
          </p:cNvPicPr>
          <p:nvPr/>
        </p:nvPicPr>
        <p:blipFill>
          <a:blip r:embed="rId1"/>
          <a:stretch>
            <a:fillRect/>
          </a:stretch>
        </p:blipFill>
        <p:spPr>
          <a:xfrm>
            <a:off x="2858984" y="1726847"/>
            <a:ext cx="2743200" cy="32632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89" y="841851"/>
            <a:ext cx="4430809" cy="478200"/>
          </a:xfrm>
        </p:spPr>
        <p:txBody>
          <a:bodyPr/>
          <a:lstStyle/>
          <a:p>
            <a:r>
              <a:rPr lang="en-IN" u="sng">
                <a:solidFill>
                  <a:schemeClr val="tx2"/>
                </a:solidFill>
              </a:rPr>
              <a:t>PROJECT TASK :</a:t>
            </a:r>
            <a:endParaRPr lang="en-IN">
              <a:solidFill>
                <a:schemeClr val="tx2"/>
              </a:solidFill>
            </a:endParaRPr>
          </a:p>
        </p:txBody>
      </p:sp>
      <p:sp>
        <p:nvSpPr>
          <p:cNvPr id="3" name="Subtitle 2"/>
          <p:cNvSpPr>
            <a:spLocks noGrp="1"/>
          </p:cNvSpPr>
          <p:nvPr>
            <p:ph type="subTitle" idx="1"/>
          </p:nvPr>
        </p:nvSpPr>
        <p:spPr>
          <a:xfrm>
            <a:off x="391194" y="1968625"/>
            <a:ext cx="8369035" cy="2193900"/>
          </a:xfrm>
        </p:spPr>
        <p:txBody>
          <a:bodyPr/>
          <a:lstStyle/>
          <a:p>
            <a:r>
              <a:rPr lang="en-GB" dirty="0">
                <a:latin typeface="Californian FB" panose="0207040306080B030204"/>
              </a:rPr>
              <a:t>BASED ON THE FEAUTURES WE NEED TO CHECK WETHER THE PERSON IS HAVING HEART DISEASE OR NOT </a:t>
            </a:r>
            <a:endParaRPr lang="en-GB" dirty="0">
              <a:latin typeface="Californian FB" panose="0207040306080B030204"/>
            </a:endParaRPr>
          </a:p>
          <a:p>
            <a:pPr marL="139700" indent="0">
              <a:buNone/>
            </a:pPr>
            <a:endParaRPr lang="en-GB" dirty="0">
              <a:latin typeface="Californian FB" panose="0207040306080B030204"/>
            </a:endParaRPr>
          </a:p>
          <a:p>
            <a:r>
              <a:rPr lang="en-GB" dirty="0">
                <a:latin typeface="Californian FB" panose="0207040306080B030204"/>
              </a:rPr>
              <a:t>IT HELPS THE  DOCTORS TO TREAT THE PATIENTS </a:t>
            </a:r>
            <a:r>
              <a:rPr lang="en-IN" altLang="en-GB" dirty="0">
                <a:latin typeface="Californian FB" panose="0207040306080B030204"/>
              </a:rPr>
              <a:t> AND DIAGNOISE THEM .</a:t>
            </a:r>
            <a:endParaRPr lang="en-GB" dirty="0">
              <a:latin typeface="Californian FB" panose="0207040306080B030204"/>
            </a:endParaRPr>
          </a:p>
          <a:p>
            <a:pPr marL="139700" indent="0">
              <a:buNone/>
            </a:pPr>
            <a:endParaRPr lang="en-GB" dirty="0">
              <a:latin typeface="Californian FB" panose="0207040306080B030204"/>
            </a:endParaRPr>
          </a:p>
          <a:p>
            <a:r>
              <a:rPr lang="en-GB" dirty="0">
                <a:latin typeface="Californian FB" panose="0207040306080B030204"/>
              </a:rPr>
              <a:t>FOR THIS WE USE THE MACHINE LEARNING ALGORITHM  CALLED  LOGISTIC REGRESSION </a:t>
            </a:r>
            <a:endParaRPr lang="en-GB" dirty="0">
              <a:latin typeface="Californian FB" panose="0207040306080B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475449"/>
            <a:ext cx="1971675" cy="1910443"/>
          </a:xfrm>
          <a:noFill/>
        </p:spPr>
        <p:txBody>
          <a:bodyPr vert="horz" lIns="91440" tIns="45720" rIns="91440" bIns="45720" rtlCol="0" anchor="ctr">
            <a:normAutofit/>
          </a:bodyPr>
          <a:lstStyle/>
          <a:p>
            <a:pPr>
              <a:lnSpc>
                <a:spcPct val="90000"/>
              </a:lnSpc>
              <a:spcBef>
                <a:spcPct val="0"/>
              </a:spcBef>
            </a:pPr>
            <a:r>
              <a:rPr lang="en-US" sz="2700" kern="1200" dirty="0">
                <a:solidFill>
                  <a:srgbClr val="FFFFFF"/>
                </a:solidFill>
                <a:latin typeface="Californian FB" panose="0207040306080B030204"/>
                <a:ea typeface="+mj-ea"/>
                <a:cs typeface="+mj-cs"/>
              </a:rPr>
              <a:t>MACHINE LEARNING ?</a:t>
            </a:r>
            <a:endParaRPr lang="en-US" sz="2700" kern="1200" dirty="0">
              <a:solidFill>
                <a:srgbClr val="FFFFFF"/>
              </a:solidFill>
              <a:latin typeface="Californian FB" panose="0207040306080B030204"/>
              <a:ea typeface="+mj-ea"/>
              <a:cs typeface="+mj-cs"/>
            </a:endParaRPr>
          </a:p>
        </p:txBody>
      </p:sp>
      <p:pic>
        <p:nvPicPr>
          <p:cNvPr id="4" name="Picture 4" descr="Diagram&#10;&#10;Description automatically generated"/>
          <p:cNvPicPr>
            <a:picLocks noChangeAspect="1"/>
          </p:cNvPicPr>
          <p:nvPr/>
        </p:nvPicPr>
        <p:blipFill>
          <a:blip r:embed="rId1"/>
          <a:stretch>
            <a:fillRect/>
          </a:stretch>
        </p:blipFill>
        <p:spPr>
          <a:xfrm>
            <a:off x="3582987" y="905367"/>
            <a:ext cx="5085525" cy="33310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1" name="Google Shape;261;p39"/>
          <p:cNvCxnSpPr/>
          <p:nvPr/>
        </p:nvCxnSpPr>
        <p:spPr>
          <a:xfrm flipV="1">
            <a:off x="1532255" y="2757170"/>
            <a:ext cx="6075680" cy="3810"/>
          </a:xfrm>
          <a:prstGeom prst="straightConnector1">
            <a:avLst/>
          </a:prstGeom>
          <a:noFill/>
          <a:ln w="9525" cap="flat" cmpd="sng">
            <a:solidFill>
              <a:schemeClr val="dk2"/>
            </a:solidFill>
            <a:prstDash val="solid"/>
            <a:round/>
            <a:headEnd type="none" w="med" len="med"/>
            <a:tailEnd type="none" w="med" len="med"/>
          </a:ln>
        </p:spPr>
      </p:cxnSp>
      <p:sp>
        <p:nvSpPr>
          <p:cNvPr id="4" name="Text Box 3"/>
          <p:cNvSpPr txBox="1"/>
          <p:nvPr/>
        </p:nvSpPr>
        <p:spPr>
          <a:xfrm>
            <a:off x="873125" y="662305"/>
            <a:ext cx="7835265" cy="2030095"/>
          </a:xfrm>
          <a:prstGeom prst="rect">
            <a:avLst/>
          </a:prstGeom>
          <a:noFill/>
        </p:spPr>
        <p:txBody>
          <a:bodyPr wrap="square" rtlCol="0">
            <a:spAutoFit/>
          </a:bodyPr>
          <a:lstStyle/>
          <a:p>
            <a:pPr marL="285750" indent="-285750">
              <a:buClr>
                <a:srgbClr val="9D6B1C"/>
              </a:buClr>
              <a:buFont typeface="Wingdings" panose="05000000000000000000" charset="0"/>
              <a:buChar char="Ø"/>
            </a:pPr>
            <a:endParaRPr lang="en-US" sz="1800" b="1">
              <a:solidFill>
                <a:schemeClr val="tx1"/>
              </a:solidFill>
              <a:effectLst>
                <a:outerShdw blurRad="38100" dist="19050" dir="2700000" algn="tl" rotWithShape="0">
                  <a:schemeClr val="dk1">
                    <a:alpha val="40000"/>
                  </a:schemeClr>
                </a:outerShdw>
              </a:effectLst>
              <a:latin typeface="+mj-ea"/>
              <a:cs typeface="+mj-ea"/>
            </a:endParaRPr>
          </a:p>
          <a:p>
            <a:pPr marL="285750" indent="-285750">
              <a:buClr>
                <a:srgbClr val="9D6B1C"/>
              </a:buClr>
              <a:buFont typeface="Wingdings" panose="05000000000000000000" charset="0"/>
              <a:buChar char="Ø"/>
            </a:pPr>
            <a:endParaRPr lang="en-US" sz="1800" b="1">
              <a:solidFill>
                <a:schemeClr val="tx1"/>
              </a:solidFill>
              <a:effectLst>
                <a:outerShdw blurRad="38100" dist="19050" dir="2700000" algn="tl" rotWithShape="0">
                  <a:schemeClr val="dk1">
                    <a:alpha val="40000"/>
                  </a:schemeClr>
                </a:outerShdw>
              </a:effectLst>
            </a:endParaRPr>
          </a:p>
          <a:p>
            <a:pPr marL="285750" indent="-285750">
              <a:buClr>
                <a:srgbClr val="9D6B1C"/>
              </a:buClr>
              <a:buFont typeface="Wingdings" panose="05000000000000000000" charset="0"/>
              <a:buChar char="Ø"/>
            </a:pPr>
            <a:endParaRPr lang="en-US" sz="1800" b="1">
              <a:solidFill>
                <a:schemeClr val="tx1"/>
              </a:solidFill>
              <a:effectLst>
                <a:outerShdw blurRad="38100" dist="19050" dir="2700000" algn="tl" rotWithShape="0">
                  <a:schemeClr val="dk1">
                    <a:alpha val="40000"/>
                  </a:schemeClr>
                </a:outerShdw>
              </a:effectLst>
              <a:latin typeface="+mj-ea"/>
              <a:cs typeface="+mj-ea"/>
            </a:endParaRPr>
          </a:p>
          <a:p>
            <a:pPr marL="285750" indent="-285750">
              <a:buClr>
                <a:srgbClr val="9D6B1C"/>
              </a:buClr>
              <a:buFont typeface="Wingdings" panose="05000000000000000000" charset="0"/>
              <a:buChar char="Ø"/>
            </a:pPr>
            <a:endParaRPr lang="en-US" sz="1800" b="1">
              <a:solidFill>
                <a:schemeClr val="tx1"/>
              </a:solidFill>
              <a:effectLst>
                <a:outerShdw blurRad="38100" dist="19050" dir="2700000" algn="tl" rotWithShape="0">
                  <a:schemeClr val="dk1">
                    <a:alpha val="40000"/>
                  </a:schemeClr>
                </a:outerShdw>
              </a:effectLst>
              <a:sym typeface="+mn-ea"/>
            </a:endParaRPr>
          </a:p>
          <a:p>
            <a:pPr marL="285750" indent="-285750">
              <a:buClr>
                <a:srgbClr val="9D6B1C"/>
              </a:buClr>
              <a:buFont typeface="Wingdings" panose="05000000000000000000" charset="0"/>
              <a:buChar char="Ø"/>
            </a:pPr>
            <a:endParaRPr lang="en-US" sz="1800" b="1">
              <a:solidFill>
                <a:schemeClr val="tx1"/>
              </a:solidFill>
              <a:effectLst>
                <a:outerShdw blurRad="38100" dist="19050" dir="2700000" algn="tl" rotWithShape="0">
                  <a:schemeClr val="dk1">
                    <a:alpha val="40000"/>
                  </a:schemeClr>
                </a:outerShdw>
              </a:effectLst>
              <a:latin typeface="+mj-ea"/>
              <a:cs typeface="+mj-ea"/>
            </a:endParaRPr>
          </a:p>
          <a:p>
            <a:pPr marL="0" indent="0">
              <a:buClr>
                <a:srgbClr val="9D6B1C"/>
              </a:buClr>
              <a:buFont typeface="Wingdings" panose="05000000000000000000" charset="0"/>
              <a:buNone/>
            </a:pPr>
            <a:endParaRPr lang="en-US" sz="1800" b="1">
              <a:solidFill>
                <a:schemeClr val="tx1"/>
              </a:solidFill>
              <a:effectLst>
                <a:outerShdw blurRad="38100" dist="19050" dir="2700000" algn="tl" rotWithShape="0">
                  <a:schemeClr val="dk1">
                    <a:alpha val="40000"/>
                  </a:schemeClr>
                </a:outerShdw>
              </a:effectLst>
            </a:endParaRPr>
          </a:p>
          <a:p>
            <a:endParaRPr lang="en-US" sz="1800" b="1">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endParaRPr>
          </a:p>
        </p:txBody>
      </p:sp>
      <p:sp>
        <p:nvSpPr>
          <p:cNvPr id="3" name="Text Box 2"/>
          <p:cNvSpPr txBox="1"/>
          <p:nvPr/>
        </p:nvSpPr>
        <p:spPr>
          <a:xfrm>
            <a:off x="1786255" y="1971040"/>
            <a:ext cx="5852884" cy="646331"/>
          </a:xfrm>
          <a:prstGeom prst="rect">
            <a:avLst/>
          </a:prstGeom>
          <a:noFill/>
        </p:spPr>
        <p:txBody>
          <a:bodyPr wrap="none" lIns="91440" tIns="45720" rIns="91440" bIns="45720" rtlCol="0" anchor="t">
            <a:spAutoFit/>
          </a:bodyPr>
          <a:lstStyle/>
          <a:p>
            <a:r>
              <a:rPr lang="en-US" sz="3600" b="1" dirty="0">
                <a:solidFill>
                  <a:schemeClr val="tx1"/>
                </a:solidFill>
                <a:effectLst>
                  <a:outerShdw blurRad="38100" dist="19050" dir="2700000" algn="tl" rotWithShape="0">
                    <a:srgbClr val="FFFFFF">
                      <a:alpha val="40000"/>
                    </a:srgbClr>
                  </a:outerShdw>
                </a:effectLst>
              </a:rPr>
              <a:t>LOGISTIC- REGRESSION </a:t>
            </a:r>
            <a:endParaRPr lang="en-US" sz="3600" b="1" dirty="0">
              <a:solidFill>
                <a:schemeClr val="tx1"/>
              </a:solidFill>
              <a:effectLst>
                <a:outerShdw blurRad="38100" dist="19050" dir="2700000" algn="tl" rotWithShape="0">
                  <a:srgbClr val="FFFFFF">
                    <a:alpha val="4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86" y="196130"/>
            <a:ext cx="7882074" cy="478200"/>
          </a:xfrm>
        </p:spPr>
        <p:txBody>
          <a:bodyPr/>
          <a:lstStyle/>
          <a:p>
            <a:pPr algn="l"/>
            <a:r>
              <a:rPr lang="en-US" dirty="0">
                <a:solidFill>
                  <a:schemeClr val="bg2"/>
                </a:solidFill>
                <a:latin typeface="Californian FB" panose="0207040306080B030204"/>
              </a:rPr>
              <a:t>Logistic Regression in Machine Learning : </a:t>
            </a:r>
            <a:endParaRPr lang="en-GB" dirty="0">
              <a:solidFill>
                <a:schemeClr val="bg2"/>
              </a:solidFill>
              <a:latin typeface="Californian FB" panose="0207040306080B030204"/>
            </a:endParaRPr>
          </a:p>
          <a:p>
            <a:endParaRPr lang="en-GB" dirty="0">
              <a:latin typeface="Californian FB" panose="0207040306080B030204"/>
            </a:endParaRPr>
          </a:p>
        </p:txBody>
      </p:sp>
      <p:graphicFrame>
        <p:nvGraphicFramePr>
          <p:cNvPr id="4" name="Content Placeholder 4"/>
          <p:cNvGraphicFramePr>
            <a:graphicFrameLocks noGrp="1"/>
          </p:cNvGraphicFramePr>
          <p:nvPr/>
        </p:nvGraphicFramePr>
        <p:xfrm>
          <a:off x="2901328" y="1815519"/>
          <a:ext cx="5088195" cy="29063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3761</Words>
  <Application>WPS Presentation</Application>
  <PresentationFormat>On-screen Show (16:9)</PresentationFormat>
  <Paragraphs>92</Paragraphs>
  <Slides>15</Slides>
  <Notes>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SimSun</vt:lpstr>
      <vt:lpstr>Wingdings</vt:lpstr>
      <vt:lpstr>Arial</vt:lpstr>
      <vt:lpstr>Unna</vt:lpstr>
      <vt:lpstr>Raleway</vt:lpstr>
      <vt:lpstr>Raleway Medium</vt:lpstr>
      <vt:lpstr>Segoe Print</vt:lpstr>
      <vt:lpstr>Raleway SemiBold</vt:lpstr>
      <vt:lpstr>Baskerville Old Face</vt:lpstr>
      <vt:lpstr>Californian FB</vt:lpstr>
      <vt:lpstr>Calibri Light</vt:lpstr>
      <vt:lpstr>Wingdings</vt:lpstr>
      <vt:lpstr>Californian FB</vt:lpstr>
      <vt:lpstr>Calibri</vt:lpstr>
      <vt:lpstr>Wingdings</vt:lpstr>
      <vt:lpstr>Baskerville Old Face</vt:lpstr>
      <vt:lpstr>Microsoft YaHei</vt:lpstr>
      <vt:lpstr>Arial Unicode MS</vt:lpstr>
      <vt:lpstr>Dark Elegant Korean Style Project Proposal by Slidesgo</vt:lpstr>
      <vt:lpstr> MATHEMATICS OF INTELLIGENT SYSTEMS – 3    End Semester Project Presentation </vt:lpstr>
      <vt:lpstr>PowerPoint 演示文稿</vt:lpstr>
      <vt:lpstr>HEART DISEASE  ?    </vt:lpstr>
      <vt:lpstr>PowerPoint 演示文稿</vt:lpstr>
      <vt:lpstr>PowerPoint 演示文稿</vt:lpstr>
      <vt:lpstr>PROJECT TASK :</vt:lpstr>
      <vt:lpstr>MACHINE LEARNING ?</vt:lpstr>
      <vt:lpstr>PowerPoint 演示文稿</vt:lpstr>
      <vt:lpstr>Logistic Regression in Machine Learning : </vt:lpstr>
      <vt:lpstr>PowerPoint 演示文稿</vt:lpstr>
      <vt:lpstr>Logistic Function (Sigmoid Function):</vt:lpstr>
      <vt:lpstr>PowerPoint 演示文稿</vt:lpstr>
      <vt:lpstr>PowerPoint 演示文稿</vt:lpstr>
      <vt:lpstr>Conclusion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21PHY113_x000d_Computational Engineering Mechanics - II End Semester Project Presentation</dc:title>
  <dc:creator/>
  <cp:lastModifiedBy>HP</cp:lastModifiedBy>
  <cp:revision>98</cp:revision>
  <dcterms:created xsi:type="dcterms:W3CDTF">2022-07-26T11:55:00Z</dcterms:created>
  <dcterms:modified xsi:type="dcterms:W3CDTF">2023-01-30T11:02:23Z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78D5FF3F9CC9439881D05C570736676F</vt:lpwstr>
  </property>
</Properties>
</file>