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9" r:id="rId9"/>
    <p:sldId id="261" r:id="rId10"/>
    <p:sldId id="262" r:id="rId11"/>
    <p:sldId id="263" r:id="rId12"/>
    <p:sldId id="265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050F7-044D-42E3-924F-1531FAAF34D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D8E357-7D0F-4AD9-A983-9AC4A5AEF506}">
      <dgm:prSet/>
      <dgm:spPr/>
      <dgm:t>
        <a:bodyPr/>
        <a:lstStyle/>
        <a:p>
          <a:r>
            <a:rPr lang="en-US" dirty="0"/>
            <a:t>Overview of the Job EASY project.</a:t>
          </a:r>
        </a:p>
      </dgm:t>
    </dgm:pt>
    <dgm:pt modelId="{53794952-889B-46C2-93BA-33F3697101DA}" type="parTrans" cxnId="{62C1329B-B079-4FE5-AE92-29FC8D42A0F5}">
      <dgm:prSet/>
      <dgm:spPr/>
      <dgm:t>
        <a:bodyPr/>
        <a:lstStyle/>
        <a:p>
          <a:endParaRPr lang="en-US"/>
        </a:p>
      </dgm:t>
    </dgm:pt>
    <dgm:pt modelId="{D9B42FB5-26C0-4F79-ACD2-37DC972FB5F9}" type="sibTrans" cxnId="{62C1329B-B079-4FE5-AE92-29FC8D42A0F5}">
      <dgm:prSet/>
      <dgm:spPr/>
      <dgm:t>
        <a:bodyPr/>
        <a:lstStyle/>
        <a:p>
          <a:endParaRPr lang="en-US"/>
        </a:p>
      </dgm:t>
    </dgm:pt>
    <dgm:pt modelId="{FBC8CCCF-662D-4B65-957F-D032BA8496C4}">
      <dgm:prSet/>
      <dgm:spPr/>
      <dgm:t>
        <a:bodyPr/>
        <a:lstStyle/>
        <a:p>
          <a:r>
            <a:rPr lang="en-US" dirty="0"/>
            <a:t>Objectives and goals.</a:t>
          </a:r>
        </a:p>
      </dgm:t>
    </dgm:pt>
    <dgm:pt modelId="{5D596A30-26E3-4787-9E8C-A4D3A6B29DCB}" type="parTrans" cxnId="{35B5162C-BB84-4E2E-860E-FC2DD6D0DA97}">
      <dgm:prSet/>
      <dgm:spPr/>
      <dgm:t>
        <a:bodyPr/>
        <a:lstStyle/>
        <a:p>
          <a:endParaRPr lang="en-US"/>
        </a:p>
      </dgm:t>
    </dgm:pt>
    <dgm:pt modelId="{78622585-231C-43E1-8224-4B5727D3B6C8}" type="sibTrans" cxnId="{35B5162C-BB84-4E2E-860E-FC2DD6D0DA97}">
      <dgm:prSet/>
      <dgm:spPr/>
      <dgm:t>
        <a:bodyPr/>
        <a:lstStyle/>
        <a:p>
          <a:endParaRPr lang="en-US"/>
        </a:p>
      </dgm:t>
    </dgm:pt>
    <dgm:pt modelId="{6765F6B5-2E29-4A44-9B3A-CCB0CDC84C93}" type="pres">
      <dgm:prSet presAssocID="{BB6050F7-044D-42E3-924F-1531FAAF34DB}" presName="root" presStyleCnt="0">
        <dgm:presLayoutVars>
          <dgm:dir/>
          <dgm:resizeHandles val="exact"/>
        </dgm:presLayoutVars>
      </dgm:prSet>
      <dgm:spPr/>
    </dgm:pt>
    <dgm:pt modelId="{135BA1DF-6AEF-4DE7-ABD6-06B43CEE605C}" type="pres">
      <dgm:prSet presAssocID="{BB6050F7-044D-42E3-924F-1531FAAF34DB}" presName="container" presStyleCnt="0">
        <dgm:presLayoutVars>
          <dgm:dir/>
          <dgm:resizeHandles val="exact"/>
        </dgm:presLayoutVars>
      </dgm:prSet>
      <dgm:spPr/>
    </dgm:pt>
    <dgm:pt modelId="{50A4F6F4-89CE-472C-9872-69F1D7C7A9F1}" type="pres">
      <dgm:prSet presAssocID="{FCD8E357-7D0F-4AD9-A983-9AC4A5AEF506}" presName="compNode" presStyleCnt="0"/>
      <dgm:spPr/>
    </dgm:pt>
    <dgm:pt modelId="{C47C2715-358A-4EED-83A5-4872AAA9F581}" type="pres">
      <dgm:prSet presAssocID="{FCD8E357-7D0F-4AD9-A983-9AC4A5AEF506}" presName="iconBgRect" presStyleLbl="bgShp" presStyleIdx="0" presStyleCnt="2"/>
      <dgm:spPr/>
    </dgm:pt>
    <dgm:pt modelId="{78E61463-F465-47E0-833F-BF096EE03FB7}" type="pres">
      <dgm:prSet presAssocID="{FCD8E357-7D0F-4AD9-A983-9AC4A5AEF5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3FDFB7-F716-46CD-B202-EF0A7A3FA4B6}" type="pres">
      <dgm:prSet presAssocID="{FCD8E357-7D0F-4AD9-A983-9AC4A5AEF506}" presName="spaceRect" presStyleCnt="0"/>
      <dgm:spPr/>
    </dgm:pt>
    <dgm:pt modelId="{D82541FC-2BB0-4541-9E21-916D5AA8CC1F}" type="pres">
      <dgm:prSet presAssocID="{FCD8E357-7D0F-4AD9-A983-9AC4A5AEF506}" presName="textRect" presStyleLbl="revTx" presStyleIdx="0" presStyleCnt="2">
        <dgm:presLayoutVars>
          <dgm:chMax val="1"/>
          <dgm:chPref val="1"/>
        </dgm:presLayoutVars>
      </dgm:prSet>
      <dgm:spPr/>
    </dgm:pt>
    <dgm:pt modelId="{35370517-FD84-4578-A658-4D834769847A}" type="pres">
      <dgm:prSet presAssocID="{D9B42FB5-26C0-4F79-ACD2-37DC972FB5F9}" presName="sibTrans" presStyleLbl="sibTrans2D1" presStyleIdx="0" presStyleCnt="0"/>
      <dgm:spPr/>
    </dgm:pt>
    <dgm:pt modelId="{C8723E28-FC4B-430A-82BD-944E9535B1C7}" type="pres">
      <dgm:prSet presAssocID="{FBC8CCCF-662D-4B65-957F-D032BA8496C4}" presName="compNode" presStyleCnt="0"/>
      <dgm:spPr/>
    </dgm:pt>
    <dgm:pt modelId="{A4A6E29C-68C5-46C6-965E-4DCEA18367EB}" type="pres">
      <dgm:prSet presAssocID="{FBC8CCCF-662D-4B65-957F-D032BA8496C4}" presName="iconBgRect" presStyleLbl="bgShp" presStyleIdx="1" presStyleCnt="2"/>
      <dgm:spPr/>
    </dgm:pt>
    <dgm:pt modelId="{D287F615-7F25-4BA2-B278-9D776726DCEC}" type="pres">
      <dgm:prSet presAssocID="{FBC8CCCF-662D-4B65-957F-D032BA8496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096CC4-A4BD-431B-9D40-5B1A346ACD41}" type="pres">
      <dgm:prSet presAssocID="{FBC8CCCF-662D-4B65-957F-D032BA8496C4}" presName="spaceRect" presStyleCnt="0"/>
      <dgm:spPr/>
    </dgm:pt>
    <dgm:pt modelId="{CF3124CD-402D-475B-B79B-6705858DBF91}" type="pres">
      <dgm:prSet presAssocID="{FBC8CCCF-662D-4B65-957F-D032BA8496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6B0712-5134-406A-BB6F-428FFB595F36}" type="presOf" srcId="{D9B42FB5-26C0-4F79-ACD2-37DC972FB5F9}" destId="{35370517-FD84-4578-A658-4D834769847A}" srcOrd="0" destOrd="0" presId="urn:microsoft.com/office/officeart/2018/2/layout/IconCircleList"/>
    <dgm:cxn modelId="{35B5162C-BB84-4E2E-860E-FC2DD6D0DA97}" srcId="{BB6050F7-044D-42E3-924F-1531FAAF34DB}" destId="{FBC8CCCF-662D-4B65-957F-D032BA8496C4}" srcOrd="1" destOrd="0" parTransId="{5D596A30-26E3-4787-9E8C-A4D3A6B29DCB}" sibTransId="{78622585-231C-43E1-8224-4B5727D3B6C8}"/>
    <dgm:cxn modelId="{8AA7FE67-0C1F-40EB-9CDF-A4B1C7BBA30E}" type="presOf" srcId="{FBC8CCCF-662D-4B65-957F-D032BA8496C4}" destId="{CF3124CD-402D-475B-B79B-6705858DBF91}" srcOrd="0" destOrd="0" presId="urn:microsoft.com/office/officeart/2018/2/layout/IconCircleList"/>
    <dgm:cxn modelId="{62C1329B-B079-4FE5-AE92-29FC8D42A0F5}" srcId="{BB6050F7-044D-42E3-924F-1531FAAF34DB}" destId="{FCD8E357-7D0F-4AD9-A983-9AC4A5AEF506}" srcOrd="0" destOrd="0" parTransId="{53794952-889B-46C2-93BA-33F3697101DA}" sibTransId="{D9B42FB5-26C0-4F79-ACD2-37DC972FB5F9}"/>
    <dgm:cxn modelId="{6448EDC7-37E6-46D1-A651-09CC8FE2B13D}" type="presOf" srcId="{BB6050F7-044D-42E3-924F-1531FAAF34DB}" destId="{6765F6B5-2E29-4A44-9B3A-CCB0CDC84C93}" srcOrd="0" destOrd="0" presId="urn:microsoft.com/office/officeart/2018/2/layout/IconCircleList"/>
    <dgm:cxn modelId="{75F290E2-C55A-4052-86E1-80F57D8F022A}" type="presOf" srcId="{FCD8E357-7D0F-4AD9-A983-9AC4A5AEF506}" destId="{D82541FC-2BB0-4541-9E21-916D5AA8CC1F}" srcOrd="0" destOrd="0" presId="urn:microsoft.com/office/officeart/2018/2/layout/IconCircleList"/>
    <dgm:cxn modelId="{B59B8892-DA3B-4045-B389-DAFF845CF7D8}" type="presParOf" srcId="{6765F6B5-2E29-4A44-9B3A-CCB0CDC84C93}" destId="{135BA1DF-6AEF-4DE7-ABD6-06B43CEE605C}" srcOrd="0" destOrd="0" presId="urn:microsoft.com/office/officeart/2018/2/layout/IconCircleList"/>
    <dgm:cxn modelId="{AC871C4B-7717-4883-B3FE-82B8876D76B5}" type="presParOf" srcId="{135BA1DF-6AEF-4DE7-ABD6-06B43CEE605C}" destId="{50A4F6F4-89CE-472C-9872-69F1D7C7A9F1}" srcOrd="0" destOrd="0" presId="urn:microsoft.com/office/officeart/2018/2/layout/IconCircleList"/>
    <dgm:cxn modelId="{551663D5-43EA-4631-89C6-93AAA06AAEC9}" type="presParOf" srcId="{50A4F6F4-89CE-472C-9872-69F1D7C7A9F1}" destId="{C47C2715-358A-4EED-83A5-4872AAA9F581}" srcOrd="0" destOrd="0" presId="urn:microsoft.com/office/officeart/2018/2/layout/IconCircleList"/>
    <dgm:cxn modelId="{3C4E3D05-6036-495E-BC2B-5B2957A74CA9}" type="presParOf" srcId="{50A4F6F4-89CE-472C-9872-69F1D7C7A9F1}" destId="{78E61463-F465-47E0-833F-BF096EE03FB7}" srcOrd="1" destOrd="0" presId="urn:microsoft.com/office/officeart/2018/2/layout/IconCircleList"/>
    <dgm:cxn modelId="{11408065-A2A7-4CD6-9F78-BBD1B7EB5F95}" type="presParOf" srcId="{50A4F6F4-89CE-472C-9872-69F1D7C7A9F1}" destId="{C63FDFB7-F716-46CD-B202-EF0A7A3FA4B6}" srcOrd="2" destOrd="0" presId="urn:microsoft.com/office/officeart/2018/2/layout/IconCircleList"/>
    <dgm:cxn modelId="{EEF38705-9339-40CE-AE61-83F52E6B6D61}" type="presParOf" srcId="{50A4F6F4-89CE-472C-9872-69F1D7C7A9F1}" destId="{D82541FC-2BB0-4541-9E21-916D5AA8CC1F}" srcOrd="3" destOrd="0" presId="urn:microsoft.com/office/officeart/2018/2/layout/IconCircleList"/>
    <dgm:cxn modelId="{77A4839A-B956-4E21-91D6-90371CCB0A0A}" type="presParOf" srcId="{135BA1DF-6AEF-4DE7-ABD6-06B43CEE605C}" destId="{35370517-FD84-4578-A658-4D834769847A}" srcOrd="1" destOrd="0" presId="urn:microsoft.com/office/officeart/2018/2/layout/IconCircleList"/>
    <dgm:cxn modelId="{89DADFBC-6302-4F14-9949-47A006F97F46}" type="presParOf" srcId="{135BA1DF-6AEF-4DE7-ABD6-06B43CEE605C}" destId="{C8723E28-FC4B-430A-82BD-944E9535B1C7}" srcOrd="2" destOrd="0" presId="urn:microsoft.com/office/officeart/2018/2/layout/IconCircleList"/>
    <dgm:cxn modelId="{3701E46C-D319-48CE-89C4-171C8614C859}" type="presParOf" srcId="{C8723E28-FC4B-430A-82BD-944E9535B1C7}" destId="{A4A6E29C-68C5-46C6-965E-4DCEA18367EB}" srcOrd="0" destOrd="0" presId="urn:microsoft.com/office/officeart/2018/2/layout/IconCircleList"/>
    <dgm:cxn modelId="{11DACDAC-89E0-487F-9B83-11BD4ED5603D}" type="presParOf" srcId="{C8723E28-FC4B-430A-82BD-944E9535B1C7}" destId="{D287F615-7F25-4BA2-B278-9D776726DCEC}" srcOrd="1" destOrd="0" presId="urn:microsoft.com/office/officeart/2018/2/layout/IconCircleList"/>
    <dgm:cxn modelId="{E414529E-17B1-4460-8E20-33DADED5B04C}" type="presParOf" srcId="{C8723E28-FC4B-430A-82BD-944E9535B1C7}" destId="{3D096CC4-A4BD-431B-9D40-5B1A346ACD41}" srcOrd="2" destOrd="0" presId="urn:microsoft.com/office/officeart/2018/2/layout/IconCircleList"/>
    <dgm:cxn modelId="{E5360B6B-2E5C-4054-B7B7-0110B40CBED1}" type="presParOf" srcId="{C8723E28-FC4B-430A-82BD-944E9535B1C7}" destId="{CF3124CD-402D-475B-B79B-6705858DBF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E06D3-E1E8-4990-8F24-A70A2537BF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9B8367-B73D-40C0-87FC-325D5744FD58}">
      <dgm:prSet/>
      <dgm:spPr/>
      <dgm:t>
        <a:bodyPr/>
        <a:lstStyle/>
        <a:p>
          <a:r>
            <a:rPr lang="en-US"/>
            <a:t>Inefficiencies in traditional job matching.</a:t>
          </a:r>
        </a:p>
      </dgm:t>
    </dgm:pt>
    <dgm:pt modelId="{6D39F460-DC75-4B77-B8CA-4A9F1281D1F3}" type="parTrans" cxnId="{DCD9FCA0-D309-4E15-AEC9-474EC4ED1B6A}">
      <dgm:prSet/>
      <dgm:spPr/>
      <dgm:t>
        <a:bodyPr/>
        <a:lstStyle/>
        <a:p>
          <a:endParaRPr lang="en-US"/>
        </a:p>
      </dgm:t>
    </dgm:pt>
    <dgm:pt modelId="{3C486856-1BF4-4577-AAEB-2C70DAA3FD8E}" type="sibTrans" cxnId="{DCD9FCA0-D309-4E15-AEC9-474EC4ED1B6A}">
      <dgm:prSet/>
      <dgm:spPr/>
      <dgm:t>
        <a:bodyPr/>
        <a:lstStyle/>
        <a:p>
          <a:endParaRPr lang="en-US"/>
        </a:p>
      </dgm:t>
    </dgm:pt>
    <dgm:pt modelId="{FC614F79-3EDC-4BDB-A3CB-AA2227C8372A}">
      <dgm:prSet/>
      <dgm:spPr/>
      <dgm:t>
        <a:bodyPr/>
        <a:lstStyle/>
        <a:p>
          <a:r>
            <a:rPr lang="en-US"/>
            <a:t>Role of personality assessments.</a:t>
          </a:r>
        </a:p>
      </dgm:t>
    </dgm:pt>
    <dgm:pt modelId="{CBBA582F-5B9F-4F80-9B0E-449BCBB99E02}" type="parTrans" cxnId="{4580CEDF-EA2D-42D5-8267-126CA13056F9}">
      <dgm:prSet/>
      <dgm:spPr/>
      <dgm:t>
        <a:bodyPr/>
        <a:lstStyle/>
        <a:p>
          <a:endParaRPr lang="en-US"/>
        </a:p>
      </dgm:t>
    </dgm:pt>
    <dgm:pt modelId="{AABB0271-7176-4C8D-A993-64D2B77BBF66}" type="sibTrans" cxnId="{4580CEDF-EA2D-42D5-8267-126CA13056F9}">
      <dgm:prSet/>
      <dgm:spPr/>
      <dgm:t>
        <a:bodyPr/>
        <a:lstStyle/>
        <a:p>
          <a:endParaRPr lang="en-US"/>
        </a:p>
      </dgm:t>
    </dgm:pt>
    <dgm:pt modelId="{6040BA9E-693D-41FA-AC55-AF1A75BDFD4C}" type="pres">
      <dgm:prSet presAssocID="{87BE06D3-E1E8-4990-8F24-A70A2537BF61}" presName="linear" presStyleCnt="0">
        <dgm:presLayoutVars>
          <dgm:animLvl val="lvl"/>
          <dgm:resizeHandles val="exact"/>
        </dgm:presLayoutVars>
      </dgm:prSet>
      <dgm:spPr/>
    </dgm:pt>
    <dgm:pt modelId="{FCE9111C-70F4-4DFE-AC10-FDFB5D51125E}" type="pres">
      <dgm:prSet presAssocID="{C89B8367-B73D-40C0-87FC-325D5744FD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B5E0C1-13AF-4B3D-85BE-E827FA504240}" type="pres">
      <dgm:prSet presAssocID="{3C486856-1BF4-4577-AAEB-2C70DAA3FD8E}" presName="spacer" presStyleCnt="0"/>
      <dgm:spPr/>
    </dgm:pt>
    <dgm:pt modelId="{907DD861-5CFD-4F84-8EB3-9DF861A5D76C}" type="pres">
      <dgm:prSet presAssocID="{FC614F79-3EDC-4BDB-A3CB-AA2227C837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EE4062C-941A-4D49-B154-2981B3F12198}" type="presOf" srcId="{87BE06D3-E1E8-4990-8F24-A70A2537BF61}" destId="{6040BA9E-693D-41FA-AC55-AF1A75BDFD4C}" srcOrd="0" destOrd="0" presId="urn:microsoft.com/office/officeart/2005/8/layout/vList2"/>
    <dgm:cxn modelId="{9B899952-A77D-4D1E-A833-A373ACE3F043}" type="presOf" srcId="{C89B8367-B73D-40C0-87FC-325D5744FD58}" destId="{FCE9111C-70F4-4DFE-AC10-FDFB5D51125E}" srcOrd="0" destOrd="0" presId="urn:microsoft.com/office/officeart/2005/8/layout/vList2"/>
    <dgm:cxn modelId="{B7C0E894-39F4-4B92-BF1F-B5D8C5C9BBF7}" type="presOf" srcId="{FC614F79-3EDC-4BDB-A3CB-AA2227C8372A}" destId="{907DD861-5CFD-4F84-8EB3-9DF861A5D76C}" srcOrd="0" destOrd="0" presId="urn:microsoft.com/office/officeart/2005/8/layout/vList2"/>
    <dgm:cxn modelId="{DCD9FCA0-D309-4E15-AEC9-474EC4ED1B6A}" srcId="{87BE06D3-E1E8-4990-8F24-A70A2537BF61}" destId="{C89B8367-B73D-40C0-87FC-325D5744FD58}" srcOrd="0" destOrd="0" parTransId="{6D39F460-DC75-4B77-B8CA-4A9F1281D1F3}" sibTransId="{3C486856-1BF4-4577-AAEB-2C70DAA3FD8E}"/>
    <dgm:cxn modelId="{4580CEDF-EA2D-42D5-8267-126CA13056F9}" srcId="{87BE06D3-E1E8-4990-8F24-A70A2537BF61}" destId="{FC614F79-3EDC-4BDB-A3CB-AA2227C8372A}" srcOrd="1" destOrd="0" parTransId="{CBBA582F-5B9F-4F80-9B0E-449BCBB99E02}" sibTransId="{AABB0271-7176-4C8D-A993-64D2B77BBF66}"/>
    <dgm:cxn modelId="{EC51F110-9A53-4E54-BCF8-FEE27D7A5730}" type="presParOf" srcId="{6040BA9E-693D-41FA-AC55-AF1A75BDFD4C}" destId="{FCE9111C-70F4-4DFE-AC10-FDFB5D51125E}" srcOrd="0" destOrd="0" presId="urn:microsoft.com/office/officeart/2005/8/layout/vList2"/>
    <dgm:cxn modelId="{863B0B7C-0FD7-4CF2-B5E5-00D2D8E73673}" type="presParOf" srcId="{6040BA9E-693D-41FA-AC55-AF1A75BDFD4C}" destId="{D9B5E0C1-13AF-4B3D-85BE-E827FA504240}" srcOrd="1" destOrd="0" presId="urn:microsoft.com/office/officeart/2005/8/layout/vList2"/>
    <dgm:cxn modelId="{1A7D37D0-5405-4409-B989-7817A89FA593}" type="presParOf" srcId="{6040BA9E-693D-41FA-AC55-AF1A75BDFD4C}" destId="{907DD861-5CFD-4F84-8EB3-9DF861A5D76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3623F-4BC4-4D24-8DFD-7292866FB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C517AE-D877-48F7-B852-7E2C8BFF010C}">
      <dgm:prSet/>
      <dgm:spPr/>
      <dgm:t>
        <a:bodyPr/>
        <a:lstStyle/>
        <a:p>
          <a:r>
            <a:rPr lang="en-US"/>
            <a:t>Skill weight assignment.</a:t>
          </a:r>
        </a:p>
      </dgm:t>
    </dgm:pt>
    <dgm:pt modelId="{CBD3E83D-DCAF-4DD1-8101-5754173A750C}" type="parTrans" cxnId="{EE09F811-2F57-4E93-A0AE-E4A7C5B3B297}">
      <dgm:prSet/>
      <dgm:spPr/>
      <dgm:t>
        <a:bodyPr/>
        <a:lstStyle/>
        <a:p>
          <a:endParaRPr lang="en-US"/>
        </a:p>
      </dgm:t>
    </dgm:pt>
    <dgm:pt modelId="{CD350E6D-7FF0-4103-BE10-DD1DA6279CD1}" type="sibTrans" cxnId="{EE09F811-2F57-4E93-A0AE-E4A7C5B3B297}">
      <dgm:prSet/>
      <dgm:spPr/>
      <dgm:t>
        <a:bodyPr/>
        <a:lstStyle/>
        <a:p>
          <a:endParaRPr lang="en-US"/>
        </a:p>
      </dgm:t>
    </dgm:pt>
    <dgm:pt modelId="{6ECA7280-3BAA-4905-AD8D-F658109A6546}">
      <dgm:prSet/>
      <dgm:spPr/>
      <dgm:t>
        <a:bodyPr/>
        <a:lstStyle/>
        <a:p>
          <a:r>
            <a:rPr lang="en-US"/>
            <a:t>Personality assessment quiz.</a:t>
          </a:r>
        </a:p>
      </dgm:t>
    </dgm:pt>
    <dgm:pt modelId="{1877C819-F218-4817-9783-5EAFF67733BD}" type="parTrans" cxnId="{A91809C5-61F2-4A89-8372-9AA5684D893E}">
      <dgm:prSet/>
      <dgm:spPr/>
      <dgm:t>
        <a:bodyPr/>
        <a:lstStyle/>
        <a:p>
          <a:endParaRPr lang="en-US"/>
        </a:p>
      </dgm:t>
    </dgm:pt>
    <dgm:pt modelId="{64263846-1F6B-4B4B-BB08-2253D5F6E4DB}" type="sibTrans" cxnId="{A91809C5-61F2-4A89-8372-9AA5684D893E}">
      <dgm:prSet/>
      <dgm:spPr/>
      <dgm:t>
        <a:bodyPr/>
        <a:lstStyle/>
        <a:p>
          <a:endParaRPr lang="en-US"/>
        </a:p>
      </dgm:t>
    </dgm:pt>
    <dgm:pt modelId="{8E4BB24C-1FB7-4A78-A2FA-65A1F9A4AE42}" type="pres">
      <dgm:prSet presAssocID="{CB43623F-4BC4-4D24-8DFD-7292866FBC07}" presName="root" presStyleCnt="0">
        <dgm:presLayoutVars>
          <dgm:dir/>
          <dgm:resizeHandles val="exact"/>
        </dgm:presLayoutVars>
      </dgm:prSet>
      <dgm:spPr/>
    </dgm:pt>
    <dgm:pt modelId="{95B7BCF9-15EF-4931-ACA8-2AEE58846DB1}" type="pres">
      <dgm:prSet presAssocID="{FCC517AE-D877-48F7-B852-7E2C8BFF010C}" presName="compNode" presStyleCnt="0"/>
      <dgm:spPr/>
    </dgm:pt>
    <dgm:pt modelId="{935D881B-00FB-4BEF-88BE-986798881547}" type="pres">
      <dgm:prSet presAssocID="{FCC517AE-D877-48F7-B852-7E2C8BFF010C}" presName="bgRect" presStyleLbl="bgShp" presStyleIdx="0" presStyleCnt="2"/>
      <dgm:spPr/>
    </dgm:pt>
    <dgm:pt modelId="{41A349AA-C15A-4753-B36B-3E92205C9CD4}" type="pres">
      <dgm:prSet presAssocID="{FCC517AE-D877-48F7-B852-7E2C8BFF01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9E88C7C-281A-401C-AEFC-A748CD440A8A}" type="pres">
      <dgm:prSet presAssocID="{FCC517AE-D877-48F7-B852-7E2C8BFF010C}" presName="spaceRect" presStyleCnt="0"/>
      <dgm:spPr/>
    </dgm:pt>
    <dgm:pt modelId="{6EB7D400-012D-4C62-B63D-A6ECE739476F}" type="pres">
      <dgm:prSet presAssocID="{FCC517AE-D877-48F7-B852-7E2C8BFF010C}" presName="parTx" presStyleLbl="revTx" presStyleIdx="0" presStyleCnt="2">
        <dgm:presLayoutVars>
          <dgm:chMax val="0"/>
          <dgm:chPref val="0"/>
        </dgm:presLayoutVars>
      </dgm:prSet>
      <dgm:spPr/>
    </dgm:pt>
    <dgm:pt modelId="{8139C77A-52BE-455B-9686-7B19912A6E1F}" type="pres">
      <dgm:prSet presAssocID="{CD350E6D-7FF0-4103-BE10-DD1DA6279CD1}" presName="sibTrans" presStyleCnt="0"/>
      <dgm:spPr/>
    </dgm:pt>
    <dgm:pt modelId="{9FC90CA5-110C-43F0-B3D4-E8BD365FFECA}" type="pres">
      <dgm:prSet presAssocID="{6ECA7280-3BAA-4905-AD8D-F658109A6546}" presName="compNode" presStyleCnt="0"/>
      <dgm:spPr/>
    </dgm:pt>
    <dgm:pt modelId="{1DA8FAAC-BDF7-45DF-96CA-505578F76FC3}" type="pres">
      <dgm:prSet presAssocID="{6ECA7280-3BAA-4905-AD8D-F658109A6546}" presName="bgRect" presStyleLbl="bgShp" presStyleIdx="1" presStyleCnt="2"/>
      <dgm:spPr/>
    </dgm:pt>
    <dgm:pt modelId="{C3B944DA-D9A8-4559-9FB8-08A19282DF8B}" type="pres">
      <dgm:prSet presAssocID="{6ECA7280-3BAA-4905-AD8D-F658109A65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A5BCBF-0462-4BB8-9186-CFC948571468}" type="pres">
      <dgm:prSet presAssocID="{6ECA7280-3BAA-4905-AD8D-F658109A6546}" presName="spaceRect" presStyleCnt="0"/>
      <dgm:spPr/>
    </dgm:pt>
    <dgm:pt modelId="{CC497F19-1F5C-4357-B2FF-59571BE82C5B}" type="pres">
      <dgm:prSet presAssocID="{6ECA7280-3BAA-4905-AD8D-F658109A65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09F811-2F57-4E93-A0AE-E4A7C5B3B297}" srcId="{CB43623F-4BC4-4D24-8DFD-7292866FBC07}" destId="{FCC517AE-D877-48F7-B852-7E2C8BFF010C}" srcOrd="0" destOrd="0" parTransId="{CBD3E83D-DCAF-4DD1-8101-5754173A750C}" sibTransId="{CD350E6D-7FF0-4103-BE10-DD1DA6279CD1}"/>
    <dgm:cxn modelId="{F3C8CB48-4543-46F1-8C73-C82ED2ED0A07}" type="presOf" srcId="{FCC517AE-D877-48F7-B852-7E2C8BFF010C}" destId="{6EB7D400-012D-4C62-B63D-A6ECE739476F}" srcOrd="0" destOrd="0" presId="urn:microsoft.com/office/officeart/2018/2/layout/IconVerticalSolidList"/>
    <dgm:cxn modelId="{062532A7-DAF4-4F43-BE00-952AC6738F83}" type="presOf" srcId="{CB43623F-4BC4-4D24-8DFD-7292866FBC07}" destId="{8E4BB24C-1FB7-4A78-A2FA-65A1F9A4AE42}" srcOrd="0" destOrd="0" presId="urn:microsoft.com/office/officeart/2018/2/layout/IconVerticalSolidList"/>
    <dgm:cxn modelId="{38032FC3-065E-446E-BB0A-2CA576DA3319}" type="presOf" srcId="{6ECA7280-3BAA-4905-AD8D-F658109A6546}" destId="{CC497F19-1F5C-4357-B2FF-59571BE82C5B}" srcOrd="0" destOrd="0" presId="urn:microsoft.com/office/officeart/2018/2/layout/IconVerticalSolidList"/>
    <dgm:cxn modelId="{A91809C5-61F2-4A89-8372-9AA5684D893E}" srcId="{CB43623F-4BC4-4D24-8DFD-7292866FBC07}" destId="{6ECA7280-3BAA-4905-AD8D-F658109A6546}" srcOrd="1" destOrd="0" parTransId="{1877C819-F218-4817-9783-5EAFF67733BD}" sibTransId="{64263846-1F6B-4B4B-BB08-2253D5F6E4DB}"/>
    <dgm:cxn modelId="{038890E2-E7DA-4EA3-AFB8-0342129FF4C0}" type="presParOf" srcId="{8E4BB24C-1FB7-4A78-A2FA-65A1F9A4AE42}" destId="{95B7BCF9-15EF-4931-ACA8-2AEE58846DB1}" srcOrd="0" destOrd="0" presId="urn:microsoft.com/office/officeart/2018/2/layout/IconVerticalSolidList"/>
    <dgm:cxn modelId="{BC5E0477-1C4C-4D16-A6EE-F39C47D55691}" type="presParOf" srcId="{95B7BCF9-15EF-4931-ACA8-2AEE58846DB1}" destId="{935D881B-00FB-4BEF-88BE-986798881547}" srcOrd="0" destOrd="0" presId="urn:microsoft.com/office/officeart/2018/2/layout/IconVerticalSolidList"/>
    <dgm:cxn modelId="{65EFACB2-14BD-4A67-B608-67E44CDD0252}" type="presParOf" srcId="{95B7BCF9-15EF-4931-ACA8-2AEE58846DB1}" destId="{41A349AA-C15A-4753-B36B-3E92205C9CD4}" srcOrd="1" destOrd="0" presId="urn:microsoft.com/office/officeart/2018/2/layout/IconVerticalSolidList"/>
    <dgm:cxn modelId="{E685A78F-AC57-428E-8C2C-F18EC721F077}" type="presParOf" srcId="{95B7BCF9-15EF-4931-ACA8-2AEE58846DB1}" destId="{B9E88C7C-281A-401C-AEFC-A748CD440A8A}" srcOrd="2" destOrd="0" presId="urn:microsoft.com/office/officeart/2018/2/layout/IconVerticalSolidList"/>
    <dgm:cxn modelId="{FAE7C735-1069-4ACD-AF7D-9A7A3F1170DD}" type="presParOf" srcId="{95B7BCF9-15EF-4931-ACA8-2AEE58846DB1}" destId="{6EB7D400-012D-4C62-B63D-A6ECE739476F}" srcOrd="3" destOrd="0" presId="urn:microsoft.com/office/officeart/2018/2/layout/IconVerticalSolidList"/>
    <dgm:cxn modelId="{E56BCF67-78E4-499F-86A9-5BE486EAE870}" type="presParOf" srcId="{8E4BB24C-1FB7-4A78-A2FA-65A1F9A4AE42}" destId="{8139C77A-52BE-455B-9686-7B19912A6E1F}" srcOrd="1" destOrd="0" presId="urn:microsoft.com/office/officeart/2018/2/layout/IconVerticalSolidList"/>
    <dgm:cxn modelId="{3A7EE7D8-75DB-45A4-86D7-71252B5599FC}" type="presParOf" srcId="{8E4BB24C-1FB7-4A78-A2FA-65A1F9A4AE42}" destId="{9FC90CA5-110C-43F0-B3D4-E8BD365FFECA}" srcOrd="2" destOrd="0" presId="urn:microsoft.com/office/officeart/2018/2/layout/IconVerticalSolidList"/>
    <dgm:cxn modelId="{C07EEB87-C8CC-46C5-8028-71D0F9C06FD7}" type="presParOf" srcId="{9FC90CA5-110C-43F0-B3D4-E8BD365FFECA}" destId="{1DA8FAAC-BDF7-45DF-96CA-505578F76FC3}" srcOrd="0" destOrd="0" presId="urn:microsoft.com/office/officeart/2018/2/layout/IconVerticalSolidList"/>
    <dgm:cxn modelId="{8D4B6A51-2787-4B1D-8C88-78FB229B196E}" type="presParOf" srcId="{9FC90CA5-110C-43F0-B3D4-E8BD365FFECA}" destId="{C3B944DA-D9A8-4559-9FB8-08A19282DF8B}" srcOrd="1" destOrd="0" presId="urn:microsoft.com/office/officeart/2018/2/layout/IconVerticalSolidList"/>
    <dgm:cxn modelId="{C879D910-633D-4287-B224-8150A2F217F7}" type="presParOf" srcId="{9FC90CA5-110C-43F0-B3D4-E8BD365FFECA}" destId="{00A5BCBF-0462-4BB8-9186-CFC948571468}" srcOrd="2" destOrd="0" presId="urn:microsoft.com/office/officeart/2018/2/layout/IconVerticalSolidList"/>
    <dgm:cxn modelId="{8CE166A9-8A2C-4A40-A94C-BEE7B4A0E3A2}" type="presParOf" srcId="{9FC90CA5-110C-43F0-B3D4-E8BD365FFECA}" destId="{CC497F19-1F5C-4357-B2FF-59571BE82C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8467D3-8CA6-4A7C-B3C9-B9BBF9CF19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C15922B-AF7E-4ADC-AA93-43B5E326E38A}">
      <dgm:prSet/>
      <dgm:spPr/>
      <dgm:t>
        <a:bodyPr/>
        <a:lstStyle/>
        <a:p>
          <a:r>
            <a:rPr lang="en-US"/>
            <a:t>Frontend and backend technologies.</a:t>
          </a:r>
        </a:p>
      </dgm:t>
    </dgm:pt>
    <dgm:pt modelId="{A1062987-4009-4850-8D3E-3ADC768A4DF6}" type="parTrans" cxnId="{E873F871-401A-4924-BC16-AFA04B4C72DD}">
      <dgm:prSet/>
      <dgm:spPr/>
      <dgm:t>
        <a:bodyPr/>
        <a:lstStyle/>
        <a:p>
          <a:endParaRPr lang="en-US"/>
        </a:p>
      </dgm:t>
    </dgm:pt>
    <dgm:pt modelId="{36034D64-C238-43A5-A5C8-0B0D41095DDF}" type="sibTrans" cxnId="{E873F871-401A-4924-BC16-AFA04B4C72DD}">
      <dgm:prSet/>
      <dgm:spPr/>
      <dgm:t>
        <a:bodyPr/>
        <a:lstStyle/>
        <a:p>
          <a:endParaRPr lang="en-US"/>
        </a:p>
      </dgm:t>
    </dgm:pt>
    <dgm:pt modelId="{AD672622-7560-4C7B-BD84-8FC10AB0F695}">
      <dgm:prSet/>
      <dgm:spPr/>
      <dgm:t>
        <a:bodyPr/>
        <a:lstStyle/>
        <a:p>
          <a:r>
            <a:rPr lang="en-US"/>
            <a:t>Database management.</a:t>
          </a:r>
        </a:p>
      </dgm:t>
    </dgm:pt>
    <dgm:pt modelId="{57BCDCB6-3985-460C-89B5-3C6468C49EB3}" type="parTrans" cxnId="{95CD62FE-76DE-41D5-8290-97679AA6C69F}">
      <dgm:prSet/>
      <dgm:spPr/>
      <dgm:t>
        <a:bodyPr/>
        <a:lstStyle/>
        <a:p>
          <a:endParaRPr lang="en-US"/>
        </a:p>
      </dgm:t>
    </dgm:pt>
    <dgm:pt modelId="{820BFE80-649B-4B1D-9F7C-E263241EFD0F}" type="sibTrans" cxnId="{95CD62FE-76DE-41D5-8290-97679AA6C69F}">
      <dgm:prSet/>
      <dgm:spPr/>
      <dgm:t>
        <a:bodyPr/>
        <a:lstStyle/>
        <a:p>
          <a:endParaRPr lang="en-US"/>
        </a:p>
      </dgm:t>
    </dgm:pt>
    <dgm:pt modelId="{17572CAD-9F4F-42FE-8E33-C73639891D44}">
      <dgm:prSet/>
      <dgm:spPr/>
      <dgm:t>
        <a:bodyPr/>
        <a:lstStyle/>
        <a:p>
          <a:r>
            <a:rPr lang="en-US"/>
            <a:t>Security measures.</a:t>
          </a:r>
        </a:p>
      </dgm:t>
    </dgm:pt>
    <dgm:pt modelId="{7982941A-5EE8-4C3F-A783-73D19869C7A9}" type="parTrans" cxnId="{C3C0D1BF-4E0A-4866-9654-D721F68F3A36}">
      <dgm:prSet/>
      <dgm:spPr/>
      <dgm:t>
        <a:bodyPr/>
        <a:lstStyle/>
        <a:p>
          <a:endParaRPr lang="en-US"/>
        </a:p>
      </dgm:t>
    </dgm:pt>
    <dgm:pt modelId="{5F600537-54B6-4D9F-A4F6-5378E2360096}" type="sibTrans" cxnId="{C3C0D1BF-4E0A-4866-9654-D721F68F3A36}">
      <dgm:prSet/>
      <dgm:spPr/>
      <dgm:t>
        <a:bodyPr/>
        <a:lstStyle/>
        <a:p>
          <a:endParaRPr lang="en-US"/>
        </a:p>
      </dgm:t>
    </dgm:pt>
    <dgm:pt modelId="{2ADF4274-F374-42A2-9F34-643184A615C1}" type="pres">
      <dgm:prSet presAssocID="{048467D3-8CA6-4A7C-B3C9-B9BBF9CF19E1}" presName="root" presStyleCnt="0">
        <dgm:presLayoutVars>
          <dgm:dir/>
          <dgm:resizeHandles val="exact"/>
        </dgm:presLayoutVars>
      </dgm:prSet>
      <dgm:spPr/>
    </dgm:pt>
    <dgm:pt modelId="{B68DC1EE-9DE1-4889-A257-9B840E818182}" type="pres">
      <dgm:prSet presAssocID="{BC15922B-AF7E-4ADC-AA93-43B5E326E38A}" presName="compNode" presStyleCnt="0"/>
      <dgm:spPr/>
    </dgm:pt>
    <dgm:pt modelId="{ECF6C030-27B9-4133-AF87-D54A1ADE9117}" type="pres">
      <dgm:prSet presAssocID="{BC15922B-AF7E-4ADC-AA93-43B5E326E38A}" presName="bgRect" presStyleLbl="bgShp" presStyleIdx="0" presStyleCnt="3"/>
      <dgm:spPr/>
    </dgm:pt>
    <dgm:pt modelId="{29449FA3-33A9-4EED-A8CD-683DAE60784D}" type="pres">
      <dgm:prSet presAssocID="{BC15922B-AF7E-4ADC-AA93-43B5E326E3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7CCB311-A8B8-41BF-9017-3CC1EF2A44A9}" type="pres">
      <dgm:prSet presAssocID="{BC15922B-AF7E-4ADC-AA93-43B5E326E38A}" presName="spaceRect" presStyleCnt="0"/>
      <dgm:spPr/>
    </dgm:pt>
    <dgm:pt modelId="{F4C71BDF-0A9D-4B8A-82AF-D5E1B78E5375}" type="pres">
      <dgm:prSet presAssocID="{BC15922B-AF7E-4ADC-AA93-43B5E326E38A}" presName="parTx" presStyleLbl="revTx" presStyleIdx="0" presStyleCnt="3">
        <dgm:presLayoutVars>
          <dgm:chMax val="0"/>
          <dgm:chPref val="0"/>
        </dgm:presLayoutVars>
      </dgm:prSet>
      <dgm:spPr/>
    </dgm:pt>
    <dgm:pt modelId="{4453D0F1-1E6A-4D8E-BF0A-A664597CE3E8}" type="pres">
      <dgm:prSet presAssocID="{36034D64-C238-43A5-A5C8-0B0D41095DDF}" presName="sibTrans" presStyleCnt="0"/>
      <dgm:spPr/>
    </dgm:pt>
    <dgm:pt modelId="{2C3C190E-323F-4621-9B45-D69742ED4B9B}" type="pres">
      <dgm:prSet presAssocID="{AD672622-7560-4C7B-BD84-8FC10AB0F695}" presName="compNode" presStyleCnt="0"/>
      <dgm:spPr/>
    </dgm:pt>
    <dgm:pt modelId="{F3CEF888-A9CD-40FA-9525-AF3377E9D39D}" type="pres">
      <dgm:prSet presAssocID="{AD672622-7560-4C7B-BD84-8FC10AB0F695}" presName="bgRect" presStyleLbl="bgShp" presStyleIdx="1" presStyleCnt="3"/>
      <dgm:spPr/>
    </dgm:pt>
    <dgm:pt modelId="{CE26D185-52AC-458D-B743-EDA839F9DE39}" type="pres">
      <dgm:prSet presAssocID="{AD672622-7560-4C7B-BD84-8FC10AB0F6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9746FD-CE39-4BAB-BF95-943BB6FE1FF3}" type="pres">
      <dgm:prSet presAssocID="{AD672622-7560-4C7B-BD84-8FC10AB0F695}" presName="spaceRect" presStyleCnt="0"/>
      <dgm:spPr/>
    </dgm:pt>
    <dgm:pt modelId="{7D65D6CA-18AB-4C15-961C-ADECD6E98E2A}" type="pres">
      <dgm:prSet presAssocID="{AD672622-7560-4C7B-BD84-8FC10AB0F695}" presName="parTx" presStyleLbl="revTx" presStyleIdx="1" presStyleCnt="3">
        <dgm:presLayoutVars>
          <dgm:chMax val="0"/>
          <dgm:chPref val="0"/>
        </dgm:presLayoutVars>
      </dgm:prSet>
      <dgm:spPr/>
    </dgm:pt>
    <dgm:pt modelId="{D5693236-D416-47EA-B2D8-3DA07B898443}" type="pres">
      <dgm:prSet presAssocID="{820BFE80-649B-4B1D-9F7C-E263241EFD0F}" presName="sibTrans" presStyleCnt="0"/>
      <dgm:spPr/>
    </dgm:pt>
    <dgm:pt modelId="{55F821AF-6FBD-40F7-B952-06E526355E2B}" type="pres">
      <dgm:prSet presAssocID="{17572CAD-9F4F-42FE-8E33-C73639891D44}" presName="compNode" presStyleCnt="0"/>
      <dgm:spPr/>
    </dgm:pt>
    <dgm:pt modelId="{7020997B-E0BB-449C-90B1-34ED0D0BD3FE}" type="pres">
      <dgm:prSet presAssocID="{17572CAD-9F4F-42FE-8E33-C73639891D44}" presName="bgRect" presStyleLbl="bgShp" presStyleIdx="2" presStyleCnt="3"/>
      <dgm:spPr/>
    </dgm:pt>
    <dgm:pt modelId="{51374709-0BC9-42C7-A312-CBA87582BA71}" type="pres">
      <dgm:prSet presAssocID="{17572CAD-9F4F-42FE-8E33-C73639891D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62C5A0A-5BBA-45C1-B248-56FE5F27036A}" type="pres">
      <dgm:prSet presAssocID="{17572CAD-9F4F-42FE-8E33-C73639891D44}" presName="spaceRect" presStyleCnt="0"/>
      <dgm:spPr/>
    </dgm:pt>
    <dgm:pt modelId="{1EE71FB6-CDCF-444D-B6EC-0063AEE35F14}" type="pres">
      <dgm:prSet presAssocID="{17572CAD-9F4F-42FE-8E33-C73639891D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A76A03-2D1C-4A3A-97FE-095E72E02D84}" type="presOf" srcId="{17572CAD-9F4F-42FE-8E33-C73639891D44}" destId="{1EE71FB6-CDCF-444D-B6EC-0063AEE35F14}" srcOrd="0" destOrd="0" presId="urn:microsoft.com/office/officeart/2018/2/layout/IconVerticalSolidList"/>
    <dgm:cxn modelId="{2611BA2F-7F82-47C6-BF34-04B8A9E5D8F4}" type="presOf" srcId="{BC15922B-AF7E-4ADC-AA93-43B5E326E38A}" destId="{F4C71BDF-0A9D-4B8A-82AF-D5E1B78E5375}" srcOrd="0" destOrd="0" presId="urn:microsoft.com/office/officeart/2018/2/layout/IconVerticalSolidList"/>
    <dgm:cxn modelId="{64552065-32A6-403F-9753-E9D2623651D7}" type="presOf" srcId="{AD672622-7560-4C7B-BD84-8FC10AB0F695}" destId="{7D65D6CA-18AB-4C15-961C-ADECD6E98E2A}" srcOrd="0" destOrd="0" presId="urn:microsoft.com/office/officeart/2018/2/layout/IconVerticalSolidList"/>
    <dgm:cxn modelId="{E873F871-401A-4924-BC16-AFA04B4C72DD}" srcId="{048467D3-8CA6-4A7C-B3C9-B9BBF9CF19E1}" destId="{BC15922B-AF7E-4ADC-AA93-43B5E326E38A}" srcOrd="0" destOrd="0" parTransId="{A1062987-4009-4850-8D3E-3ADC768A4DF6}" sibTransId="{36034D64-C238-43A5-A5C8-0B0D41095DDF}"/>
    <dgm:cxn modelId="{5F6CF198-8258-42C5-BE0A-E44D4AF54040}" type="presOf" srcId="{048467D3-8CA6-4A7C-B3C9-B9BBF9CF19E1}" destId="{2ADF4274-F374-42A2-9F34-643184A615C1}" srcOrd="0" destOrd="0" presId="urn:microsoft.com/office/officeart/2018/2/layout/IconVerticalSolidList"/>
    <dgm:cxn modelId="{C3C0D1BF-4E0A-4866-9654-D721F68F3A36}" srcId="{048467D3-8CA6-4A7C-B3C9-B9BBF9CF19E1}" destId="{17572CAD-9F4F-42FE-8E33-C73639891D44}" srcOrd="2" destOrd="0" parTransId="{7982941A-5EE8-4C3F-A783-73D19869C7A9}" sibTransId="{5F600537-54B6-4D9F-A4F6-5378E2360096}"/>
    <dgm:cxn modelId="{95CD62FE-76DE-41D5-8290-97679AA6C69F}" srcId="{048467D3-8CA6-4A7C-B3C9-B9BBF9CF19E1}" destId="{AD672622-7560-4C7B-BD84-8FC10AB0F695}" srcOrd="1" destOrd="0" parTransId="{57BCDCB6-3985-460C-89B5-3C6468C49EB3}" sibTransId="{820BFE80-649B-4B1D-9F7C-E263241EFD0F}"/>
    <dgm:cxn modelId="{66320E46-FE91-4EB4-84C1-4D3437947441}" type="presParOf" srcId="{2ADF4274-F374-42A2-9F34-643184A615C1}" destId="{B68DC1EE-9DE1-4889-A257-9B840E818182}" srcOrd="0" destOrd="0" presId="urn:microsoft.com/office/officeart/2018/2/layout/IconVerticalSolidList"/>
    <dgm:cxn modelId="{F5D855F5-0845-4502-A0D0-B37FFC22BF4E}" type="presParOf" srcId="{B68DC1EE-9DE1-4889-A257-9B840E818182}" destId="{ECF6C030-27B9-4133-AF87-D54A1ADE9117}" srcOrd="0" destOrd="0" presId="urn:microsoft.com/office/officeart/2018/2/layout/IconVerticalSolidList"/>
    <dgm:cxn modelId="{5894F43C-AFC5-41A4-A2E1-5FDEC401AF85}" type="presParOf" srcId="{B68DC1EE-9DE1-4889-A257-9B840E818182}" destId="{29449FA3-33A9-4EED-A8CD-683DAE60784D}" srcOrd="1" destOrd="0" presId="urn:microsoft.com/office/officeart/2018/2/layout/IconVerticalSolidList"/>
    <dgm:cxn modelId="{16B117ED-DC76-42A4-9BFE-CF1A25C74C84}" type="presParOf" srcId="{B68DC1EE-9DE1-4889-A257-9B840E818182}" destId="{17CCB311-A8B8-41BF-9017-3CC1EF2A44A9}" srcOrd="2" destOrd="0" presId="urn:microsoft.com/office/officeart/2018/2/layout/IconVerticalSolidList"/>
    <dgm:cxn modelId="{98C4FCBC-03E2-4C58-87F5-B7D1F16ED624}" type="presParOf" srcId="{B68DC1EE-9DE1-4889-A257-9B840E818182}" destId="{F4C71BDF-0A9D-4B8A-82AF-D5E1B78E5375}" srcOrd="3" destOrd="0" presId="urn:microsoft.com/office/officeart/2018/2/layout/IconVerticalSolidList"/>
    <dgm:cxn modelId="{A5B00709-4838-4068-90C6-DA76D084B4FA}" type="presParOf" srcId="{2ADF4274-F374-42A2-9F34-643184A615C1}" destId="{4453D0F1-1E6A-4D8E-BF0A-A664597CE3E8}" srcOrd="1" destOrd="0" presId="urn:microsoft.com/office/officeart/2018/2/layout/IconVerticalSolidList"/>
    <dgm:cxn modelId="{3F93F9CA-2724-40BD-BD32-4D180C44C253}" type="presParOf" srcId="{2ADF4274-F374-42A2-9F34-643184A615C1}" destId="{2C3C190E-323F-4621-9B45-D69742ED4B9B}" srcOrd="2" destOrd="0" presId="urn:microsoft.com/office/officeart/2018/2/layout/IconVerticalSolidList"/>
    <dgm:cxn modelId="{547CCF67-3D81-4FB9-9604-289A9F0B4AAD}" type="presParOf" srcId="{2C3C190E-323F-4621-9B45-D69742ED4B9B}" destId="{F3CEF888-A9CD-40FA-9525-AF3377E9D39D}" srcOrd="0" destOrd="0" presId="urn:microsoft.com/office/officeart/2018/2/layout/IconVerticalSolidList"/>
    <dgm:cxn modelId="{AEE12A1F-E02E-4D90-BD76-7769D246FE0C}" type="presParOf" srcId="{2C3C190E-323F-4621-9B45-D69742ED4B9B}" destId="{CE26D185-52AC-458D-B743-EDA839F9DE39}" srcOrd="1" destOrd="0" presId="urn:microsoft.com/office/officeart/2018/2/layout/IconVerticalSolidList"/>
    <dgm:cxn modelId="{F2284840-7288-4270-BB48-E668D2B034CD}" type="presParOf" srcId="{2C3C190E-323F-4621-9B45-D69742ED4B9B}" destId="{979746FD-CE39-4BAB-BF95-943BB6FE1FF3}" srcOrd="2" destOrd="0" presId="urn:microsoft.com/office/officeart/2018/2/layout/IconVerticalSolidList"/>
    <dgm:cxn modelId="{A64E23E2-FEE5-4488-A51F-0AEE36D1EC75}" type="presParOf" srcId="{2C3C190E-323F-4621-9B45-D69742ED4B9B}" destId="{7D65D6CA-18AB-4C15-961C-ADECD6E98E2A}" srcOrd="3" destOrd="0" presId="urn:microsoft.com/office/officeart/2018/2/layout/IconVerticalSolidList"/>
    <dgm:cxn modelId="{A86D056A-B35D-4ADF-A941-118503C5433C}" type="presParOf" srcId="{2ADF4274-F374-42A2-9F34-643184A615C1}" destId="{D5693236-D416-47EA-B2D8-3DA07B898443}" srcOrd="3" destOrd="0" presId="urn:microsoft.com/office/officeart/2018/2/layout/IconVerticalSolidList"/>
    <dgm:cxn modelId="{A81CAE9D-B753-43F3-8E71-9F8914EE016D}" type="presParOf" srcId="{2ADF4274-F374-42A2-9F34-643184A615C1}" destId="{55F821AF-6FBD-40F7-B952-06E526355E2B}" srcOrd="4" destOrd="0" presId="urn:microsoft.com/office/officeart/2018/2/layout/IconVerticalSolidList"/>
    <dgm:cxn modelId="{5F4C1B51-BD4B-4522-96A4-CEAA3550035B}" type="presParOf" srcId="{55F821AF-6FBD-40F7-B952-06E526355E2B}" destId="{7020997B-E0BB-449C-90B1-34ED0D0BD3FE}" srcOrd="0" destOrd="0" presId="urn:microsoft.com/office/officeart/2018/2/layout/IconVerticalSolidList"/>
    <dgm:cxn modelId="{9F6F56E6-B5B8-4960-9A3C-5DD8FC443FE1}" type="presParOf" srcId="{55F821AF-6FBD-40F7-B952-06E526355E2B}" destId="{51374709-0BC9-42C7-A312-CBA87582BA71}" srcOrd="1" destOrd="0" presId="urn:microsoft.com/office/officeart/2018/2/layout/IconVerticalSolidList"/>
    <dgm:cxn modelId="{8615844A-2743-46AB-9FFE-4295E9626090}" type="presParOf" srcId="{55F821AF-6FBD-40F7-B952-06E526355E2B}" destId="{262C5A0A-5BBA-45C1-B248-56FE5F27036A}" srcOrd="2" destOrd="0" presId="urn:microsoft.com/office/officeart/2018/2/layout/IconVerticalSolidList"/>
    <dgm:cxn modelId="{F996A026-A12D-459F-B0AC-CA93FAC39016}" type="presParOf" srcId="{55F821AF-6FBD-40F7-B952-06E526355E2B}" destId="{1EE71FB6-CDCF-444D-B6EC-0063AEE35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00E00-CE42-4492-A7B2-3806FD0429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92085B7-9CA6-46A9-A7FD-B6A9A9414C42}">
      <dgm:prSet/>
      <dgm:spPr/>
      <dgm:t>
        <a:bodyPr/>
        <a:lstStyle/>
        <a:p>
          <a:r>
            <a:rPr lang="en-US"/>
            <a:t>Deployment strategy.</a:t>
          </a:r>
        </a:p>
      </dgm:t>
    </dgm:pt>
    <dgm:pt modelId="{8A2243AE-5D0A-4140-B7C4-048A37191526}" type="parTrans" cxnId="{048F58F2-7BC1-4AC9-9309-E4D619EB6538}">
      <dgm:prSet/>
      <dgm:spPr/>
      <dgm:t>
        <a:bodyPr/>
        <a:lstStyle/>
        <a:p>
          <a:endParaRPr lang="en-US"/>
        </a:p>
      </dgm:t>
    </dgm:pt>
    <dgm:pt modelId="{165294F6-8FC9-40D2-B931-49A4C50AF07C}" type="sibTrans" cxnId="{048F58F2-7BC1-4AC9-9309-E4D619EB6538}">
      <dgm:prSet/>
      <dgm:spPr/>
      <dgm:t>
        <a:bodyPr/>
        <a:lstStyle/>
        <a:p>
          <a:endParaRPr lang="en-US"/>
        </a:p>
      </dgm:t>
    </dgm:pt>
    <dgm:pt modelId="{EDC174BA-A510-437E-89B1-D38B7BA0CAD8}">
      <dgm:prSet/>
      <dgm:spPr/>
      <dgm:t>
        <a:bodyPr/>
        <a:lstStyle/>
        <a:p>
          <a:r>
            <a:rPr lang="en-US"/>
            <a:t>Operational support.</a:t>
          </a:r>
        </a:p>
      </dgm:t>
    </dgm:pt>
    <dgm:pt modelId="{2678C422-E71E-48A4-ABEC-5E86FBBB8C01}" type="parTrans" cxnId="{9D60F2DF-8CB6-4F18-835C-66AB9903EFAB}">
      <dgm:prSet/>
      <dgm:spPr/>
      <dgm:t>
        <a:bodyPr/>
        <a:lstStyle/>
        <a:p>
          <a:endParaRPr lang="en-US"/>
        </a:p>
      </dgm:t>
    </dgm:pt>
    <dgm:pt modelId="{560F7BC1-A5E7-42F1-812C-292069FB2DC6}" type="sibTrans" cxnId="{9D60F2DF-8CB6-4F18-835C-66AB9903EFAB}">
      <dgm:prSet/>
      <dgm:spPr/>
      <dgm:t>
        <a:bodyPr/>
        <a:lstStyle/>
        <a:p>
          <a:endParaRPr lang="en-US"/>
        </a:p>
      </dgm:t>
    </dgm:pt>
    <dgm:pt modelId="{FF0E6926-DA93-44DE-8948-152B01DB0ABC}">
      <dgm:prSet/>
      <dgm:spPr/>
      <dgm:t>
        <a:bodyPr/>
        <a:lstStyle/>
        <a:p>
          <a:r>
            <a:rPr lang="en-US"/>
            <a:t>Maintenance practices.</a:t>
          </a:r>
        </a:p>
      </dgm:t>
    </dgm:pt>
    <dgm:pt modelId="{C682A4EB-541A-4E50-824B-EC3E003EE2B5}" type="parTrans" cxnId="{9335C659-C51C-4D2C-A437-AEA0ACB0CCE7}">
      <dgm:prSet/>
      <dgm:spPr/>
      <dgm:t>
        <a:bodyPr/>
        <a:lstStyle/>
        <a:p>
          <a:endParaRPr lang="en-US"/>
        </a:p>
      </dgm:t>
    </dgm:pt>
    <dgm:pt modelId="{052F5904-890B-4FA5-90DC-E081BA871275}" type="sibTrans" cxnId="{9335C659-C51C-4D2C-A437-AEA0ACB0CCE7}">
      <dgm:prSet/>
      <dgm:spPr/>
      <dgm:t>
        <a:bodyPr/>
        <a:lstStyle/>
        <a:p>
          <a:endParaRPr lang="en-US"/>
        </a:p>
      </dgm:t>
    </dgm:pt>
    <dgm:pt modelId="{00D4884C-454A-48C3-873A-95D6BF2144A4}" type="pres">
      <dgm:prSet presAssocID="{B7800E00-CE42-4492-A7B2-3806FD04292B}" presName="root" presStyleCnt="0">
        <dgm:presLayoutVars>
          <dgm:dir/>
          <dgm:resizeHandles val="exact"/>
        </dgm:presLayoutVars>
      </dgm:prSet>
      <dgm:spPr/>
    </dgm:pt>
    <dgm:pt modelId="{D1324B30-606A-4288-9698-8F75714B0FDE}" type="pres">
      <dgm:prSet presAssocID="{B92085B7-9CA6-46A9-A7FD-B6A9A9414C42}" presName="compNode" presStyleCnt="0"/>
      <dgm:spPr/>
    </dgm:pt>
    <dgm:pt modelId="{A501AEA5-D2FD-43CD-A2E8-72D069F3D18C}" type="pres">
      <dgm:prSet presAssocID="{B92085B7-9CA6-46A9-A7FD-B6A9A9414C42}" presName="bgRect" presStyleLbl="bgShp" presStyleIdx="0" presStyleCnt="3"/>
      <dgm:spPr/>
    </dgm:pt>
    <dgm:pt modelId="{ED0972B5-AAA7-4E96-925A-7016C644ED6B}" type="pres">
      <dgm:prSet presAssocID="{B92085B7-9CA6-46A9-A7FD-B6A9A9414C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7FAA13A-E7BE-4920-8B63-E3B81A4C3F8E}" type="pres">
      <dgm:prSet presAssocID="{B92085B7-9CA6-46A9-A7FD-B6A9A9414C42}" presName="spaceRect" presStyleCnt="0"/>
      <dgm:spPr/>
    </dgm:pt>
    <dgm:pt modelId="{B67F617F-0E60-4ABD-B6C4-E8C77A46843D}" type="pres">
      <dgm:prSet presAssocID="{B92085B7-9CA6-46A9-A7FD-B6A9A9414C42}" presName="parTx" presStyleLbl="revTx" presStyleIdx="0" presStyleCnt="3">
        <dgm:presLayoutVars>
          <dgm:chMax val="0"/>
          <dgm:chPref val="0"/>
        </dgm:presLayoutVars>
      </dgm:prSet>
      <dgm:spPr/>
    </dgm:pt>
    <dgm:pt modelId="{349FA661-C82B-45FB-941A-CA3AC5C920A2}" type="pres">
      <dgm:prSet presAssocID="{165294F6-8FC9-40D2-B931-49A4C50AF07C}" presName="sibTrans" presStyleCnt="0"/>
      <dgm:spPr/>
    </dgm:pt>
    <dgm:pt modelId="{F9DFAAAA-C6E6-47B1-94E3-7C0CE39E3AF5}" type="pres">
      <dgm:prSet presAssocID="{EDC174BA-A510-437E-89B1-D38B7BA0CAD8}" presName="compNode" presStyleCnt="0"/>
      <dgm:spPr/>
    </dgm:pt>
    <dgm:pt modelId="{39F692CA-1DEE-4805-9D83-B8CC1FD681E7}" type="pres">
      <dgm:prSet presAssocID="{EDC174BA-A510-437E-89B1-D38B7BA0CAD8}" presName="bgRect" presStyleLbl="bgShp" presStyleIdx="1" presStyleCnt="3"/>
      <dgm:spPr/>
    </dgm:pt>
    <dgm:pt modelId="{25C7CB47-974B-4862-B6CE-39DE8D94C8F4}" type="pres">
      <dgm:prSet presAssocID="{EDC174BA-A510-437E-89B1-D38B7BA0C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8F1E549-3B94-462F-9FD5-B452EA1548F9}" type="pres">
      <dgm:prSet presAssocID="{EDC174BA-A510-437E-89B1-D38B7BA0CAD8}" presName="spaceRect" presStyleCnt="0"/>
      <dgm:spPr/>
    </dgm:pt>
    <dgm:pt modelId="{AC91ECE4-CCCA-442A-8056-678320CCA89A}" type="pres">
      <dgm:prSet presAssocID="{EDC174BA-A510-437E-89B1-D38B7BA0CAD8}" presName="parTx" presStyleLbl="revTx" presStyleIdx="1" presStyleCnt="3">
        <dgm:presLayoutVars>
          <dgm:chMax val="0"/>
          <dgm:chPref val="0"/>
        </dgm:presLayoutVars>
      </dgm:prSet>
      <dgm:spPr/>
    </dgm:pt>
    <dgm:pt modelId="{6FDE8691-3324-44A7-8D9F-A15232D26534}" type="pres">
      <dgm:prSet presAssocID="{560F7BC1-A5E7-42F1-812C-292069FB2DC6}" presName="sibTrans" presStyleCnt="0"/>
      <dgm:spPr/>
    </dgm:pt>
    <dgm:pt modelId="{226ABC3D-7467-4CD4-B336-99C11BFDBC2E}" type="pres">
      <dgm:prSet presAssocID="{FF0E6926-DA93-44DE-8948-152B01DB0ABC}" presName="compNode" presStyleCnt="0"/>
      <dgm:spPr/>
    </dgm:pt>
    <dgm:pt modelId="{5C6CBE43-B037-4FCF-8461-0228548D8637}" type="pres">
      <dgm:prSet presAssocID="{FF0E6926-DA93-44DE-8948-152B01DB0ABC}" presName="bgRect" presStyleLbl="bgShp" presStyleIdx="2" presStyleCnt="3"/>
      <dgm:spPr/>
    </dgm:pt>
    <dgm:pt modelId="{B7A1C160-AAF8-4477-B768-B242D2928119}" type="pres">
      <dgm:prSet presAssocID="{FF0E6926-DA93-44DE-8948-152B01DB0A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5DB699B-19CC-4AB7-938C-2956D0DB0C10}" type="pres">
      <dgm:prSet presAssocID="{FF0E6926-DA93-44DE-8948-152B01DB0ABC}" presName="spaceRect" presStyleCnt="0"/>
      <dgm:spPr/>
    </dgm:pt>
    <dgm:pt modelId="{79CAD1FB-0EB4-4C28-BB22-F3C8A5B3CB29}" type="pres">
      <dgm:prSet presAssocID="{FF0E6926-DA93-44DE-8948-152B01DB0A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24B646-94BD-448A-B736-882FEA4588FB}" type="presOf" srcId="{EDC174BA-A510-437E-89B1-D38B7BA0CAD8}" destId="{AC91ECE4-CCCA-442A-8056-678320CCA89A}" srcOrd="0" destOrd="0" presId="urn:microsoft.com/office/officeart/2018/2/layout/IconVerticalSolidList"/>
    <dgm:cxn modelId="{9335C659-C51C-4D2C-A437-AEA0ACB0CCE7}" srcId="{B7800E00-CE42-4492-A7B2-3806FD04292B}" destId="{FF0E6926-DA93-44DE-8948-152B01DB0ABC}" srcOrd="2" destOrd="0" parTransId="{C682A4EB-541A-4E50-824B-EC3E003EE2B5}" sibTransId="{052F5904-890B-4FA5-90DC-E081BA871275}"/>
    <dgm:cxn modelId="{46E25C61-3C3A-44C4-8640-811565EAF375}" type="presOf" srcId="{FF0E6926-DA93-44DE-8948-152B01DB0ABC}" destId="{79CAD1FB-0EB4-4C28-BB22-F3C8A5B3CB29}" srcOrd="0" destOrd="0" presId="urn:microsoft.com/office/officeart/2018/2/layout/IconVerticalSolidList"/>
    <dgm:cxn modelId="{86DA77A3-43C3-47A4-977C-A90F897780E0}" type="presOf" srcId="{B92085B7-9CA6-46A9-A7FD-B6A9A9414C42}" destId="{B67F617F-0E60-4ABD-B6C4-E8C77A46843D}" srcOrd="0" destOrd="0" presId="urn:microsoft.com/office/officeart/2018/2/layout/IconVerticalSolidList"/>
    <dgm:cxn modelId="{4B9220C3-924F-4FCD-8489-FCC1E2B8A599}" type="presOf" srcId="{B7800E00-CE42-4492-A7B2-3806FD04292B}" destId="{00D4884C-454A-48C3-873A-95D6BF2144A4}" srcOrd="0" destOrd="0" presId="urn:microsoft.com/office/officeart/2018/2/layout/IconVerticalSolidList"/>
    <dgm:cxn modelId="{9D60F2DF-8CB6-4F18-835C-66AB9903EFAB}" srcId="{B7800E00-CE42-4492-A7B2-3806FD04292B}" destId="{EDC174BA-A510-437E-89B1-D38B7BA0CAD8}" srcOrd="1" destOrd="0" parTransId="{2678C422-E71E-48A4-ABEC-5E86FBBB8C01}" sibTransId="{560F7BC1-A5E7-42F1-812C-292069FB2DC6}"/>
    <dgm:cxn modelId="{048F58F2-7BC1-4AC9-9309-E4D619EB6538}" srcId="{B7800E00-CE42-4492-A7B2-3806FD04292B}" destId="{B92085B7-9CA6-46A9-A7FD-B6A9A9414C42}" srcOrd="0" destOrd="0" parTransId="{8A2243AE-5D0A-4140-B7C4-048A37191526}" sibTransId="{165294F6-8FC9-40D2-B931-49A4C50AF07C}"/>
    <dgm:cxn modelId="{36F6D9FA-EEA9-48A9-B744-7396463CDB13}" type="presParOf" srcId="{00D4884C-454A-48C3-873A-95D6BF2144A4}" destId="{D1324B30-606A-4288-9698-8F75714B0FDE}" srcOrd="0" destOrd="0" presId="urn:microsoft.com/office/officeart/2018/2/layout/IconVerticalSolidList"/>
    <dgm:cxn modelId="{29FB6B96-E72D-4EF7-919B-01E7BE74C998}" type="presParOf" srcId="{D1324B30-606A-4288-9698-8F75714B0FDE}" destId="{A501AEA5-D2FD-43CD-A2E8-72D069F3D18C}" srcOrd="0" destOrd="0" presId="urn:microsoft.com/office/officeart/2018/2/layout/IconVerticalSolidList"/>
    <dgm:cxn modelId="{5FA5B845-FF03-413A-935D-3D80DE35C454}" type="presParOf" srcId="{D1324B30-606A-4288-9698-8F75714B0FDE}" destId="{ED0972B5-AAA7-4E96-925A-7016C644ED6B}" srcOrd="1" destOrd="0" presId="urn:microsoft.com/office/officeart/2018/2/layout/IconVerticalSolidList"/>
    <dgm:cxn modelId="{EE70DAD4-56D1-4B84-99EA-9B9096B5B210}" type="presParOf" srcId="{D1324B30-606A-4288-9698-8F75714B0FDE}" destId="{17FAA13A-E7BE-4920-8B63-E3B81A4C3F8E}" srcOrd="2" destOrd="0" presId="urn:microsoft.com/office/officeart/2018/2/layout/IconVerticalSolidList"/>
    <dgm:cxn modelId="{7B405F4B-F3DB-4167-A7C8-1A204F88FAD9}" type="presParOf" srcId="{D1324B30-606A-4288-9698-8F75714B0FDE}" destId="{B67F617F-0E60-4ABD-B6C4-E8C77A46843D}" srcOrd="3" destOrd="0" presId="urn:microsoft.com/office/officeart/2018/2/layout/IconVerticalSolidList"/>
    <dgm:cxn modelId="{38FDE59F-CCD7-407F-8600-AA045CEC827A}" type="presParOf" srcId="{00D4884C-454A-48C3-873A-95D6BF2144A4}" destId="{349FA661-C82B-45FB-941A-CA3AC5C920A2}" srcOrd="1" destOrd="0" presId="urn:microsoft.com/office/officeart/2018/2/layout/IconVerticalSolidList"/>
    <dgm:cxn modelId="{9AE50310-A08E-4FE3-9C9E-3932EC36DC49}" type="presParOf" srcId="{00D4884C-454A-48C3-873A-95D6BF2144A4}" destId="{F9DFAAAA-C6E6-47B1-94E3-7C0CE39E3AF5}" srcOrd="2" destOrd="0" presId="urn:microsoft.com/office/officeart/2018/2/layout/IconVerticalSolidList"/>
    <dgm:cxn modelId="{4BDD66E8-248D-4DC0-9F4D-BEE671ED94F9}" type="presParOf" srcId="{F9DFAAAA-C6E6-47B1-94E3-7C0CE39E3AF5}" destId="{39F692CA-1DEE-4805-9D83-B8CC1FD681E7}" srcOrd="0" destOrd="0" presId="urn:microsoft.com/office/officeart/2018/2/layout/IconVerticalSolidList"/>
    <dgm:cxn modelId="{35095378-AA84-4F6E-A5E8-29FBDD9112E0}" type="presParOf" srcId="{F9DFAAAA-C6E6-47B1-94E3-7C0CE39E3AF5}" destId="{25C7CB47-974B-4862-B6CE-39DE8D94C8F4}" srcOrd="1" destOrd="0" presId="urn:microsoft.com/office/officeart/2018/2/layout/IconVerticalSolidList"/>
    <dgm:cxn modelId="{AB3E10A2-D8E1-4243-B5A8-90CDC21AA1D1}" type="presParOf" srcId="{F9DFAAAA-C6E6-47B1-94E3-7C0CE39E3AF5}" destId="{A8F1E549-3B94-462F-9FD5-B452EA1548F9}" srcOrd="2" destOrd="0" presId="urn:microsoft.com/office/officeart/2018/2/layout/IconVerticalSolidList"/>
    <dgm:cxn modelId="{0768F76C-796C-4E19-AAB3-4397F67EF7D8}" type="presParOf" srcId="{F9DFAAAA-C6E6-47B1-94E3-7C0CE39E3AF5}" destId="{AC91ECE4-CCCA-442A-8056-678320CCA89A}" srcOrd="3" destOrd="0" presId="urn:microsoft.com/office/officeart/2018/2/layout/IconVerticalSolidList"/>
    <dgm:cxn modelId="{EA152B84-5F72-493A-B23F-D0460F4D69D8}" type="presParOf" srcId="{00D4884C-454A-48C3-873A-95D6BF2144A4}" destId="{6FDE8691-3324-44A7-8D9F-A15232D26534}" srcOrd="3" destOrd="0" presId="urn:microsoft.com/office/officeart/2018/2/layout/IconVerticalSolidList"/>
    <dgm:cxn modelId="{615EDE60-C024-4AEC-804F-4E2FDC8AFCC2}" type="presParOf" srcId="{00D4884C-454A-48C3-873A-95D6BF2144A4}" destId="{226ABC3D-7467-4CD4-B336-99C11BFDBC2E}" srcOrd="4" destOrd="0" presId="urn:microsoft.com/office/officeart/2018/2/layout/IconVerticalSolidList"/>
    <dgm:cxn modelId="{F1D4B810-2052-4B46-8989-EC8A763F7C1C}" type="presParOf" srcId="{226ABC3D-7467-4CD4-B336-99C11BFDBC2E}" destId="{5C6CBE43-B037-4FCF-8461-0228548D8637}" srcOrd="0" destOrd="0" presId="urn:microsoft.com/office/officeart/2018/2/layout/IconVerticalSolidList"/>
    <dgm:cxn modelId="{034A7A8B-EBF0-4FA2-84AB-D510B83A91D6}" type="presParOf" srcId="{226ABC3D-7467-4CD4-B336-99C11BFDBC2E}" destId="{B7A1C160-AAF8-4477-B768-B242D2928119}" srcOrd="1" destOrd="0" presId="urn:microsoft.com/office/officeart/2018/2/layout/IconVerticalSolidList"/>
    <dgm:cxn modelId="{AB3D9412-8CA2-4606-86F4-7A43DEC1B213}" type="presParOf" srcId="{226ABC3D-7467-4CD4-B336-99C11BFDBC2E}" destId="{55DB699B-19CC-4AB7-938C-2956D0DB0C10}" srcOrd="2" destOrd="0" presId="urn:microsoft.com/office/officeart/2018/2/layout/IconVerticalSolidList"/>
    <dgm:cxn modelId="{190828E2-1660-4916-AA2F-4D5C73EDB1DE}" type="presParOf" srcId="{226ABC3D-7467-4CD4-B336-99C11BFDBC2E}" destId="{79CAD1FB-0EB4-4C28-BB22-F3C8A5B3CB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937C91-3F7D-4347-9703-C0292591F5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6A8FB2-9EDD-47F6-AC12-2624086B32B5}">
      <dgm:prSet/>
      <dgm:spPr/>
      <dgm:t>
        <a:bodyPr/>
        <a:lstStyle/>
        <a:p>
          <a:pPr>
            <a:defRPr cap="all"/>
          </a:pPr>
          <a:r>
            <a:rPr lang="en-US"/>
            <a:t>Summary of findings.</a:t>
          </a:r>
        </a:p>
      </dgm:t>
    </dgm:pt>
    <dgm:pt modelId="{BBDE9F93-5C2D-4D36-B26E-DF9096661665}" type="parTrans" cxnId="{48765ACC-FD1D-4014-B328-D9F4885A024E}">
      <dgm:prSet/>
      <dgm:spPr/>
      <dgm:t>
        <a:bodyPr/>
        <a:lstStyle/>
        <a:p>
          <a:endParaRPr lang="en-US"/>
        </a:p>
      </dgm:t>
    </dgm:pt>
    <dgm:pt modelId="{ED8DDFB5-0B5D-4522-AB2D-7D73E7E6F651}" type="sibTrans" cxnId="{48765ACC-FD1D-4014-B328-D9F4885A024E}">
      <dgm:prSet/>
      <dgm:spPr/>
      <dgm:t>
        <a:bodyPr/>
        <a:lstStyle/>
        <a:p>
          <a:endParaRPr lang="en-US"/>
        </a:p>
      </dgm:t>
    </dgm:pt>
    <dgm:pt modelId="{FEA5113C-E437-4A67-B007-8B98C0AC2D54}">
      <dgm:prSet/>
      <dgm:spPr/>
      <dgm:t>
        <a:bodyPr/>
        <a:lstStyle/>
        <a:p>
          <a:pPr>
            <a:defRPr cap="all"/>
          </a:pPr>
          <a:r>
            <a:rPr lang="en-US"/>
            <a:t>Conclusions.</a:t>
          </a:r>
        </a:p>
      </dgm:t>
    </dgm:pt>
    <dgm:pt modelId="{24E33819-B2EB-4780-86F4-A6D7A960A91F}" type="parTrans" cxnId="{1BF3A592-2C99-4955-A168-01B4D6D6132B}">
      <dgm:prSet/>
      <dgm:spPr/>
      <dgm:t>
        <a:bodyPr/>
        <a:lstStyle/>
        <a:p>
          <a:endParaRPr lang="en-US"/>
        </a:p>
      </dgm:t>
    </dgm:pt>
    <dgm:pt modelId="{07188B87-2FF5-420F-9BF4-0E8869CF57AB}" type="sibTrans" cxnId="{1BF3A592-2C99-4955-A168-01B4D6D6132B}">
      <dgm:prSet/>
      <dgm:spPr/>
      <dgm:t>
        <a:bodyPr/>
        <a:lstStyle/>
        <a:p>
          <a:endParaRPr lang="en-US"/>
        </a:p>
      </dgm:t>
    </dgm:pt>
    <dgm:pt modelId="{8BDA60BF-5F17-4B8D-B019-EAA6C032C7E6}">
      <dgm:prSet/>
      <dgm:spPr/>
      <dgm:t>
        <a:bodyPr/>
        <a:lstStyle/>
        <a:p>
          <a:pPr>
            <a:defRPr cap="all"/>
          </a:pPr>
          <a:r>
            <a:rPr lang="en-US"/>
            <a:t>Future recommendations.</a:t>
          </a:r>
        </a:p>
      </dgm:t>
    </dgm:pt>
    <dgm:pt modelId="{366E877F-A574-42D7-A3DD-1388B3F6B2FC}" type="parTrans" cxnId="{E9D1B92D-EFEA-4AE8-A107-A5A00D51E861}">
      <dgm:prSet/>
      <dgm:spPr/>
      <dgm:t>
        <a:bodyPr/>
        <a:lstStyle/>
        <a:p>
          <a:endParaRPr lang="en-US"/>
        </a:p>
      </dgm:t>
    </dgm:pt>
    <dgm:pt modelId="{BC5DBA7C-6750-4B42-93EA-3CD968495DE5}" type="sibTrans" cxnId="{E9D1B92D-EFEA-4AE8-A107-A5A00D51E861}">
      <dgm:prSet/>
      <dgm:spPr/>
      <dgm:t>
        <a:bodyPr/>
        <a:lstStyle/>
        <a:p>
          <a:endParaRPr lang="en-US"/>
        </a:p>
      </dgm:t>
    </dgm:pt>
    <dgm:pt modelId="{17F08F99-DBC9-4240-B7C7-FD914055C67F}" type="pres">
      <dgm:prSet presAssocID="{03937C91-3F7D-4347-9703-C0292591F5C5}" presName="root" presStyleCnt="0">
        <dgm:presLayoutVars>
          <dgm:dir/>
          <dgm:resizeHandles val="exact"/>
        </dgm:presLayoutVars>
      </dgm:prSet>
      <dgm:spPr/>
    </dgm:pt>
    <dgm:pt modelId="{AE6796BA-EB0E-4D95-A86A-1C2082838EE2}" type="pres">
      <dgm:prSet presAssocID="{C86A8FB2-9EDD-47F6-AC12-2624086B32B5}" presName="compNode" presStyleCnt="0"/>
      <dgm:spPr/>
    </dgm:pt>
    <dgm:pt modelId="{9CF8B3ED-3379-4414-BEA6-6381A197DE9E}" type="pres">
      <dgm:prSet presAssocID="{C86A8FB2-9EDD-47F6-AC12-2624086B32B5}" presName="iconBgRect" presStyleLbl="bgShp" presStyleIdx="0" presStyleCnt="3"/>
      <dgm:spPr/>
    </dgm:pt>
    <dgm:pt modelId="{D7D9CA47-1C19-43DC-9C27-7F2288E0CFB6}" type="pres">
      <dgm:prSet presAssocID="{C86A8FB2-9EDD-47F6-AC12-2624086B32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8F4368-8D87-4368-A024-EB26FCE0B69B}" type="pres">
      <dgm:prSet presAssocID="{C86A8FB2-9EDD-47F6-AC12-2624086B32B5}" presName="spaceRect" presStyleCnt="0"/>
      <dgm:spPr/>
    </dgm:pt>
    <dgm:pt modelId="{5B7D4093-2516-48CC-B668-811499C5FEA0}" type="pres">
      <dgm:prSet presAssocID="{C86A8FB2-9EDD-47F6-AC12-2624086B32B5}" presName="textRect" presStyleLbl="revTx" presStyleIdx="0" presStyleCnt="3">
        <dgm:presLayoutVars>
          <dgm:chMax val="1"/>
          <dgm:chPref val="1"/>
        </dgm:presLayoutVars>
      </dgm:prSet>
      <dgm:spPr/>
    </dgm:pt>
    <dgm:pt modelId="{BF39E06B-03D2-4C8E-B279-768E660157FF}" type="pres">
      <dgm:prSet presAssocID="{ED8DDFB5-0B5D-4522-AB2D-7D73E7E6F651}" presName="sibTrans" presStyleCnt="0"/>
      <dgm:spPr/>
    </dgm:pt>
    <dgm:pt modelId="{18216B90-0EFA-40FA-96A7-F596CB573C4C}" type="pres">
      <dgm:prSet presAssocID="{FEA5113C-E437-4A67-B007-8B98C0AC2D54}" presName="compNode" presStyleCnt="0"/>
      <dgm:spPr/>
    </dgm:pt>
    <dgm:pt modelId="{2AE1AD38-ABF2-451D-BB8F-EE9ECC517DEF}" type="pres">
      <dgm:prSet presAssocID="{FEA5113C-E437-4A67-B007-8B98C0AC2D54}" presName="iconBgRect" presStyleLbl="bgShp" presStyleIdx="1" presStyleCnt="3"/>
      <dgm:spPr/>
    </dgm:pt>
    <dgm:pt modelId="{542FE38A-AEE0-4464-9471-CFD3784D3F1A}" type="pres">
      <dgm:prSet presAssocID="{FEA5113C-E437-4A67-B007-8B98C0AC2D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5752079-C8EE-4FB8-A1B4-B95D01DD195D}" type="pres">
      <dgm:prSet presAssocID="{FEA5113C-E437-4A67-B007-8B98C0AC2D54}" presName="spaceRect" presStyleCnt="0"/>
      <dgm:spPr/>
    </dgm:pt>
    <dgm:pt modelId="{5F29EF92-E546-469C-A244-6A8B5591A5BA}" type="pres">
      <dgm:prSet presAssocID="{FEA5113C-E437-4A67-B007-8B98C0AC2D54}" presName="textRect" presStyleLbl="revTx" presStyleIdx="1" presStyleCnt="3">
        <dgm:presLayoutVars>
          <dgm:chMax val="1"/>
          <dgm:chPref val="1"/>
        </dgm:presLayoutVars>
      </dgm:prSet>
      <dgm:spPr/>
    </dgm:pt>
    <dgm:pt modelId="{CC4327D5-4828-49D0-97CC-BAA7D084E40D}" type="pres">
      <dgm:prSet presAssocID="{07188B87-2FF5-420F-9BF4-0E8869CF57AB}" presName="sibTrans" presStyleCnt="0"/>
      <dgm:spPr/>
    </dgm:pt>
    <dgm:pt modelId="{19A0E15E-5081-4CBB-928A-2511672A825D}" type="pres">
      <dgm:prSet presAssocID="{8BDA60BF-5F17-4B8D-B019-EAA6C032C7E6}" presName="compNode" presStyleCnt="0"/>
      <dgm:spPr/>
    </dgm:pt>
    <dgm:pt modelId="{6902FE40-429D-4D47-B4E5-BDFB2E109AC4}" type="pres">
      <dgm:prSet presAssocID="{8BDA60BF-5F17-4B8D-B019-EAA6C032C7E6}" presName="iconBgRect" presStyleLbl="bgShp" presStyleIdx="2" presStyleCnt="3"/>
      <dgm:spPr/>
    </dgm:pt>
    <dgm:pt modelId="{E58839F3-7FCF-4D2C-BB23-CB97B84B7955}" type="pres">
      <dgm:prSet presAssocID="{8BDA60BF-5F17-4B8D-B019-EAA6C032C7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3F5D9BC-8613-41CE-BD72-C9D21BDAA06F}" type="pres">
      <dgm:prSet presAssocID="{8BDA60BF-5F17-4B8D-B019-EAA6C032C7E6}" presName="spaceRect" presStyleCnt="0"/>
      <dgm:spPr/>
    </dgm:pt>
    <dgm:pt modelId="{601430A8-4870-4022-9690-5A78AE5DBAC6}" type="pres">
      <dgm:prSet presAssocID="{8BDA60BF-5F17-4B8D-B019-EAA6C032C7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C7C222-E158-4358-AABD-F385F69DA988}" type="presOf" srcId="{03937C91-3F7D-4347-9703-C0292591F5C5}" destId="{17F08F99-DBC9-4240-B7C7-FD914055C67F}" srcOrd="0" destOrd="0" presId="urn:microsoft.com/office/officeart/2018/5/layout/IconCircleLabelList"/>
    <dgm:cxn modelId="{E9D1B92D-EFEA-4AE8-A107-A5A00D51E861}" srcId="{03937C91-3F7D-4347-9703-C0292591F5C5}" destId="{8BDA60BF-5F17-4B8D-B019-EAA6C032C7E6}" srcOrd="2" destOrd="0" parTransId="{366E877F-A574-42D7-A3DD-1388B3F6B2FC}" sibTransId="{BC5DBA7C-6750-4B42-93EA-3CD968495DE5}"/>
    <dgm:cxn modelId="{611C5566-7ECF-440C-AF33-ED2953EE1BD6}" type="presOf" srcId="{8BDA60BF-5F17-4B8D-B019-EAA6C032C7E6}" destId="{601430A8-4870-4022-9690-5A78AE5DBAC6}" srcOrd="0" destOrd="0" presId="urn:microsoft.com/office/officeart/2018/5/layout/IconCircleLabelList"/>
    <dgm:cxn modelId="{1BF3A592-2C99-4955-A168-01B4D6D6132B}" srcId="{03937C91-3F7D-4347-9703-C0292591F5C5}" destId="{FEA5113C-E437-4A67-B007-8B98C0AC2D54}" srcOrd="1" destOrd="0" parTransId="{24E33819-B2EB-4780-86F4-A6D7A960A91F}" sibTransId="{07188B87-2FF5-420F-9BF4-0E8869CF57AB}"/>
    <dgm:cxn modelId="{95DE93C0-DF94-47F6-89DC-207DE66E20FC}" type="presOf" srcId="{FEA5113C-E437-4A67-B007-8B98C0AC2D54}" destId="{5F29EF92-E546-469C-A244-6A8B5591A5BA}" srcOrd="0" destOrd="0" presId="urn:microsoft.com/office/officeart/2018/5/layout/IconCircleLabelList"/>
    <dgm:cxn modelId="{48765ACC-FD1D-4014-B328-D9F4885A024E}" srcId="{03937C91-3F7D-4347-9703-C0292591F5C5}" destId="{C86A8FB2-9EDD-47F6-AC12-2624086B32B5}" srcOrd="0" destOrd="0" parTransId="{BBDE9F93-5C2D-4D36-B26E-DF9096661665}" sibTransId="{ED8DDFB5-0B5D-4522-AB2D-7D73E7E6F651}"/>
    <dgm:cxn modelId="{42277EE9-7D60-44B9-8DFF-7681DC1A69DB}" type="presOf" srcId="{C86A8FB2-9EDD-47F6-AC12-2624086B32B5}" destId="{5B7D4093-2516-48CC-B668-811499C5FEA0}" srcOrd="0" destOrd="0" presId="urn:microsoft.com/office/officeart/2018/5/layout/IconCircleLabelList"/>
    <dgm:cxn modelId="{730C1E71-213A-4D9B-888A-FECE7DB3E1A6}" type="presParOf" srcId="{17F08F99-DBC9-4240-B7C7-FD914055C67F}" destId="{AE6796BA-EB0E-4D95-A86A-1C2082838EE2}" srcOrd="0" destOrd="0" presId="urn:microsoft.com/office/officeart/2018/5/layout/IconCircleLabelList"/>
    <dgm:cxn modelId="{FD712868-F254-4C84-9203-907443896F2A}" type="presParOf" srcId="{AE6796BA-EB0E-4D95-A86A-1C2082838EE2}" destId="{9CF8B3ED-3379-4414-BEA6-6381A197DE9E}" srcOrd="0" destOrd="0" presId="urn:microsoft.com/office/officeart/2018/5/layout/IconCircleLabelList"/>
    <dgm:cxn modelId="{034CD83B-928E-4551-9346-0D150C630FBE}" type="presParOf" srcId="{AE6796BA-EB0E-4D95-A86A-1C2082838EE2}" destId="{D7D9CA47-1C19-43DC-9C27-7F2288E0CFB6}" srcOrd="1" destOrd="0" presId="urn:microsoft.com/office/officeart/2018/5/layout/IconCircleLabelList"/>
    <dgm:cxn modelId="{1E057B7D-B4AE-4013-A23A-9851673A6823}" type="presParOf" srcId="{AE6796BA-EB0E-4D95-A86A-1C2082838EE2}" destId="{B98F4368-8D87-4368-A024-EB26FCE0B69B}" srcOrd="2" destOrd="0" presId="urn:microsoft.com/office/officeart/2018/5/layout/IconCircleLabelList"/>
    <dgm:cxn modelId="{ED4F076F-D7DA-4DD4-8EB7-775B94733475}" type="presParOf" srcId="{AE6796BA-EB0E-4D95-A86A-1C2082838EE2}" destId="{5B7D4093-2516-48CC-B668-811499C5FEA0}" srcOrd="3" destOrd="0" presId="urn:microsoft.com/office/officeart/2018/5/layout/IconCircleLabelList"/>
    <dgm:cxn modelId="{38D532C3-450B-47C4-8A99-67A91A31E09E}" type="presParOf" srcId="{17F08F99-DBC9-4240-B7C7-FD914055C67F}" destId="{BF39E06B-03D2-4C8E-B279-768E660157FF}" srcOrd="1" destOrd="0" presId="urn:microsoft.com/office/officeart/2018/5/layout/IconCircleLabelList"/>
    <dgm:cxn modelId="{35BB557A-29D4-43C4-A6D0-4A9AD8566AFB}" type="presParOf" srcId="{17F08F99-DBC9-4240-B7C7-FD914055C67F}" destId="{18216B90-0EFA-40FA-96A7-F596CB573C4C}" srcOrd="2" destOrd="0" presId="urn:microsoft.com/office/officeart/2018/5/layout/IconCircleLabelList"/>
    <dgm:cxn modelId="{7AB7B601-C4B8-4F88-95F0-D55C23AAC935}" type="presParOf" srcId="{18216B90-0EFA-40FA-96A7-F596CB573C4C}" destId="{2AE1AD38-ABF2-451D-BB8F-EE9ECC517DEF}" srcOrd="0" destOrd="0" presId="urn:microsoft.com/office/officeart/2018/5/layout/IconCircleLabelList"/>
    <dgm:cxn modelId="{434D387D-D5C6-4337-A6C8-3A4828E9D82F}" type="presParOf" srcId="{18216B90-0EFA-40FA-96A7-F596CB573C4C}" destId="{542FE38A-AEE0-4464-9471-CFD3784D3F1A}" srcOrd="1" destOrd="0" presId="urn:microsoft.com/office/officeart/2018/5/layout/IconCircleLabelList"/>
    <dgm:cxn modelId="{8014AB70-A47B-470E-89F7-F9D32AC4A844}" type="presParOf" srcId="{18216B90-0EFA-40FA-96A7-F596CB573C4C}" destId="{55752079-C8EE-4FB8-A1B4-B95D01DD195D}" srcOrd="2" destOrd="0" presId="urn:microsoft.com/office/officeart/2018/5/layout/IconCircleLabelList"/>
    <dgm:cxn modelId="{DE5B6B80-BD34-4E20-A0FB-9398CC077E94}" type="presParOf" srcId="{18216B90-0EFA-40FA-96A7-F596CB573C4C}" destId="{5F29EF92-E546-469C-A244-6A8B5591A5BA}" srcOrd="3" destOrd="0" presId="urn:microsoft.com/office/officeart/2018/5/layout/IconCircleLabelList"/>
    <dgm:cxn modelId="{DE94CC6D-D540-4441-9158-81AE8A4EE46F}" type="presParOf" srcId="{17F08F99-DBC9-4240-B7C7-FD914055C67F}" destId="{CC4327D5-4828-49D0-97CC-BAA7D084E40D}" srcOrd="3" destOrd="0" presId="urn:microsoft.com/office/officeart/2018/5/layout/IconCircleLabelList"/>
    <dgm:cxn modelId="{3DDA62AE-CBB0-494E-BDF1-D817ACA683B4}" type="presParOf" srcId="{17F08F99-DBC9-4240-B7C7-FD914055C67F}" destId="{19A0E15E-5081-4CBB-928A-2511672A825D}" srcOrd="4" destOrd="0" presId="urn:microsoft.com/office/officeart/2018/5/layout/IconCircleLabelList"/>
    <dgm:cxn modelId="{E02B2886-694F-4595-8D01-6495249CB11B}" type="presParOf" srcId="{19A0E15E-5081-4CBB-928A-2511672A825D}" destId="{6902FE40-429D-4D47-B4E5-BDFB2E109AC4}" srcOrd="0" destOrd="0" presId="urn:microsoft.com/office/officeart/2018/5/layout/IconCircleLabelList"/>
    <dgm:cxn modelId="{70EB8D5C-73AD-4250-B87F-E1DE69FD07AD}" type="presParOf" srcId="{19A0E15E-5081-4CBB-928A-2511672A825D}" destId="{E58839F3-7FCF-4D2C-BB23-CB97B84B7955}" srcOrd="1" destOrd="0" presId="urn:microsoft.com/office/officeart/2018/5/layout/IconCircleLabelList"/>
    <dgm:cxn modelId="{7C2485AE-8C96-4E5E-BCB1-C672811AA17A}" type="presParOf" srcId="{19A0E15E-5081-4CBB-928A-2511672A825D}" destId="{53F5D9BC-8613-41CE-BD72-C9D21BDAA06F}" srcOrd="2" destOrd="0" presId="urn:microsoft.com/office/officeart/2018/5/layout/IconCircleLabelList"/>
    <dgm:cxn modelId="{765E48BC-79AC-48CF-8DD4-34F71A3A614C}" type="presParOf" srcId="{19A0E15E-5081-4CBB-928A-2511672A825D}" destId="{601430A8-4870-4022-9690-5A78AE5DBA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C2715-358A-4EED-83A5-4872AAA9F581}">
      <dsp:nvSpPr>
        <dsp:cNvPr id="0" name=""/>
        <dsp:cNvSpPr/>
      </dsp:nvSpPr>
      <dsp:spPr>
        <a:xfrm>
          <a:off x="71008" y="1524493"/>
          <a:ext cx="656230" cy="6562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61463-F465-47E0-833F-BF096EE03FB7}">
      <dsp:nvSpPr>
        <dsp:cNvPr id="0" name=""/>
        <dsp:cNvSpPr/>
      </dsp:nvSpPr>
      <dsp:spPr>
        <a:xfrm>
          <a:off x="208817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541FC-2BB0-4541-9E21-916D5AA8CC1F}">
      <dsp:nvSpPr>
        <dsp:cNvPr id="0" name=""/>
        <dsp:cNvSpPr/>
      </dsp:nvSpPr>
      <dsp:spPr>
        <a:xfrm>
          <a:off x="867860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the Job EASY project.</a:t>
          </a:r>
        </a:p>
      </dsp:txBody>
      <dsp:txXfrm>
        <a:off x="867860" y="1524493"/>
        <a:ext cx="1546829" cy="656230"/>
      </dsp:txXfrm>
    </dsp:sp>
    <dsp:sp modelId="{A4A6E29C-68C5-46C6-965E-4DCEA18367EB}">
      <dsp:nvSpPr>
        <dsp:cNvPr id="0" name=""/>
        <dsp:cNvSpPr/>
      </dsp:nvSpPr>
      <dsp:spPr>
        <a:xfrm>
          <a:off x="2684213" y="1524493"/>
          <a:ext cx="656230" cy="6562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7F615-7F25-4BA2-B278-9D776726DCEC}">
      <dsp:nvSpPr>
        <dsp:cNvPr id="0" name=""/>
        <dsp:cNvSpPr/>
      </dsp:nvSpPr>
      <dsp:spPr>
        <a:xfrm>
          <a:off x="2822022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124CD-402D-475B-B79B-6705858DBF91}">
      <dsp:nvSpPr>
        <dsp:cNvPr id="0" name=""/>
        <dsp:cNvSpPr/>
      </dsp:nvSpPr>
      <dsp:spPr>
        <a:xfrm>
          <a:off x="3481065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and goals.</a:t>
          </a:r>
        </a:p>
      </dsp:txBody>
      <dsp:txXfrm>
        <a:off x="3481065" y="1524493"/>
        <a:ext cx="1546829" cy="656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9111C-70F4-4DFE-AC10-FDFB5D51125E}">
      <dsp:nvSpPr>
        <dsp:cNvPr id="0" name=""/>
        <dsp:cNvSpPr/>
      </dsp:nvSpPr>
      <dsp:spPr>
        <a:xfrm>
          <a:off x="0" y="381671"/>
          <a:ext cx="4688332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Inefficiencies in traditional job matching.</a:t>
          </a:r>
        </a:p>
      </dsp:txBody>
      <dsp:txXfrm>
        <a:off x="64083" y="445754"/>
        <a:ext cx="4560166" cy="1184574"/>
      </dsp:txXfrm>
    </dsp:sp>
    <dsp:sp modelId="{907DD861-5CFD-4F84-8EB3-9DF861A5D76C}">
      <dsp:nvSpPr>
        <dsp:cNvPr id="0" name=""/>
        <dsp:cNvSpPr/>
      </dsp:nvSpPr>
      <dsp:spPr>
        <a:xfrm>
          <a:off x="0" y="1789452"/>
          <a:ext cx="4688332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Role of personality assessments.</a:t>
          </a:r>
        </a:p>
      </dsp:txBody>
      <dsp:txXfrm>
        <a:off x="64083" y="1853535"/>
        <a:ext cx="4560166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D881B-00FB-4BEF-88BE-986798881547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349AA-C15A-4753-B36B-3E92205C9CD4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7D400-012D-4C62-B63D-A6ECE739476F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Skill weight assignment.</a:t>
          </a:r>
        </a:p>
      </dsp:txBody>
      <dsp:txXfrm>
        <a:off x="2037007" y="955306"/>
        <a:ext cx="2689193" cy="1763642"/>
      </dsp:txXfrm>
    </dsp:sp>
    <dsp:sp modelId="{1DA8FAAC-BDF7-45DF-96CA-505578F76FC3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944DA-D9A8-4559-9FB8-08A19282DF8B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97F19-1F5C-4357-B2FF-59571BE82C5B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Personality assessment quiz.</a:t>
          </a:r>
        </a:p>
      </dsp:txBody>
      <dsp:txXfrm>
        <a:off x="2037007" y="3159859"/>
        <a:ext cx="2689193" cy="176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C030-27B9-4133-AF87-D54A1ADE9117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49FA3-33A9-4EED-A8CD-683DAE60784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1BDF-0A9D-4B8A-82AF-D5E1B78E5375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Frontend and backend technologies.</a:t>
          </a:r>
        </a:p>
      </dsp:txBody>
      <dsp:txXfrm>
        <a:off x="1939533" y="717"/>
        <a:ext cx="2786667" cy="1679249"/>
      </dsp:txXfrm>
    </dsp:sp>
    <dsp:sp modelId="{F3CEF888-A9CD-40FA-9525-AF3377E9D39D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6D185-52AC-458D-B743-EDA839F9DE3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5D6CA-18AB-4C15-961C-ADECD6E98E2A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management.</a:t>
          </a:r>
        </a:p>
      </dsp:txBody>
      <dsp:txXfrm>
        <a:off x="1939533" y="2099779"/>
        <a:ext cx="2786667" cy="1679249"/>
      </dsp:txXfrm>
    </dsp:sp>
    <dsp:sp modelId="{7020997B-E0BB-449C-90B1-34ED0D0BD3FE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74709-0BC9-42C7-A312-CBA87582BA7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71FB6-CDCF-444D-B6EC-0063AEE35F1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measures.</a:t>
          </a:r>
        </a:p>
      </dsp:txBody>
      <dsp:txXfrm>
        <a:off x="1939533" y="4198841"/>
        <a:ext cx="27866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1AEA5-D2FD-43CD-A2E8-72D069F3D18C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972B5-AAA7-4E96-925A-7016C644ED6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17F-0E60-4ABD-B6C4-E8C77A46843D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Deployment strategy.</a:t>
          </a:r>
        </a:p>
      </dsp:txBody>
      <dsp:txXfrm>
        <a:off x="1939533" y="717"/>
        <a:ext cx="2786667" cy="1679249"/>
      </dsp:txXfrm>
    </dsp:sp>
    <dsp:sp modelId="{39F692CA-1DEE-4805-9D83-B8CC1FD681E7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7CB47-974B-4862-B6CE-39DE8D94C8F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ECE4-CCCA-442A-8056-678320CCA89A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Operational support.</a:t>
          </a:r>
        </a:p>
      </dsp:txBody>
      <dsp:txXfrm>
        <a:off x="1939533" y="2099779"/>
        <a:ext cx="2786667" cy="1679249"/>
      </dsp:txXfrm>
    </dsp:sp>
    <dsp:sp modelId="{5C6CBE43-B037-4FCF-8461-0228548D8637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C160-AAF8-4477-B768-B242D292811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AD1FB-0EB4-4C28-BB22-F3C8A5B3CB29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Maintenance practices.</a:t>
          </a:r>
        </a:p>
      </dsp:txBody>
      <dsp:txXfrm>
        <a:off x="1939533" y="4198841"/>
        <a:ext cx="27866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8B3ED-3379-4414-BEA6-6381A197DE9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9CA47-1C19-43DC-9C27-7F2288E0CFB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D4093-2516-48CC-B668-811499C5FEA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Summary of findings.</a:t>
          </a:r>
        </a:p>
      </dsp:txBody>
      <dsp:txXfrm>
        <a:off x="46529" y="2703902"/>
        <a:ext cx="2418750" cy="720000"/>
      </dsp:txXfrm>
    </dsp:sp>
    <dsp:sp modelId="{2AE1AD38-ABF2-451D-BB8F-EE9ECC517DEF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FE38A-AEE0-4464-9471-CFD3784D3F1A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9EF92-E546-469C-A244-6A8B5591A5B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Conclusions.</a:t>
          </a:r>
        </a:p>
      </dsp:txBody>
      <dsp:txXfrm>
        <a:off x="2888560" y="2703902"/>
        <a:ext cx="2418750" cy="720000"/>
      </dsp:txXfrm>
    </dsp:sp>
    <dsp:sp modelId="{6902FE40-429D-4D47-B4E5-BDFB2E109AC4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39F3-7FCF-4D2C-BB23-CB97B84B795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430A8-4870-4022-9690-5A78AE5DBAC6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Future recommendations.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Job EASY: Simplifying Your Path to Employment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Enhancing Job Matching with Advanced Technologies</a:t>
            </a:r>
          </a:p>
          <a:p>
            <a:pPr algn="l">
              <a:lnSpc>
                <a:spcPct val="90000"/>
              </a:lnSpc>
            </a:pPr>
            <a:endParaRPr lang="en-US" sz="1500"/>
          </a:p>
          <a:p>
            <a:pPr algn="l">
              <a:lnSpc>
                <a:spcPct val="90000"/>
              </a:lnSpc>
            </a:pPr>
            <a:r>
              <a:rPr lang="en-US" sz="1500"/>
              <a:t>Srikar Badugu, Sai Harsha Kotha, Bharadwaj Routhu, Sai Nikhil Gupta Vanaparthy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May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79B3B-A3BC-E62D-AB87-5D898E4FB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4" r="50588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Machine Learning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1700"/>
              <a:t>Reasons for selecting CatBoost and SVM.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1700"/>
              <a:t>Training process and data imbalance handling.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DDB6-4DA4-6DF1-AF20-AAA6224F5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6" r="2684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95696"/>
            <a:ext cx="2865845" cy="4328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510AC05-02E1-02D6-A9D4-C9807FA96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55365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Deployment, Operations, and Maintenance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139C24-1963-7D34-2AEE-B74289878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39038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DF094-DAC2-190B-376C-D521A49C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0" i="0">
                <a:effectLst/>
                <a:highlight>
                  <a:srgbClr val="FFFFFF"/>
                </a:highlight>
              </a:rPr>
              <a:t>Model Performance Comparison</a:t>
            </a:r>
            <a:endParaRPr lang="en-US" sz="3600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782BB9-6667-9B46-8F53-1D9FDDD9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606303"/>
            <a:ext cx="4103370" cy="3354505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E5B5FDD6-CD99-0389-7199-F6CD5ED9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606303"/>
            <a:ext cx="4103370" cy="3354505"/>
          </a:xfrm>
          <a:prstGeom prst="rect">
            <a:avLst/>
          </a:pr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7C204-6F7E-2429-EEC3-AC9CA2AF53F8}"/>
              </a:ext>
            </a:extLst>
          </p:cNvPr>
          <p:cNvSpPr txBox="1"/>
          <p:nvPr/>
        </p:nvSpPr>
        <p:spPr>
          <a:xfrm>
            <a:off x="4000499" y="4440365"/>
            <a:ext cx="4661153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highlight>
                  <a:srgbClr val="FFFFFF"/>
                </a:highlight>
              </a:rPr>
              <a:t>Combined ROC Curves for all dimensions using SVM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highlight>
                  <a:srgbClr val="FFFFFF"/>
                </a:highlight>
              </a:rPr>
              <a:t>Combined ROC Curves for all dimensions using CatBoost</a:t>
            </a:r>
          </a:p>
        </p:txBody>
      </p:sp>
    </p:spTree>
    <p:extLst>
      <p:ext uri="{BB962C8B-B14F-4D97-AF65-F5344CB8AC3E}">
        <p14:creationId xmlns:p14="http://schemas.microsoft.com/office/powerpoint/2010/main" val="104319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Summary, Conclusions, and Recommendations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9A12E2D-6726-C4F1-9FDE-E36AEA3BB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102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75B9E-C44D-B6BD-7F0E-9B40C1D5C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9" r="36826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3F25C303-8B92-54C1-B6F6-6ED00B94F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182422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Background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4D760C4-5BAC-C7F2-12E5-88BD7F03C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49" r="3782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2A982B96-26E7-212E-94B2-9DBBBDC04845}"/>
              </a:ext>
            </a:extLst>
          </p:cNvPr>
          <p:cNvGraphicFramePr/>
          <p:nvPr/>
        </p:nvGraphicFramePr>
        <p:xfrm>
          <a:off x="3973321" y="2706624"/>
          <a:ext cx="4688333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Technological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1700"/>
              <a:t>NLP for resume analysis.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1700"/>
              <a:t>Machine learning models: CatBoost and SVM.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4B7FE-084E-DA1A-8FD9-608F02A63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4" r="21993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0DC0A-843A-7D42-A9F0-7A904030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19"/>
          <a:stretch/>
        </p:blipFill>
        <p:spPr>
          <a:xfrm>
            <a:off x="209191" y="3263567"/>
            <a:ext cx="8725617" cy="2552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D9170-6C35-1417-3115-11F9591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Workflow Diagram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18B80-4CD2-4610-39B3-71D8592E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7" y="1675227"/>
            <a:ext cx="77773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116F5CE-2944-0D87-9B9A-8E60208A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7" y="1"/>
            <a:ext cx="532299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82DAC-107A-0526-9FAC-E94B02B593B4}"/>
              </a:ext>
            </a:extLst>
          </p:cNvPr>
          <p:cNvSpPr txBox="1"/>
          <p:nvPr/>
        </p:nvSpPr>
        <p:spPr>
          <a:xfrm>
            <a:off x="5454502" y="1095152"/>
            <a:ext cx="33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inside the personality prediction quiz?</a:t>
            </a:r>
          </a:p>
        </p:txBody>
      </p:sp>
    </p:spTree>
    <p:extLst>
      <p:ext uri="{BB962C8B-B14F-4D97-AF65-F5344CB8AC3E}">
        <p14:creationId xmlns:p14="http://schemas.microsoft.com/office/powerpoint/2010/main" val="360659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C2FDA-3DDD-8406-7D79-966AD8DF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flow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46618-01A6-9D62-81FF-B499101D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05" y="89495"/>
            <a:ext cx="7288209" cy="51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Skill and Personality Evaluation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C40209D-4EB1-E02E-37C8-DB69B746C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3103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176</Words>
  <Application>Microsoft Macintosh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Job EASY: Simplifying Your Path to Employment</vt:lpstr>
      <vt:lpstr>Introduction</vt:lpstr>
      <vt:lpstr>Background</vt:lpstr>
      <vt:lpstr>Technological Approach</vt:lpstr>
      <vt:lpstr>Project Architecture</vt:lpstr>
      <vt:lpstr>Project Workflow Diagram</vt:lpstr>
      <vt:lpstr>PowerPoint Presentation</vt:lpstr>
      <vt:lpstr>API flow analysis</vt:lpstr>
      <vt:lpstr>Skill and Personality Evaluation</vt:lpstr>
      <vt:lpstr>Machine Learning Models</vt:lpstr>
      <vt:lpstr>Implementation Details</vt:lpstr>
      <vt:lpstr>Deployment, Operations, and Maintenance</vt:lpstr>
      <vt:lpstr>Model Performance Comparison</vt:lpstr>
      <vt:lpstr>Summary, Conclusions,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EASY: Simplifying Your Path to Employment</dc:title>
  <dc:subject/>
  <dc:creator>sai harsha kotha</dc:creator>
  <cp:keywords/>
  <dc:description>generated using python-pptx</dc:description>
  <cp:lastModifiedBy>Sai Nikhil Gupta Vanaparthy</cp:lastModifiedBy>
  <cp:revision>6</cp:revision>
  <dcterms:created xsi:type="dcterms:W3CDTF">2013-01-27T09:14:16Z</dcterms:created>
  <dcterms:modified xsi:type="dcterms:W3CDTF">2024-05-16T19:46:39Z</dcterms:modified>
  <cp:category/>
</cp:coreProperties>
</file>