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D0D46-77AE-404B-A1CA-C165BA6CC7C6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4CAF8-05FD-48C2-A198-55A3A7EBB5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9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AF8-05FD-48C2-A198-55A3A7EBB5F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22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19,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4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89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19,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6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BF3E6-5D55-E669-4228-80296F652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1316239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PHISHING ANALYSIS REPORT</a:t>
            </a:r>
            <a:endParaRPr lang="en-CA" sz="4800" dirty="0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228C7B63-E69E-52BA-F8EB-AF1838A4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972" b="15256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C360-43A8-2BFE-C19D-9F5FA66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964893"/>
          </a:xfrm>
        </p:spPr>
        <p:txBody>
          <a:bodyPr/>
          <a:lstStyle/>
          <a:p>
            <a:r>
              <a:rPr lang="en-US" dirty="0"/>
              <a:t>MOST AFFECTED TEAMS</a:t>
            </a:r>
            <a:endParaRPr lang="en-CA" dirty="0"/>
          </a:p>
        </p:txBody>
      </p:sp>
      <p:pic>
        <p:nvPicPr>
          <p:cNvPr id="6" name="Content Placeholder 5" descr="A hand holding a megaphone&#10;&#10;AI-generated content may be incorrect.">
            <a:extLst>
              <a:ext uri="{FF2B5EF4-FFF2-40B4-BE49-F238E27FC236}">
                <a16:creationId xmlns:a16="http://schemas.microsoft.com/office/drawing/2014/main" id="{DD984E70-BFDF-5AC9-7BA4-09289A0A5F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8" y="1690688"/>
            <a:ext cx="4259729" cy="4402137"/>
          </a:xfrm>
        </p:spPr>
      </p:pic>
      <p:pic>
        <p:nvPicPr>
          <p:cNvPr id="8" name="Content Placeholder 7" descr="A group of people standing next to a large letter&#10;&#10;AI-generated content may be incorrect.">
            <a:extLst>
              <a:ext uri="{FF2B5EF4-FFF2-40B4-BE49-F238E27FC236}">
                <a16:creationId xmlns:a16="http://schemas.microsoft.com/office/drawing/2014/main" id="{065D64E4-45F8-816C-AD3D-C75C14B9FA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532856"/>
            <a:ext cx="5435600" cy="2717800"/>
          </a:xfrm>
        </p:spPr>
      </p:pic>
    </p:spTree>
    <p:extLst>
      <p:ext uri="{BB962C8B-B14F-4D97-AF65-F5344CB8AC3E}">
        <p14:creationId xmlns:p14="http://schemas.microsoft.com/office/powerpoint/2010/main" val="161475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4612-9D1C-906F-C948-DA510298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023886"/>
          </a:xfrm>
        </p:spPr>
        <p:txBody>
          <a:bodyPr/>
          <a:lstStyle/>
          <a:p>
            <a:r>
              <a:rPr lang="en-US" dirty="0"/>
              <a:t>PHISHING EXAMPLES</a:t>
            </a:r>
            <a:endParaRPr lang="en-CA" dirty="0"/>
          </a:p>
        </p:txBody>
      </p:sp>
      <p:pic>
        <p:nvPicPr>
          <p:cNvPr id="6" name="Content Placeholder 5" descr="A screenshot of a phone&#10;&#10;AI-generated content may be incorrect.">
            <a:extLst>
              <a:ext uri="{FF2B5EF4-FFF2-40B4-BE49-F238E27FC236}">
                <a16:creationId xmlns:a16="http://schemas.microsoft.com/office/drawing/2014/main" id="{354C07E7-79CE-1605-9AAE-D7F38FFB51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7" y="1573213"/>
            <a:ext cx="4519612" cy="4519612"/>
          </a:xfrm>
        </p:spPr>
      </p:pic>
      <p:pic>
        <p:nvPicPr>
          <p:cNvPr id="8" name="Content Placeholder 7" descr="A screenshot of a message&#10;&#10;AI-generated content may be incorrect.">
            <a:extLst>
              <a:ext uri="{FF2B5EF4-FFF2-40B4-BE49-F238E27FC236}">
                <a16:creationId xmlns:a16="http://schemas.microsoft.com/office/drawing/2014/main" id="{2686524B-EA2B-8E54-8CBF-7976DD2D3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1786707"/>
            <a:ext cx="5435600" cy="4092624"/>
          </a:xfrm>
        </p:spPr>
      </p:pic>
    </p:spTree>
    <p:extLst>
      <p:ext uri="{BB962C8B-B14F-4D97-AF65-F5344CB8AC3E}">
        <p14:creationId xmlns:p14="http://schemas.microsoft.com/office/powerpoint/2010/main" val="33276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E7A8F8-C6AE-7048-53FA-4284F218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HOW TO SPOT PHISHING</a:t>
            </a: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ue and white website with icons&#10;&#10;AI-generated content may be incorrect.">
            <a:extLst>
              <a:ext uri="{FF2B5EF4-FFF2-40B4-BE49-F238E27FC236}">
                <a16:creationId xmlns:a16="http://schemas.microsoft.com/office/drawing/2014/main" id="{9A08A2D1-9E5E-F8D2-3005-AFEE8E6E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64" y="1363909"/>
            <a:ext cx="8260604" cy="464658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280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91124-24D5-A520-35B2-9410FB8F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HOW TO STOP PHISHING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oster of a social media scam&#10;&#10;AI-generated content may be incorrect.">
            <a:extLst>
              <a:ext uri="{FF2B5EF4-FFF2-40B4-BE49-F238E27FC236}">
                <a16:creationId xmlns:a16="http://schemas.microsoft.com/office/drawing/2014/main" id="{2326179D-D51F-9DFC-F7DE-84AE052E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92" y="549275"/>
            <a:ext cx="5170530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24370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Avenir Next LT Pro</vt:lpstr>
      <vt:lpstr>3DFloatVTI</vt:lpstr>
      <vt:lpstr>PHISHING ANALYSIS REPORT</vt:lpstr>
      <vt:lpstr>MOST AFFECTED TEAMS</vt:lpstr>
      <vt:lpstr>PHISHING EXAMPLES</vt:lpstr>
      <vt:lpstr>HOW TO SPOT PHISHING</vt:lpstr>
      <vt:lpstr>HOW TO STOP PHISHING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Swaroop Kantamuneni</dc:creator>
  <cp:lastModifiedBy>Swaroop Kantamuneni</cp:lastModifiedBy>
  <cp:revision>1</cp:revision>
  <dcterms:created xsi:type="dcterms:W3CDTF">2025-02-19T22:29:17Z</dcterms:created>
  <dcterms:modified xsi:type="dcterms:W3CDTF">2025-02-19T22:42:33Z</dcterms:modified>
</cp:coreProperties>
</file>