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67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araprasad" userId="29946164-b298-402d-b79a-3123bfe86ecc" providerId="ADAL" clId="{66B9FC24-C35A-4E5A-AAA3-2FC61A19A68F}"/>
    <pc:docChg chg="modSld">
      <pc:chgData name="Sai Varaprasad" userId="29946164-b298-402d-b79a-3123bfe86ecc" providerId="ADAL" clId="{66B9FC24-C35A-4E5A-AAA3-2FC61A19A68F}" dt="2021-11-12T20:12:00.007" v="0" actId="1076"/>
      <pc:docMkLst>
        <pc:docMk/>
      </pc:docMkLst>
      <pc:sldChg chg="modSp mod">
        <pc:chgData name="Sai Varaprasad" userId="29946164-b298-402d-b79a-3123bfe86ecc" providerId="ADAL" clId="{66B9FC24-C35A-4E5A-AAA3-2FC61A19A68F}" dt="2021-11-12T20:12:00.007" v="0" actId="1076"/>
        <pc:sldMkLst>
          <pc:docMk/>
          <pc:sldMk cId="3441763347" sldId="265"/>
        </pc:sldMkLst>
        <pc:picChg chg="mod">
          <ac:chgData name="Sai Varaprasad" userId="29946164-b298-402d-b79a-3123bfe86ecc" providerId="ADAL" clId="{66B9FC24-C35A-4E5A-AAA3-2FC61A19A68F}" dt="2021-11-12T20:12:00.007" v="0" actId="1076"/>
          <ac:picMkLst>
            <pc:docMk/>
            <pc:sldMk cId="3441763347" sldId="265"/>
            <ac:picMk id="6" creationId="{792E5D74-5441-48ED-BA5B-30A7F83289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63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34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94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Horse-Racing Tipster Bets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Mining Project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and Motivation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6450" y="1280500"/>
            <a:ext cx="8520600" cy="3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The traditional approach in attempting to make a profit from horse-racing, using machine learning techniques, is to use systems involving dozens and dozens of variables.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Finding, compiling, maintaining, and updating this data is a massive task for the individual. Unless you have access to a database of such data - where would you even start?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We use the tipsters’ predictions and run them through a machine learning algorithm (Microsoft Azure) assuming it to predict a 'win' or 'lose' based upon the tipster’s performance history.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Knowing the Data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311700" y="1114475"/>
            <a:ext cx="8757793" cy="36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 Type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Tipster Active</a:t>
            </a:r>
            <a:endParaRPr lang="en-IN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Challenge 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Model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84150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Support Vector Machine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13" y="674750"/>
            <a:ext cx="3062091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674750"/>
            <a:ext cx="3224482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60" y="3148095"/>
            <a:ext cx="1714218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457" y="3148095"/>
            <a:ext cx="4212929" cy="1057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70604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Neural Network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613" y="674750"/>
            <a:ext cx="2999574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1733" y="674750"/>
            <a:ext cx="3085014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3963" y="3148095"/>
            <a:ext cx="1509011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38275" y="3148095"/>
            <a:ext cx="3389293" cy="10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6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7D80F-DB1E-4CF6-B8ED-B6578534E355}"/>
              </a:ext>
            </a:extLst>
          </p:cNvPr>
          <p:cNvSpPr txBox="1"/>
          <p:nvPr/>
        </p:nvSpPr>
        <p:spPr>
          <a:xfrm>
            <a:off x="504613" y="184150"/>
            <a:ext cx="8134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Two Class Decision Jungle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E5D74-5441-48ED-BA5B-30A7F832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4042" y="674750"/>
            <a:ext cx="3023233" cy="225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92ACB-0B71-48BD-AD1E-78D0548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99561" y="674750"/>
            <a:ext cx="3169358" cy="2331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1299-D194-4159-9556-EDCC5056A2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9495" y="3148095"/>
            <a:ext cx="1497948" cy="14069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FAD53-E030-4F35-93FD-CAA18821B3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42924" y="3148095"/>
            <a:ext cx="3379994" cy="105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br>
              <a:rPr lang="en" dirty="0"/>
            </a:b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grpSp>
        <p:nvGrpSpPr>
          <p:cNvPr id="223" name="Google Shape;223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4" name="Google Shape;224;p2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5" name="Google Shape;225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5" name="Google Shape;235;p2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36" name="Google Shape;236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1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A72A58-7B4A-4338-9611-9E2B38AF7E34}"/>
              </a:ext>
            </a:extLst>
          </p:cNvPr>
          <p:cNvSpPr/>
          <p:nvPr/>
        </p:nvSpPr>
        <p:spPr>
          <a:xfrm>
            <a:off x="4582048" y="0"/>
            <a:ext cx="4572000" cy="5143500"/>
          </a:xfrm>
          <a:prstGeom prst="rect">
            <a:avLst/>
          </a:prstGeom>
          <a:solidFill>
            <a:srgbClr val="2A3990"/>
          </a:solidFill>
          <a:ln>
            <a:solidFill>
              <a:srgbClr val="2A3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2E2E4-6393-47DA-8F26-88A08FDF2B77}"/>
              </a:ext>
            </a:extLst>
          </p:cNvPr>
          <p:cNvSpPr txBox="1"/>
          <p:nvPr/>
        </p:nvSpPr>
        <p:spPr>
          <a:xfrm>
            <a:off x="4646507" y="101600"/>
            <a:ext cx="4301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Additional optimization efforts should be made in order to attain a higher score and, as a result, boost prediction power and hence increase user profits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plan for retaining tipsters.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Using data from additional horse-racing betting sources, apply survival analysis techniques to estimate profits.</a:t>
            </a:r>
            <a:endParaRPr lang="en-IN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6922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202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Calibri</vt:lpstr>
      <vt:lpstr>Geometric</vt:lpstr>
      <vt:lpstr>Horse-Racing Tipster Bets</vt:lpstr>
      <vt:lpstr>The Problem and Motivation</vt:lpstr>
      <vt:lpstr>Knowing the Data</vt:lpstr>
      <vt:lpstr>Predictive Model</vt:lpstr>
      <vt:lpstr>PowerPoint Presentation</vt:lpstr>
      <vt:lpstr>PowerPoint Presentation</vt:lpstr>
      <vt:lpstr>PowerPoint Presentation</vt:lpstr>
      <vt:lpstr>Conclusion &amp;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Horse-Racing Tipster Bets</dc:title>
  <cp:lastModifiedBy>Sai Varaprasad</cp:lastModifiedBy>
  <cp:revision>4</cp:revision>
  <dcterms:modified xsi:type="dcterms:W3CDTF">2021-11-12T20:12:28Z</dcterms:modified>
</cp:coreProperties>
</file>