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 id="2147483734" r:id="rId2"/>
  </p:sldMasterIdLst>
  <p:notesMasterIdLst>
    <p:notesMasterId r:id="rId17"/>
  </p:notesMasterIdLst>
  <p:handoutMasterIdLst>
    <p:handoutMasterId r:id="rId18"/>
  </p:handoutMasterIdLst>
  <p:sldIdLst>
    <p:sldId id="270" r:id="rId3"/>
    <p:sldId id="285" r:id="rId4"/>
    <p:sldId id="280" r:id="rId5"/>
    <p:sldId id="287" r:id="rId6"/>
    <p:sldId id="275" r:id="rId7"/>
    <p:sldId id="276" r:id="rId8"/>
    <p:sldId id="277" r:id="rId9"/>
    <p:sldId id="278" r:id="rId10"/>
    <p:sldId id="279" r:id="rId11"/>
    <p:sldId id="281" r:id="rId12"/>
    <p:sldId id="282" r:id="rId13"/>
    <p:sldId id="283" r:id="rId14"/>
    <p:sldId id="284"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5DAA99-DFD4-4EB8-8D21-C7110DAE1991}">
          <p14:sldIdLst>
            <p14:sldId id="270"/>
            <p14:sldId id="285"/>
          </p14:sldIdLst>
        </p14:section>
        <p14:section name="Untitled Section" id="{17BD8DC7-B602-4927-AE22-FF0D1461B61C}">
          <p14:sldIdLst>
            <p14:sldId id="280"/>
            <p14:sldId id="287"/>
            <p14:sldId id="275"/>
            <p14:sldId id="276"/>
            <p14:sldId id="277"/>
            <p14:sldId id="278"/>
            <p14:sldId id="279"/>
            <p14:sldId id="281"/>
            <p14:sldId id="282"/>
            <p14:sldId id="283"/>
            <p14:sldId id="284"/>
            <p14:sldId id="28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Kiran Madala [CSE - 2020]" initials="SKM[-2" lastIdx="2" clrIdx="0">
    <p:extLst>
      <p:ext uri="{19B8F6BF-5375-455C-9EA6-DF929625EA0E}">
        <p15:presenceInfo xmlns:p15="http://schemas.microsoft.com/office/powerpoint/2012/main" userId="Sai Kiran Madala [CSE - 202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2B36A6-97EB-4EE2-85EA-91055DB5C3DC}" v="44" dt="2021-02-15T12:20:36.058"/>
  </p1510:revLst>
</p1510:revInfo>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488" autoAdjust="0"/>
  </p:normalViewPr>
  <p:slideViewPr>
    <p:cSldViewPr snapToGrid="0" snapToObjects="1">
      <p:cViewPr>
        <p:scale>
          <a:sx n="100" d="100"/>
          <a:sy n="100" d="100"/>
        </p:scale>
        <p:origin x="58" y="67"/>
      </p:cViewPr>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Kiran Madala [CSE - 2020]" userId="b70ab1ac-6129-4e0f-a280-fe372eb7f59b" providerId="ADAL" clId="{132B36A6-97EB-4EE2-85EA-91055DB5C3DC}"/>
    <pc:docChg chg="undo custSel addSld delSld modSld">
      <pc:chgData name="Sai Kiran Madala [CSE - 2020]" userId="b70ab1ac-6129-4e0f-a280-fe372eb7f59b" providerId="ADAL" clId="{132B36A6-97EB-4EE2-85EA-91055DB5C3DC}" dt="2021-02-15T12:21:47.483" v="486" actId="20577"/>
      <pc:docMkLst>
        <pc:docMk/>
      </pc:docMkLst>
      <pc:sldChg chg="addSp delSp modSp mod modTransition setBg">
        <pc:chgData name="Sai Kiran Madala [CSE - 2020]" userId="b70ab1ac-6129-4e0f-a280-fe372eb7f59b" providerId="ADAL" clId="{132B36A6-97EB-4EE2-85EA-91055DB5C3DC}" dt="2021-02-15T12:10:47.676" v="212" actId="20577"/>
        <pc:sldMkLst>
          <pc:docMk/>
          <pc:sldMk cId="2221651646" sldId="270"/>
        </pc:sldMkLst>
        <pc:spChg chg="mod">
          <ac:chgData name="Sai Kiran Madala [CSE - 2020]" userId="b70ab1ac-6129-4e0f-a280-fe372eb7f59b" providerId="ADAL" clId="{132B36A6-97EB-4EE2-85EA-91055DB5C3DC}" dt="2021-02-15T11:08:15.539" v="147"/>
          <ac:spMkLst>
            <pc:docMk/>
            <pc:sldMk cId="2221651646" sldId="270"/>
            <ac:spMk id="4" creationId="{4A2D73A5-4430-0F47-84CE-C3324CEBA797}"/>
          </ac:spMkLst>
        </pc:spChg>
        <pc:spChg chg="mod">
          <ac:chgData name="Sai Kiran Madala [CSE - 2020]" userId="b70ab1ac-6129-4e0f-a280-fe372eb7f59b" providerId="ADAL" clId="{132B36A6-97EB-4EE2-85EA-91055DB5C3DC}" dt="2021-02-15T12:10:47.676" v="212" actId="20577"/>
          <ac:spMkLst>
            <pc:docMk/>
            <pc:sldMk cId="2221651646" sldId="270"/>
            <ac:spMk id="5" creationId="{9107CE13-DFD5-424B-B4BF-ADF75F3976E0}"/>
          </ac:spMkLst>
        </pc:spChg>
        <pc:spChg chg="add del">
          <ac:chgData name="Sai Kiran Madala [CSE - 2020]" userId="b70ab1ac-6129-4e0f-a280-fe372eb7f59b" providerId="ADAL" clId="{132B36A6-97EB-4EE2-85EA-91055DB5C3DC}" dt="2021-02-15T10:06:34.210" v="34" actId="26606"/>
          <ac:spMkLst>
            <pc:docMk/>
            <pc:sldMk cId="2221651646" sldId="270"/>
            <ac:spMk id="22" creationId="{4AC0CD9D-7610-4620-93B4-798CCD9AB581}"/>
          </ac:spMkLst>
        </pc:spChg>
        <pc:spChg chg="add del">
          <ac:chgData name="Sai Kiran Madala [CSE - 2020]" userId="b70ab1ac-6129-4e0f-a280-fe372eb7f59b" providerId="ADAL" clId="{132B36A6-97EB-4EE2-85EA-91055DB5C3DC}" dt="2021-02-15T10:06:34.210" v="34" actId="26606"/>
          <ac:spMkLst>
            <pc:docMk/>
            <pc:sldMk cId="2221651646" sldId="270"/>
            <ac:spMk id="28" creationId="{DE4D62F9-188E-4530-84C2-24BDEE4BEB82}"/>
          </ac:spMkLst>
        </pc:spChg>
        <pc:picChg chg="mod ord">
          <ac:chgData name="Sai Kiran Madala [CSE - 2020]" userId="b70ab1ac-6129-4e0f-a280-fe372eb7f59b" providerId="ADAL" clId="{132B36A6-97EB-4EE2-85EA-91055DB5C3DC}" dt="2021-02-15T11:08:15.539" v="147"/>
          <ac:picMkLst>
            <pc:docMk/>
            <pc:sldMk cId="2221651646" sldId="270"/>
            <ac:picMk id="13" creationId="{5A8C014E-25AF-4B1A-85C4-1B34CBEC7EE8}"/>
          </ac:picMkLst>
        </pc:picChg>
        <pc:picChg chg="add del">
          <ac:chgData name="Sai Kiran Madala [CSE - 2020]" userId="b70ab1ac-6129-4e0f-a280-fe372eb7f59b" providerId="ADAL" clId="{132B36A6-97EB-4EE2-85EA-91055DB5C3DC}" dt="2021-02-15T10:06:34.210" v="34" actId="26606"/>
          <ac:picMkLst>
            <pc:docMk/>
            <pc:sldMk cId="2221651646" sldId="270"/>
            <ac:picMk id="18" creationId="{41B68C77-138E-4BF7-A276-BD0C78A4219F}"/>
          </ac:picMkLst>
        </pc:picChg>
        <pc:picChg chg="add del">
          <ac:chgData name="Sai Kiran Madala [CSE - 2020]" userId="b70ab1ac-6129-4e0f-a280-fe372eb7f59b" providerId="ADAL" clId="{132B36A6-97EB-4EE2-85EA-91055DB5C3DC}" dt="2021-02-15T10:06:34.210" v="34" actId="26606"/>
          <ac:picMkLst>
            <pc:docMk/>
            <pc:sldMk cId="2221651646" sldId="270"/>
            <ac:picMk id="20" creationId="{7C268552-D473-46ED-B1B8-422042C4DEF1}"/>
          </ac:picMkLst>
        </pc:picChg>
        <pc:picChg chg="add del">
          <ac:chgData name="Sai Kiran Madala [CSE - 2020]" userId="b70ab1ac-6129-4e0f-a280-fe372eb7f59b" providerId="ADAL" clId="{132B36A6-97EB-4EE2-85EA-91055DB5C3DC}" dt="2021-02-15T10:06:34.210" v="34" actId="26606"/>
          <ac:picMkLst>
            <pc:docMk/>
            <pc:sldMk cId="2221651646" sldId="270"/>
            <ac:picMk id="24" creationId="{B9238B3E-24AA-439A-B527-6C5DF6D72145}"/>
          </ac:picMkLst>
        </pc:picChg>
        <pc:picChg chg="add del">
          <ac:chgData name="Sai Kiran Madala [CSE - 2020]" userId="b70ab1ac-6129-4e0f-a280-fe372eb7f59b" providerId="ADAL" clId="{132B36A6-97EB-4EE2-85EA-91055DB5C3DC}" dt="2021-02-15T10:06:34.210" v="34" actId="26606"/>
          <ac:picMkLst>
            <pc:docMk/>
            <pc:sldMk cId="2221651646" sldId="270"/>
            <ac:picMk id="26" creationId="{69F01145-BEA3-4CBF-AA21-10077B948CA8}"/>
          </ac:picMkLst>
        </pc:picChg>
      </pc:sldChg>
      <pc:sldChg chg="modSp mod modTransition setBg">
        <pc:chgData name="Sai Kiran Madala [CSE - 2020]" userId="b70ab1ac-6129-4e0f-a280-fe372eb7f59b" providerId="ADAL" clId="{132B36A6-97EB-4EE2-85EA-91055DB5C3DC}" dt="2021-02-15T12:12:35.870" v="251" actId="20577"/>
        <pc:sldMkLst>
          <pc:docMk/>
          <pc:sldMk cId="2348235903" sldId="275"/>
        </pc:sldMkLst>
        <pc:spChg chg="mod">
          <ac:chgData name="Sai Kiran Madala [CSE - 2020]" userId="b70ab1ac-6129-4e0f-a280-fe372eb7f59b" providerId="ADAL" clId="{132B36A6-97EB-4EE2-85EA-91055DB5C3DC}" dt="2021-02-15T12:11:34.849" v="227" actId="20577"/>
          <ac:spMkLst>
            <pc:docMk/>
            <pc:sldMk cId="2348235903" sldId="275"/>
            <ac:spMk id="11" creationId="{010FB232-4CB4-C34D-A688-C51B6E7CD2CF}"/>
          </ac:spMkLst>
        </pc:spChg>
        <pc:spChg chg="mod">
          <ac:chgData name="Sai Kiran Madala [CSE - 2020]" userId="b70ab1ac-6129-4e0f-a280-fe372eb7f59b" providerId="ADAL" clId="{132B36A6-97EB-4EE2-85EA-91055DB5C3DC}" dt="2021-02-15T12:12:35.870" v="251" actId="20577"/>
          <ac:spMkLst>
            <pc:docMk/>
            <pc:sldMk cId="2348235903" sldId="275"/>
            <ac:spMk id="18" creationId="{F451EBE7-64A3-7E40-8C33-3C01E8EBABD2}"/>
          </ac:spMkLst>
        </pc:spChg>
      </pc:sldChg>
      <pc:sldChg chg="modSp mod">
        <pc:chgData name="Sai Kiran Madala [CSE - 2020]" userId="b70ab1ac-6129-4e0f-a280-fe372eb7f59b" providerId="ADAL" clId="{132B36A6-97EB-4EE2-85EA-91055DB5C3DC}" dt="2021-02-15T12:12:53.232" v="269" actId="20577"/>
        <pc:sldMkLst>
          <pc:docMk/>
          <pc:sldMk cId="1946627509" sldId="276"/>
        </pc:sldMkLst>
        <pc:spChg chg="mod">
          <ac:chgData name="Sai Kiran Madala [CSE - 2020]" userId="b70ab1ac-6129-4e0f-a280-fe372eb7f59b" providerId="ADAL" clId="{132B36A6-97EB-4EE2-85EA-91055DB5C3DC}" dt="2021-02-15T12:12:53.232" v="269" actId="20577"/>
          <ac:spMkLst>
            <pc:docMk/>
            <pc:sldMk cId="1946627509" sldId="276"/>
            <ac:spMk id="2" creationId="{2C44157F-A138-4B4A-985A-61DD67EF9B9A}"/>
          </ac:spMkLst>
        </pc:spChg>
        <pc:spChg chg="mod">
          <ac:chgData name="Sai Kiran Madala [CSE - 2020]" userId="b70ab1ac-6129-4e0f-a280-fe372eb7f59b" providerId="ADAL" clId="{132B36A6-97EB-4EE2-85EA-91055DB5C3DC}" dt="2021-02-15T11:08:15.539" v="147"/>
          <ac:spMkLst>
            <pc:docMk/>
            <pc:sldMk cId="1946627509" sldId="276"/>
            <ac:spMk id="3" creationId="{DB090794-FDF4-4046-B861-7148D86B0C13}"/>
          </ac:spMkLst>
        </pc:spChg>
      </pc:sldChg>
      <pc:sldChg chg="modSp mod">
        <pc:chgData name="Sai Kiran Madala [CSE - 2020]" userId="b70ab1ac-6129-4e0f-a280-fe372eb7f59b" providerId="ADAL" clId="{132B36A6-97EB-4EE2-85EA-91055DB5C3DC}" dt="2021-02-15T12:13:31.049" v="287"/>
        <pc:sldMkLst>
          <pc:docMk/>
          <pc:sldMk cId="2870405878" sldId="277"/>
        </pc:sldMkLst>
        <pc:spChg chg="mod">
          <ac:chgData name="Sai Kiran Madala [CSE - 2020]" userId="b70ab1ac-6129-4e0f-a280-fe372eb7f59b" providerId="ADAL" clId="{132B36A6-97EB-4EE2-85EA-91055DB5C3DC}" dt="2021-02-15T12:13:12.287" v="284" actId="20577"/>
          <ac:spMkLst>
            <pc:docMk/>
            <pc:sldMk cId="2870405878" sldId="277"/>
            <ac:spMk id="2" creationId="{4E735200-5CD9-4A6D-9117-3BE7B9F1E810}"/>
          </ac:spMkLst>
        </pc:spChg>
        <pc:spChg chg="mod">
          <ac:chgData name="Sai Kiran Madala [CSE - 2020]" userId="b70ab1ac-6129-4e0f-a280-fe372eb7f59b" providerId="ADAL" clId="{132B36A6-97EB-4EE2-85EA-91055DB5C3DC}" dt="2021-02-15T12:13:31.049" v="287"/>
          <ac:spMkLst>
            <pc:docMk/>
            <pc:sldMk cId="2870405878" sldId="277"/>
            <ac:spMk id="3" creationId="{5499771B-0062-4301-B13C-AC70CB3BAB67}"/>
          </ac:spMkLst>
        </pc:spChg>
      </pc:sldChg>
      <pc:sldChg chg="addSp modSp mod">
        <pc:chgData name="Sai Kiran Madala [CSE - 2020]" userId="b70ab1ac-6129-4e0f-a280-fe372eb7f59b" providerId="ADAL" clId="{132B36A6-97EB-4EE2-85EA-91055DB5C3DC}" dt="2021-02-15T12:20:25.189" v="467" actId="11529"/>
        <pc:sldMkLst>
          <pc:docMk/>
          <pc:sldMk cId="339208572" sldId="278"/>
        </pc:sldMkLst>
        <pc:spChg chg="mod">
          <ac:chgData name="Sai Kiran Madala [CSE - 2020]" userId="b70ab1ac-6129-4e0f-a280-fe372eb7f59b" providerId="ADAL" clId="{132B36A6-97EB-4EE2-85EA-91055DB5C3DC}" dt="2021-02-15T12:14:21.006" v="295" actId="5793"/>
          <ac:spMkLst>
            <pc:docMk/>
            <pc:sldMk cId="339208572" sldId="278"/>
            <ac:spMk id="2" creationId="{64311ED7-9283-4AB9-9DC2-71800AC22105}"/>
          </ac:spMkLst>
        </pc:spChg>
        <pc:spChg chg="mod">
          <ac:chgData name="Sai Kiran Madala [CSE - 2020]" userId="b70ab1ac-6129-4e0f-a280-fe372eb7f59b" providerId="ADAL" clId="{132B36A6-97EB-4EE2-85EA-91055DB5C3DC}" dt="2021-02-15T12:19:46.383" v="463" actId="20577"/>
          <ac:spMkLst>
            <pc:docMk/>
            <pc:sldMk cId="339208572" sldId="278"/>
            <ac:spMk id="3" creationId="{960F0361-654F-49CD-8FD7-6380E2289816}"/>
          </ac:spMkLst>
        </pc:spChg>
        <pc:spChg chg="add mod">
          <ac:chgData name="Sai Kiran Madala [CSE - 2020]" userId="b70ab1ac-6129-4e0f-a280-fe372eb7f59b" providerId="ADAL" clId="{132B36A6-97EB-4EE2-85EA-91055DB5C3DC}" dt="2021-02-15T12:18:44.943" v="434" actId="1076"/>
          <ac:spMkLst>
            <pc:docMk/>
            <pc:sldMk cId="339208572" sldId="278"/>
            <ac:spMk id="4" creationId="{4CDDADC2-C2E0-4A0C-A47D-BD85D60B9D3C}"/>
          </ac:spMkLst>
        </pc:spChg>
        <pc:spChg chg="add mod">
          <ac:chgData name="Sai Kiran Madala [CSE - 2020]" userId="b70ab1ac-6129-4e0f-a280-fe372eb7f59b" providerId="ADAL" clId="{132B36A6-97EB-4EE2-85EA-91055DB5C3DC}" dt="2021-02-15T12:18:40.271" v="433" actId="1076"/>
          <ac:spMkLst>
            <pc:docMk/>
            <pc:sldMk cId="339208572" sldId="278"/>
            <ac:spMk id="5" creationId="{F0142EC2-1C26-454E-82A0-8576EC8D7D06}"/>
          </ac:spMkLst>
        </pc:spChg>
        <pc:spChg chg="add mod">
          <ac:chgData name="Sai Kiran Madala [CSE - 2020]" userId="b70ab1ac-6129-4e0f-a280-fe372eb7f59b" providerId="ADAL" clId="{132B36A6-97EB-4EE2-85EA-91055DB5C3DC}" dt="2021-02-15T12:19:23.706" v="444" actId="1076"/>
          <ac:spMkLst>
            <pc:docMk/>
            <pc:sldMk cId="339208572" sldId="278"/>
            <ac:spMk id="6" creationId="{EA588709-408B-4AA6-9FCD-EC176ED204F2}"/>
          </ac:spMkLst>
        </pc:spChg>
        <pc:spChg chg="add mod">
          <ac:chgData name="Sai Kiran Madala [CSE - 2020]" userId="b70ab1ac-6129-4e0f-a280-fe372eb7f59b" providerId="ADAL" clId="{132B36A6-97EB-4EE2-85EA-91055DB5C3DC}" dt="2021-02-15T12:20:00.507" v="465" actId="1076"/>
          <ac:spMkLst>
            <pc:docMk/>
            <pc:sldMk cId="339208572" sldId="278"/>
            <ac:spMk id="7" creationId="{091C11DC-D34A-49AD-AABF-CC333D9D63F2}"/>
          </ac:spMkLst>
        </pc:spChg>
        <pc:spChg chg="add">
          <ac:chgData name="Sai Kiran Madala [CSE - 2020]" userId="b70ab1ac-6129-4e0f-a280-fe372eb7f59b" providerId="ADAL" clId="{132B36A6-97EB-4EE2-85EA-91055DB5C3DC}" dt="2021-02-15T12:20:14.425" v="466" actId="11529"/>
          <ac:spMkLst>
            <pc:docMk/>
            <pc:sldMk cId="339208572" sldId="278"/>
            <ac:spMk id="8" creationId="{158302E4-44CF-462B-8686-BD08F1BF58CB}"/>
          </ac:spMkLst>
        </pc:spChg>
        <pc:spChg chg="add">
          <ac:chgData name="Sai Kiran Madala [CSE - 2020]" userId="b70ab1ac-6129-4e0f-a280-fe372eb7f59b" providerId="ADAL" clId="{132B36A6-97EB-4EE2-85EA-91055DB5C3DC}" dt="2021-02-15T12:20:25.189" v="467" actId="11529"/>
          <ac:spMkLst>
            <pc:docMk/>
            <pc:sldMk cId="339208572" sldId="278"/>
            <ac:spMk id="9" creationId="{4D4B701E-C146-4910-9062-5D92E1DC9A79}"/>
          </ac:spMkLst>
        </pc:spChg>
      </pc:sldChg>
      <pc:sldChg chg="modSp mod">
        <pc:chgData name="Sai Kiran Madala [CSE - 2020]" userId="b70ab1ac-6129-4e0f-a280-fe372eb7f59b" providerId="ADAL" clId="{132B36A6-97EB-4EE2-85EA-91055DB5C3DC}" dt="2021-02-15T12:21:47.483" v="486" actId="20577"/>
        <pc:sldMkLst>
          <pc:docMk/>
          <pc:sldMk cId="786029241" sldId="279"/>
        </pc:sldMkLst>
        <pc:spChg chg="mod">
          <ac:chgData name="Sai Kiran Madala [CSE - 2020]" userId="b70ab1ac-6129-4e0f-a280-fe372eb7f59b" providerId="ADAL" clId="{132B36A6-97EB-4EE2-85EA-91055DB5C3DC}" dt="2021-02-15T12:20:36.057" v="476"/>
          <ac:spMkLst>
            <pc:docMk/>
            <pc:sldMk cId="786029241" sldId="279"/>
            <ac:spMk id="2" creationId="{EF24CAEB-50CD-4D95-89F6-3F3E54E825E3}"/>
          </ac:spMkLst>
        </pc:spChg>
        <pc:spChg chg="mod">
          <ac:chgData name="Sai Kiran Madala [CSE - 2020]" userId="b70ab1ac-6129-4e0f-a280-fe372eb7f59b" providerId="ADAL" clId="{132B36A6-97EB-4EE2-85EA-91055DB5C3DC}" dt="2021-02-15T12:21:47.483" v="486" actId="20577"/>
          <ac:spMkLst>
            <pc:docMk/>
            <pc:sldMk cId="786029241" sldId="279"/>
            <ac:spMk id="3" creationId="{47B7BB16-2DB7-437F-A163-A4F065B37BDB}"/>
          </ac:spMkLst>
        </pc:spChg>
      </pc:sldChg>
      <pc:sldChg chg="addSp delSp modSp mod modTransition modAnim addCm delCm modCm">
        <pc:chgData name="Sai Kiran Madala [CSE - 2020]" userId="b70ab1ac-6129-4e0f-a280-fe372eb7f59b" providerId="ADAL" clId="{132B36A6-97EB-4EE2-85EA-91055DB5C3DC}" dt="2021-02-15T11:08:15.539" v="147"/>
        <pc:sldMkLst>
          <pc:docMk/>
          <pc:sldMk cId="3343624748" sldId="280"/>
        </pc:sldMkLst>
        <pc:spChg chg="mod">
          <ac:chgData name="Sai Kiran Madala [CSE - 2020]" userId="b70ab1ac-6129-4e0f-a280-fe372eb7f59b" providerId="ADAL" clId="{132B36A6-97EB-4EE2-85EA-91055DB5C3DC}" dt="2021-02-15T11:08:15.539" v="147"/>
          <ac:spMkLst>
            <pc:docMk/>
            <pc:sldMk cId="3343624748" sldId="280"/>
            <ac:spMk id="2" creationId="{C32CD18F-B67D-48E9-A0AF-84D33635116B}"/>
          </ac:spMkLst>
        </pc:spChg>
        <pc:spChg chg="mod">
          <ac:chgData name="Sai Kiran Madala [CSE - 2020]" userId="b70ab1ac-6129-4e0f-a280-fe372eb7f59b" providerId="ADAL" clId="{132B36A6-97EB-4EE2-85EA-91055DB5C3DC}" dt="2021-02-15T11:08:15.539" v="147"/>
          <ac:spMkLst>
            <pc:docMk/>
            <pc:sldMk cId="3343624748" sldId="280"/>
            <ac:spMk id="3" creationId="{E9F22D3D-979F-4596-B46F-7256F3344161}"/>
          </ac:spMkLst>
        </pc:spChg>
        <pc:spChg chg="mod">
          <ac:chgData name="Sai Kiran Madala [CSE - 2020]" userId="b70ab1ac-6129-4e0f-a280-fe372eb7f59b" providerId="ADAL" clId="{132B36A6-97EB-4EE2-85EA-91055DB5C3DC}" dt="2021-02-15T11:07:24.488" v="143" actId="20577"/>
          <ac:spMkLst>
            <pc:docMk/>
            <pc:sldMk cId="3343624748" sldId="280"/>
            <ac:spMk id="6" creationId="{9E9CC740-FCCB-422E-9D9E-85AC38D57FBA}"/>
          </ac:spMkLst>
        </pc:spChg>
        <pc:spChg chg="add del mod">
          <ac:chgData name="Sai Kiran Madala [CSE - 2020]" userId="b70ab1ac-6129-4e0f-a280-fe372eb7f59b" providerId="ADAL" clId="{132B36A6-97EB-4EE2-85EA-91055DB5C3DC}" dt="2021-02-15T10:06:33.400" v="33" actId="11529"/>
          <ac:spMkLst>
            <pc:docMk/>
            <pc:sldMk cId="3343624748" sldId="280"/>
            <ac:spMk id="7" creationId="{547329BE-831D-469B-A648-D3FF1EFB92D4}"/>
          </ac:spMkLst>
        </pc:spChg>
        <pc:spChg chg="add del">
          <ac:chgData name="Sai Kiran Madala [CSE - 2020]" userId="b70ab1ac-6129-4e0f-a280-fe372eb7f59b" providerId="ADAL" clId="{132B36A6-97EB-4EE2-85EA-91055DB5C3DC}" dt="2021-02-15T10:06:28.764" v="28" actId="11529"/>
          <ac:spMkLst>
            <pc:docMk/>
            <pc:sldMk cId="3343624748" sldId="280"/>
            <ac:spMk id="8" creationId="{881E3B19-4DC9-4FB9-9E8B-3D36E6A4556B}"/>
          </ac:spMkLst>
        </pc:spChg>
        <pc:spChg chg="add del mod">
          <ac:chgData name="Sai Kiran Madala [CSE - 2020]" userId="b70ab1ac-6129-4e0f-a280-fe372eb7f59b" providerId="ADAL" clId="{132B36A6-97EB-4EE2-85EA-91055DB5C3DC}" dt="2021-02-15T10:17:40.973" v="103" actId="478"/>
          <ac:spMkLst>
            <pc:docMk/>
            <pc:sldMk cId="3343624748" sldId="280"/>
            <ac:spMk id="9" creationId="{37563772-C971-47A6-8C67-680D47FE456A}"/>
          </ac:spMkLst>
        </pc:spChg>
        <pc:spChg chg="add del">
          <ac:chgData name="Sai Kiran Madala [CSE - 2020]" userId="b70ab1ac-6129-4e0f-a280-fe372eb7f59b" providerId="ADAL" clId="{132B36A6-97EB-4EE2-85EA-91055DB5C3DC}" dt="2021-02-15T10:09:47.942" v="52" actId="11529"/>
          <ac:spMkLst>
            <pc:docMk/>
            <pc:sldMk cId="3343624748" sldId="280"/>
            <ac:spMk id="10" creationId="{49DC26D3-267F-4F1E-94D0-08C08DCB40AB}"/>
          </ac:spMkLst>
        </pc:spChg>
        <pc:spChg chg="add del mod">
          <ac:chgData name="Sai Kiran Madala [CSE - 2020]" userId="b70ab1ac-6129-4e0f-a280-fe372eb7f59b" providerId="ADAL" clId="{132B36A6-97EB-4EE2-85EA-91055DB5C3DC}" dt="2021-02-15T10:17:40.973" v="103" actId="478"/>
          <ac:spMkLst>
            <pc:docMk/>
            <pc:sldMk cId="3343624748" sldId="280"/>
            <ac:spMk id="11" creationId="{A96374C1-3AF6-4477-AF38-C12809427DA4}"/>
          </ac:spMkLst>
        </pc:spChg>
        <pc:spChg chg="add del mod">
          <ac:chgData name="Sai Kiran Madala [CSE - 2020]" userId="b70ab1ac-6129-4e0f-a280-fe372eb7f59b" providerId="ADAL" clId="{132B36A6-97EB-4EE2-85EA-91055DB5C3DC}" dt="2021-02-15T10:17:40.973" v="103" actId="478"/>
          <ac:spMkLst>
            <pc:docMk/>
            <pc:sldMk cId="3343624748" sldId="280"/>
            <ac:spMk id="12" creationId="{FC81DCBF-BAB4-4383-B319-C59E85C25826}"/>
          </ac:spMkLst>
        </pc:spChg>
        <pc:spChg chg="add del mod">
          <ac:chgData name="Sai Kiran Madala [CSE - 2020]" userId="b70ab1ac-6129-4e0f-a280-fe372eb7f59b" providerId="ADAL" clId="{132B36A6-97EB-4EE2-85EA-91055DB5C3DC}" dt="2021-02-15T10:17:40.973" v="103" actId="478"/>
          <ac:spMkLst>
            <pc:docMk/>
            <pc:sldMk cId="3343624748" sldId="280"/>
            <ac:spMk id="13" creationId="{EC15940B-50E7-4D9F-ACD5-1A4D0CC198B4}"/>
          </ac:spMkLst>
        </pc:spChg>
        <pc:spChg chg="add del mod">
          <ac:chgData name="Sai Kiran Madala [CSE - 2020]" userId="b70ab1ac-6129-4e0f-a280-fe372eb7f59b" providerId="ADAL" clId="{132B36A6-97EB-4EE2-85EA-91055DB5C3DC}" dt="2021-02-15T10:17:40.973" v="103" actId="478"/>
          <ac:spMkLst>
            <pc:docMk/>
            <pc:sldMk cId="3343624748" sldId="280"/>
            <ac:spMk id="14" creationId="{73D5C888-3953-424A-B5A0-BE9233547F61}"/>
          </ac:spMkLst>
        </pc:spChg>
        <pc:spChg chg="add del mod">
          <ac:chgData name="Sai Kiran Madala [CSE - 2020]" userId="b70ab1ac-6129-4e0f-a280-fe372eb7f59b" providerId="ADAL" clId="{132B36A6-97EB-4EE2-85EA-91055DB5C3DC}" dt="2021-02-15T10:17:24.486" v="102" actId="11529"/>
          <ac:spMkLst>
            <pc:docMk/>
            <pc:sldMk cId="3343624748" sldId="280"/>
            <ac:spMk id="15" creationId="{3496365C-A430-4F12-ABD8-0083002E1485}"/>
          </ac:spMkLst>
        </pc:spChg>
        <pc:spChg chg="add del mod">
          <ac:chgData name="Sai Kiran Madala [CSE - 2020]" userId="b70ab1ac-6129-4e0f-a280-fe372eb7f59b" providerId="ADAL" clId="{132B36A6-97EB-4EE2-85EA-91055DB5C3DC}" dt="2021-02-15T10:17:15.880" v="83" actId="33987"/>
          <ac:spMkLst>
            <pc:docMk/>
            <pc:sldMk cId="3343624748" sldId="280"/>
            <ac:spMk id="16" creationId="{239A2248-4060-4BA9-8A5F-6B96D3E3592F}"/>
          </ac:spMkLst>
        </pc:spChg>
        <pc:spChg chg="add del">
          <ac:chgData name="Sai Kiran Madala [CSE - 2020]" userId="b70ab1ac-6129-4e0f-a280-fe372eb7f59b" providerId="ADAL" clId="{132B36A6-97EB-4EE2-85EA-91055DB5C3DC}" dt="2021-02-15T10:21:10.185" v="105" actId="11529"/>
          <ac:spMkLst>
            <pc:docMk/>
            <pc:sldMk cId="3343624748" sldId="280"/>
            <ac:spMk id="17" creationId="{07A0063B-7658-4185-822F-9AE80E614E00}"/>
          </ac:spMkLst>
        </pc:spChg>
        <pc:graphicFrameChg chg="add del mod ord">
          <ac:chgData name="Sai Kiran Madala [CSE - 2020]" userId="b70ab1ac-6129-4e0f-a280-fe372eb7f59b" providerId="ADAL" clId="{132B36A6-97EB-4EE2-85EA-91055DB5C3DC}" dt="2021-02-15T10:24:23.760" v="123" actId="931"/>
          <ac:graphicFrameMkLst>
            <pc:docMk/>
            <pc:sldMk cId="3343624748" sldId="280"/>
            <ac:graphicFrameMk id="18" creationId="{EDF046AB-58D7-4DC2-9EF6-116DAE56C108}"/>
          </ac:graphicFrameMkLst>
        </pc:graphicFrameChg>
        <pc:picChg chg="add mod">
          <ac:chgData name="Sai Kiran Madala [CSE - 2020]" userId="b70ab1ac-6129-4e0f-a280-fe372eb7f59b" providerId="ADAL" clId="{132B36A6-97EB-4EE2-85EA-91055DB5C3DC}" dt="2021-02-15T11:07:27.090" v="144" actId="1076"/>
          <ac:picMkLst>
            <pc:docMk/>
            <pc:sldMk cId="3343624748" sldId="280"/>
            <ac:picMk id="20" creationId="{F7C58CD9-F836-4A60-A40A-A227F256B209}"/>
          </ac:picMkLst>
        </pc:picChg>
      </pc:sldChg>
      <pc:sldChg chg="new">
        <pc:chgData name="Sai Kiran Madala [CSE - 2020]" userId="b70ab1ac-6129-4e0f-a280-fe372eb7f59b" providerId="ADAL" clId="{132B36A6-97EB-4EE2-85EA-91055DB5C3DC}" dt="2021-02-15T12:21:34.810" v="480" actId="680"/>
        <pc:sldMkLst>
          <pc:docMk/>
          <pc:sldMk cId="999728381" sldId="281"/>
        </pc:sldMkLst>
      </pc:sldChg>
      <pc:sldChg chg="new del">
        <pc:chgData name="Sai Kiran Madala [CSE - 2020]" userId="b70ab1ac-6129-4e0f-a280-fe372eb7f59b" providerId="ADAL" clId="{132B36A6-97EB-4EE2-85EA-91055DB5C3DC}" dt="2021-02-15T10:04:29.966" v="18" actId="680"/>
        <pc:sldMkLst>
          <pc:docMk/>
          <pc:sldMk cId="4172856823" sldId="281"/>
        </pc:sldMkLst>
      </pc:sldChg>
      <pc:sldChg chg="new">
        <pc:chgData name="Sai Kiran Madala [CSE - 2020]" userId="b70ab1ac-6129-4e0f-a280-fe372eb7f59b" providerId="ADAL" clId="{132B36A6-97EB-4EE2-85EA-91055DB5C3DC}" dt="2021-02-15T12:21:35.742" v="481" actId="680"/>
        <pc:sldMkLst>
          <pc:docMk/>
          <pc:sldMk cId="1774968150" sldId="282"/>
        </pc:sldMkLst>
      </pc:sldChg>
      <pc:sldChg chg="new">
        <pc:chgData name="Sai Kiran Madala [CSE - 2020]" userId="b70ab1ac-6129-4e0f-a280-fe372eb7f59b" providerId="ADAL" clId="{132B36A6-97EB-4EE2-85EA-91055DB5C3DC}" dt="2021-02-15T12:21:36.452" v="482" actId="680"/>
        <pc:sldMkLst>
          <pc:docMk/>
          <pc:sldMk cId="817111041" sldId="28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2/15/2021</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2/15/2021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a16="http://schemas.microsoft.com/office/drawing/2014/main" id="{63B165D0-0594-9843-A653-74260F146AE5}"/>
              </a:ext>
            </a:extLst>
          </p:cNvPr>
          <p:cNvSpPr/>
          <p:nvPr userDrawn="1"/>
        </p:nvSpPr>
        <p:spPr>
          <a:xfrm rot="10800000">
            <a:off x="4516427"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a16="http://schemas.microsoft.com/office/drawing/2014/main" id="{31F8B615-0030-2047-8652-146BCEF22564}"/>
              </a:ext>
            </a:extLst>
          </p:cNvPr>
          <p:cNvSpPr/>
          <p:nvPr userDrawn="1"/>
        </p:nvSpPr>
        <p:spPr>
          <a:xfrm>
            <a:off x="0"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a16="http://schemas.microsoft.com/office/drawing/2014/main" id="{05C21D6A-A628-2443-8075-ACD2B911C6DF}"/>
              </a:ext>
            </a:extLst>
          </p:cNvPr>
          <p:cNvSpPr>
            <a:spLocks noGrp="1"/>
          </p:cNvSpPr>
          <p:nvPr>
            <p:ph type="pic" sz="quarter" idx="14"/>
          </p:nvPr>
        </p:nvSpPr>
        <p:spPr>
          <a:xfrm>
            <a:off x="414338" y="481013"/>
            <a:ext cx="11368087" cy="5875337"/>
          </a:xfrm>
          <a:solidFill>
            <a:schemeClr val="bg1">
              <a:lumMod val="95000"/>
            </a:schemeClr>
          </a:solidFill>
        </p:spPr>
        <p:txBody>
          <a:bodyPr/>
          <a:lstStyle/>
          <a:p>
            <a:r>
              <a:rPr lang="en-US" noProof="0"/>
              <a:t>Click icon to add picture</a:t>
            </a:r>
            <a:endParaRPr lang="en-US" noProof="0" dirty="0"/>
          </a:p>
        </p:txBody>
      </p:sp>
      <p:sp>
        <p:nvSpPr>
          <p:cNvPr id="6" name="Title 1">
            <a:extLst>
              <a:ext uri="{FF2B5EF4-FFF2-40B4-BE49-F238E27FC236}">
                <a16:creationId xmlns:a16="http://schemas.microsoft.com/office/drawing/2014/main" id="{042BB51D-E7C1-3746-85E9-889CCB24F741}"/>
              </a:ext>
            </a:extLst>
          </p:cNvPr>
          <p:cNvSpPr>
            <a:spLocks noGrp="1"/>
          </p:cNvSpPr>
          <p:nvPr>
            <p:ph type="ctrTitle" hasCustomPrompt="1"/>
          </p:nvPr>
        </p:nvSpPr>
        <p:spPr>
          <a:xfrm>
            <a:off x="1701383" y="2552298"/>
            <a:ext cx="8789234"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a16="http://schemas.microsoft.com/office/drawing/2014/main" id="{7E016467-0564-6D4C-BF17-F4FA3991C1FD}"/>
              </a:ext>
            </a:extLst>
          </p:cNvPr>
          <p:cNvSpPr>
            <a:spLocks noGrp="1"/>
          </p:cNvSpPr>
          <p:nvPr>
            <p:ph type="subTitle" idx="1" hasCustomPrompt="1"/>
          </p:nvPr>
        </p:nvSpPr>
        <p:spPr>
          <a:xfrm>
            <a:off x="1701383" y="3919840"/>
            <a:ext cx="8789234"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p14="http://schemas.microsoft.com/office/powerpoint/2010/main" val="18768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6A8E3A-8DBF-0542-BC99-444DCA0CC2C2}" type="datetimeFigureOut">
              <a:rPr lang="en-US" smtClean="0"/>
              <a:pPr/>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1161364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6A8E3A-8DBF-0542-BC99-444DCA0CC2C2}" type="datetimeFigureOut">
              <a:rPr lang="en-US" smtClean="0"/>
              <a:pPr/>
              <a:t>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404508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6A8E3A-8DBF-0542-BC99-444DCA0CC2C2}" type="datetimeFigureOut">
              <a:rPr lang="en-US" smtClean="0"/>
              <a:pPr/>
              <a:t>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181974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A8E3A-8DBF-0542-BC99-444DCA0CC2C2}" type="datetimeFigureOut">
              <a:rPr lang="en-US" smtClean="0"/>
              <a:t>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693002F-D6EA-CF48-8F44-2316036B2B87}" type="slidenum">
              <a:rPr lang="en-US" smtClean="0"/>
              <a:t>‹#›</a:t>
            </a:fld>
            <a:endParaRPr lang="en-US" dirty="0"/>
          </a:p>
        </p:txBody>
      </p:sp>
    </p:spTree>
    <p:extLst>
      <p:ext uri="{BB962C8B-B14F-4D97-AF65-F5344CB8AC3E}">
        <p14:creationId xmlns:p14="http://schemas.microsoft.com/office/powerpoint/2010/main" val="1546339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6A8E3A-8DBF-0542-BC99-444DCA0CC2C2}" type="datetimeFigureOut">
              <a:rPr lang="en-US" smtClean="0"/>
              <a:pPr/>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1390375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6A8E3A-8DBF-0542-BC99-444DCA0CC2C2}" type="datetimeFigureOut">
              <a:rPr lang="en-US" smtClean="0"/>
              <a:pPr/>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944390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6A8E3A-8DBF-0542-BC99-444DCA0CC2C2}" type="datetimeFigureOut">
              <a:rPr lang="en-US" smtClean="0"/>
              <a:pPr/>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307989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6A8E3A-8DBF-0542-BC99-444DCA0CC2C2}"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411990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6A8E3A-8DBF-0542-BC99-444DCA0CC2C2}"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3666335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6A8E3A-8DBF-0542-BC99-444DCA0CC2C2}"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480038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413825" y="483781"/>
            <a:ext cx="11364350"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76AF7-97C9-4365-B2B5-E20C6BB04B41}"/>
              </a:ext>
            </a:extLst>
          </p:cNvPr>
          <p:cNvSpPr>
            <a:spLocks noGrp="1"/>
          </p:cNvSpPr>
          <p:nvPr>
            <p:ph sz="quarter" idx="10"/>
          </p:nvPr>
        </p:nvSpPr>
        <p:spPr>
          <a:xfrm>
            <a:off x="838200" y="1265238"/>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148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6A8E3A-8DBF-0542-BC99-444DCA0CC2C2}" type="datetimeFigureOut">
              <a:rPr lang="en-US" smtClean="0"/>
              <a:pPr/>
              <a:t>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1988861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6A8E3A-8DBF-0542-BC99-444DCA0CC2C2}" type="datetimeFigureOut">
              <a:rPr lang="en-US" smtClean="0"/>
              <a:pPr/>
              <a:t>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9475215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A8E3A-8DBF-0542-BC99-444DCA0CC2C2}"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13463305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A8E3A-8DBF-0542-BC99-444DCA0CC2C2}"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4505365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a16="http://schemas.microsoft.com/office/drawing/2014/main" id="{63B165D0-0594-9843-A653-74260F146AE5}"/>
              </a:ext>
            </a:extLst>
          </p:cNvPr>
          <p:cNvSpPr/>
          <p:nvPr userDrawn="1"/>
        </p:nvSpPr>
        <p:spPr>
          <a:xfrm rot="10800000">
            <a:off x="4516427"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a16="http://schemas.microsoft.com/office/drawing/2014/main" id="{31F8B615-0030-2047-8652-146BCEF22564}"/>
              </a:ext>
            </a:extLst>
          </p:cNvPr>
          <p:cNvSpPr/>
          <p:nvPr userDrawn="1"/>
        </p:nvSpPr>
        <p:spPr>
          <a:xfrm>
            <a:off x="0"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a16="http://schemas.microsoft.com/office/drawing/2014/main" id="{05C21D6A-A628-2443-8075-ACD2B911C6DF}"/>
              </a:ext>
            </a:extLst>
          </p:cNvPr>
          <p:cNvSpPr>
            <a:spLocks noGrp="1"/>
          </p:cNvSpPr>
          <p:nvPr>
            <p:ph type="pic" sz="quarter" idx="14"/>
          </p:nvPr>
        </p:nvSpPr>
        <p:spPr>
          <a:xfrm>
            <a:off x="414338" y="481013"/>
            <a:ext cx="11368087" cy="5875337"/>
          </a:xfrm>
          <a:solidFill>
            <a:schemeClr val="bg1">
              <a:lumMod val="95000"/>
            </a:schemeClr>
          </a:solidFill>
        </p:spPr>
        <p:txBody>
          <a:bodyPr/>
          <a:lstStyle/>
          <a:p>
            <a:r>
              <a:rPr lang="en-US" noProof="0"/>
              <a:t>Click icon to add picture</a:t>
            </a:r>
            <a:endParaRPr lang="en-US" noProof="0" dirty="0"/>
          </a:p>
        </p:txBody>
      </p:sp>
      <p:sp>
        <p:nvSpPr>
          <p:cNvPr id="6" name="Title 1">
            <a:extLst>
              <a:ext uri="{FF2B5EF4-FFF2-40B4-BE49-F238E27FC236}">
                <a16:creationId xmlns:a16="http://schemas.microsoft.com/office/drawing/2014/main" id="{042BB51D-E7C1-3746-85E9-889CCB24F741}"/>
              </a:ext>
            </a:extLst>
          </p:cNvPr>
          <p:cNvSpPr>
            <a:spLocks noGrp="1"/>
          </p:cNvSpPr>
          <p:nvPr>
            <p:ph type="ctrTitle" hasCustomPrompt="1"/>
          </p:nvPr>
        </p:nvSpPr>
        <p:spPr>
          <a:xfrm>
            <a:off x="1701383" y="2552298"/>
            <a:ext cx="8789234"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a16="http://schemas.microsoft.com/office/drawing/2014/main" id="{7E016467-0564-6D4C-BF17-F4FA3991C1FD}"/>
              </a:ext>
            </a:extLst>
          </p:cNvPr>
          <p:cNvSpPr>
            <a:spLocks noGrp="1"/>
          </p:cNvSpPr>
          <p:nvPr>
            <p:ph type="subTitle" idx="1" hasCustomPrompt="1"/>
          </p:nvPr>
        </p:nvSpPr>
        <p:spPr>
          <a:xfrm>
            <a:off x="1701383" y="3919840"/>
            <a:ext cx="8789234"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p14="http://schemas.microsoft.com/office/powerpoint/2010/main" val="38642333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413825" y="483781"/>
            <a:ext cx="11364350"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76AF7-97C9-4365-B2B5-E20C6BB04B41}"/>
              </a:ext>
            </a:extLst>
          </p:cNvPr>
          <p:cNvSpPr>
            <a:spLocks noGrp="1"/>
          </p:cNvSpPr>
          <p:nvPr>
            <p:ph sz="quarter" idx="10"/>
          </p:nvPr>
        </p:nvSpPr>
        <p:spPr>
          <a:xfrm>
            <a:off x="838200" y="1265238"/>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0954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9">
            <a:extLst>
              <a:ext uri="{FF2B5EF4-FFF2-40B4-BE49-F238E27FC236}">
                <a16:creationId xmlns:a16="http://schemas.microsoft.com/office/drawing/2014/main" id="{33168214-BA64-4247-995E-0238E9E404F7}"/>
              </a:ext>
            </a:extLst>
          </p:cNvPr>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a16="http://schemas.microsoft.com/office/drawing/2014/main" id="{8745AAA3-09E3-4504-B3FD-611C81F41634}"/>
              </a:ext>
            </a:extLst>
          </p:cNvPr>
          <p:cNvSpPr>
            <a:spLocks noGrp="1"/>
          </p:cNvSpPr>
          <p:nvPr>
            <p:ph type="pic" sz="quarter" idx="11"/>
          </p:nvPr>
        </p:nvSpPr>
        <p:spPr>
          <a:xfrm>
            <a:off x="6655634" y="37553"/>
            <a:ext cx="5536366"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7" name="Title 1">
            <a:extLst>
              <a:ext uri="{FF2B5EF4-FFF2-40B4-BE49-F238E27FC236}">
                <a16:creationId xmlns:a16="http://schemas.microsoft.com/office/drawing/2014/main" id="{53703B7C-2DC4-C14C-A9CA-F1D21E7FC6AF}"/>
              </a:ext>
            </a:extLst>
          </p:cNvPr>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8" name="Straight Connector 7">
            <a:extLst>
              <a:ext uri="{FF2B5EF4-FFF2-40B4-BE49-F238E27FC236}">
                <a16:creationId xmlns:a16="http://schemas.microsoft.com/office/drawing/2014/main" id="{AD28B953-BDF8-6C47-ADCD-D3EAF78963C3}"/>
              </a:ext>
            </a:extLst>
          </p:cNvPr>
          <p:cNvCxnSpPr>
            <a:cxnSpLocks/>
          </p:cNvCxnSpPr>
          <p:nvPr userDrawn="1"/>
        </p:nvCxnSpPr>
        <p:spPr>
          <a:xfrm>
            <a:off x="838200"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B0C521-A2C1-48E6-B26C-DFF1B4FD4227}"/>
              </a:ext>
            </a:extLst>
          </p:cNvPr>
          <p:cNvSpPr>
            <a:spLocks noGrp="1"/>
          </p:cNvSpPr>
          <p:nvPr>
            <p:ph sz="quarter" idx="12"/>
          </p:nvPr>
        </p:nvSpPr>
        <p:spPr>
          <a:xfrm>
            <a:off x="838200" y="1265238"/>
            <a:ext cx="4791637" cy="4911725"/>
          </a:xfrm>
        </p:spPr>
        <p:txBody>
          <a:bodyPr/>
          <a:lstStyle/>
          <a:p>
            <a:pPr lvl="0"/>
            <a:r>
              <a:rPr lang="en-US"/>
              <a:t>Click to edit Master text styles</a:t>
            </a:r>
          </a:p>
        </p:txBody>
      </p:sp>
    </p:spTree>
    <p:extLst>
      <p:ext uri="{BB962C8B-B14F-4D97-AF65-F5344CB8AC3E}">
        <p14:creationId xmlns:p14="http://schemas.microsoft.com/office/powerpoint/2010/main" val="3548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a16="http://schemas.microsoft.com/office/drawing/2014/main" id="{94B2908E-04B3-4B40-8DDD-1667E3F93DAE}"/>
              </a:ext>
            </a:extLst>
          </p:cNvPr>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838822" y="1721223"/>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2">
            <a:extLst>
              <a:ext uri="{FF2B5EF4-FFF2-40B4-BE49-F238E27FC236}">
                <a16:creationId xmlns:a16="http://schemas.microsoft.com/office/drawing/2014/main" id="{525A7DB0-14F0-B341-AEBA-0DC92D001E33}"/>
              </a:ext>
            </a:extLst>
          </p:cNvPr>
          <p:cNvSpPr>
            <a:spLocks noGrp="1"/>
          </p:cNvSpPr>
          <p:nvPr>
            <p:ph type="body" idx="1"/>
          </p:nvPr>
        </p:nvSpPr>
        <p:spPr>
          <a:xfrm>
            <a:off x="1263197" y="2038570"/>
            <a:ext cx="408614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79D42B85-1179-7D46-AE33-2B64EEFC44B2}"/>
              </a:ext>
            </a:extLst>
          </p:cNvPr>
          <p:cNvSpPr/>
          <p:nvPr userDrawn="1"/>
        </p:nvSpPr>
        <p:spPr>
          <a:xfrm>
            <a:off x="6495759" y="1721223"/>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2">
            <a:extLst>
              <a:ext uri="{FF2B5EF4-FFF2-40B4-BE49-F238E27FC236}">
                <a16:creationId xmlns:a16="http://schemas.microsoft.com/office/drawing/2014/main" id="{2197AEE6-BBEC-494F-985F-3855AE4B14B5}"/>
              </a:ext>
            </a:extLst>
          </p:cNvPr>
          <p:cNvSpPr>
            <a:spLocks noGrp="1"/>
          </p:cNvSpPr>
          <p:nvPr>
            <p:ph type="body" idx="11"/>
          </p:nvPr>
        </p:nvSpPr>
        <p:spPr>
          <a:xfrm>
            <a:off x="6854754" y="2038570"/>
            <a:ext cx="408666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itle 1">
            <a:extLst>
              <a:ext uri="{FF2B5EF4-FFF2-40B4-BE49-F238E27FC236}">
                <a16:creationId xmlns:a16="http://schemas.microsoft.com/office/drawing/2014/main" id="{C2E270DF-A15A-D547-8882-6E5797B22CEA}"/>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28" name="Straight Connector 27">
            <a:extLst>
              <a:ext uri="{FF2B5EF4-FFF2-40B4-BE49-F238E27FC236}">
                <a16:creationId xmlns:a16="http://schemas.microsoft.com/office/drawing/2014/main" id="{79B3613A-9294-EA43-9505-F156E86E6E10}"/>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E4B45-6E8A-44C6-9117-DF2BA9812882}"/>
              </a:ext>
            </a:extLst>
          </p:cNvPr>
          <p:cNvSpPr>
            <a:spLocks noGrp="1"/>
          </p:cNvSpPr>
          <p:nvPr>
            <p:ph sz="quarter" idx="12"/>
          </p:nvPr>
        </p:nvSpPr>
        <p:spPr>
          <a:xfrm>
            <a:off x="1263195" y="2885581"/>
            <a:ext cx="4086147" cy="3102469"/>
          </a:xfrm>
        </p:spPr>
        <p:txBody>
          <a:bodyPr/>
          <a:lstStyle/>
          <a:p>
            <a:pPr lvl="0"/>
            <a:r>
              <a:rPr lang="en-US"/>
              <a:t>Click to edit Master text styles</a:t>
            </a:r>
          </a:p>
        </p:txBody>
      </p:sp>
      <p:sp>
        <p:nvSpPr>
          <p:cNvPr id="13" name="Content Placeholder 2">
            <a:extLst>
              <a:ext uri="{FF2B5EF4-FFF2-40B4-BE49-F238E27FC236}">
                <a16:creationId xmlns:a16="http://schemas.microsoft.com/office/drawing/2014/main" id="{2B29B9FA-7273-4615-BD56-12D6427D024B}"/>
              </a:ext>
            </a:extLst>
          </p:cNvPr>
          <p:cNvSpPr>
            <a:spLocks noGrp="1"/>
          </p:cNvSpPr>
          <p:nvPr>
            <p:ph sz="quarter" idx="13"/>
          </p:nvPr>
        </p:nvSpPr>
        <p:spPr>
          <a:xfrm>
            <a:off x="6861067" y="2885581"/>
            <a:ext cx="4086667" cy="3102469"/>
          </a:xfrm>
        </p:spPr>
        <p:txBody>
          <a:bodyPr/>
          <a:lstStyle/>
          <a:p>
            <a:pPr lvl="0"/>
            <a:r>
              <a:rPr lang="en-US"/>
              <a:t>Click to edit Master text styles</a:t>
            </a:r>
          </a:p>
        </p:txBody>
      </p:sp>
      <p:sp>
        <p:nvSpPr>
          <p:cNvPr id="4" name="Date Placeholder 3">
            <a:extLst>
              <a:ext uri="{FF2B5EF4-FFF2-40B4-BE49-F238E27FC236}">
                <a16:creationId xmlns:a16="http://schemas.microsoft.com/office/drawing/2014/main" id="{1A093508-506F-4731-B6DA-F6E8F8B09553}"/>
              </a:ext>
            </a:extLst>
          </p:cNvPr>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2/15/2021</a:t>
            </a:fld>
            <a:endParaRPr lang="en-US" dirty="0"/>
          </a:p>
        </p:txBody>
      </p:sp>
      <p:sp>
        <p:nvSpPr>
          <p:cNvPr id="6" name="Footer Placeholder 5">
            <a:extLst>
              <a:ext uri="{FF2B5EF4-FFF2-40B4-BE49-F238E27FC236}">
                <a16:creationId xmlns:a16="http://schemas.microsoft.com/office/drawing/2014/main" id="{600CFF9F-3D1C-430B-BECE-49D87C7AE905}"/>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3CD95F5F-990E-4917-82C6-FBFD4547AFB7}"/>
              </a:ext>
            </a:extLst>
          </p:cNvPr>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1540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8" name="Freeform: Shape 6">
            <a:extLst>
              <a:ext uri="{FF2B5EF4-FFF2-40B4-BE49-F238E27FC236}">
                <a16:creationId xmlns:a16="http://schemas.microsoft.com/office/drawing/2014/main" id="{E0728D6F-9DC1-CD49-A2D6-834724E8AF3F}"/>
              </a:ext>
            </a:extLst>
          </p:cNvPr>
          <p:cNvSpPr/>
          <p:nvPr userDrawn="1"/>
        </p:nvSpPr>
        <p:spPr>
          <a:xfrm>
            <a:off x="0"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30">
            <a:extLst>
              <a:ext uri="{FF2B5EF4-FFF2-40B4-BE49-F238E27FC236}">
                <a16:creationId xmlns:a16="http://schemas.microsoft.com/office/drawing/2014/main" id="{2120EC90-BDC2-0E4B-9A3F-97CA90AA39F1}"/>
              </a:ext>
            </a:extLst>
          </p:cNvPr>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21" name="Rectangle 20">
            <a:extLst>
              <a:ext uri="{FF2B5EF4-FFF2-40B4-BE49-F238E27FC236}">
                <a16:creationId xmlns:a16="http://schemas.microsoft.com/office/drawing/2014/main" id="{F8985295-F0BC-9B4D-981C-D474C9EDECD0}"/>
              </a:ext>
            </a:extLst>
          </p:cNvPr>
          <p:cNvSpPr/>
          <p:nvPr userDrawn="1"/>
        </p:nvSpPr>
        <p:spPr>
          <a:xfrm>
            <a:off x="6405102" y="2512661"/>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le 1">
            <a:extLst>
              <a:ext uri="{FF2B5EF4-FFF2-40B4-BE49-F238E27FC236}">
                <a16:creationId xmlns:a16="http://schemas.microsoft.com/office/drawing/2014/main" id="{5CB02C94-6046-2E46-BE22-98A994B16607}"/>
              </a:ext>
            </a:extLst>
          </p:cNvPr>
          <p:cNvSpPr>
            <a:spLocks noGrp="1"/>
          </p:cNvSpPr>
          <p:nvPr>
            <p:ph type="title"/>
          </p:nvPr>
        </p:nvSpPr>
        <p:spPr>
          <a:xfrm>
            <a:off x="6767867"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24" name="Straight Connector 23">
            <a:extLst>
              <a:ext uri="{FF2B5EF4-FFF2-40B4-BE49-F238E27FC236}">
                <a16:creationId xmlns:a16="http://schemas.microsoft.com/office/drawing/2014/main" id="{E80620B5-CD54-A44A-A690-BB5E58FBDA77}"/>
              </a:ext>
            </a:extLst>
          </p:cNvPr>
          <p:cNvCxnSpPr>
            <a:cxnSpLocks/>
          </p:cNvCxnSpPr>
          <p:nvPr userDrawn="1"/>
        </p:nvCxnSpPr>
        <p:spPr>
          <a:xfrm>
            <a:off x="6767867"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33D35FF-5668-47B8-A93C-30923509CC04}"/>
              </a:ext>
            </a:extLst>
          </p:cNvPr>
          <p:cNvSpPr>
            <a:spLocks noGrp="1"/>
          </p:cNvSpPr>
          <p:nvPr>
            <p:ph sz="quarter" idx="15"/>
          </p:nvPr>
        </p:nvSpPr>
        <p:spPr>
          <a:xfrm>
            <a:off x="6767513" y="3348038"/>
            <a:ext cx="4559074" cy="3008312"/>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117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4EB4B-30F5-5541-B2A0-6BD04D0109C9}"/>
              </a:ext>
            </a:extLst>
          </p:cNvPr>
          <p:cNvSpPr>
            <a:spLocks noGrp="1"/>
          </p:cNvSpPr>
          <p:nvPr>
            <p:ph type="dt" sz="half" idx="10"/>
          </p:nvPr>
        </p:nvSpPr>
        <p:spPr/>
        <p:txBody>
          <a:bodyPr/>
          <a:lstStyle/>
          <a:p>
            <a:fld id="{906A8E3A-8DBF-0542-BC99-444DCA0CC2C2}" type="datetimeFigureOut">
              <a:rPr lang="en-US" smtClean="0"/>
              <a:t>2/15/2021</a:t>
            </a:fld>
            <a:endParaRPr lang="en-US" dirty="0"/>
          </a:p>
        </p:txBody>
      </p:sp>
      <p:sp>
        <p:nvSpPr>
          <p:cNvPr id="3" name="Footer Placeholder 2">
            <a:extLst>
              <a:ext uri="{FF2B5EF4-FFF2-40B4-BE49-F238E27FC236}">
                <a16:creationId xmlns:a16="http://schemas.microsoft.com/office/drawing/2014/main" id="{72D97956-7D4F-5346-B8DD-3653B600E6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a:lstStyle/>
          <a:p>
            <a:fld id="{A693002F-D6EA-CF48-8F44-2316036B2B87}" type="slidenum">
              <a:rPr lang="en-US" smtClean="0"/>
              <a:t>‹#›</a:t>
            </a:fld>
            <a:endParaRPr lang="en-US" dirty="0"/>
          </a:p>
        </p:txBody>
      </p:sp>
    </p:spTree>
    <p:extLst>
      <p:ext uri="{BB962C8B-B14F-4D97-AF65-F5344CB8AC3E}">
        <p14:creationId xmlns:p14="http://schemas.microsoft.com/office/powerpoint/2010/main" val="41129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906A8E3A-8DBF-0542-BC99-444DCA0CC2C2}" type="datetimeFigureOut">
              <a:rPr lang="en-US" smtClean="0"/>
              <a:pPr/>
              <a:t>2/15/2021</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1195131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A8E3A-8DBF-0542-BC99-444DCA0CC2C2}"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156100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6A8E3A-8DBF-0542-BC99-444DCA0CC2C2}"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8307363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21" Type="http://schemas.openxmlformats.org/officeDocument/2006/relationships/image" Target="../media/image1.jpeg"/><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theme" Target="../theme/theme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B7248-6025-0744-9C6E-BC6F9FDBD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367D3-6495-C045-872D-F4C6CB65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5CC2195-E771-AB42-B5A7-7832D8F418C4}"/>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2/15/2021</a:t>
            </a:fld>
            <a:endParaRPr lang="en-US" dirty="0"/>
          </a:p>
        </p:txBody>
      </p:sp>
      <p:sp>
        <p:nvSpPr>
          <p:cNvPr id="5" name="Footer Placeholder 4">
            <a:extLst>
              <a:ext uri="{FF2B5EF4-FFF2-40B4-BE49-F238E27FC236}">
                <a16:creationId xmlns:a16="http://schemas.microsoft.com/office/drawing/2014/main" id="{737F28BA-DFC0-3946-9FE9-DE388CB020C0}"/>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DF77CB-EF35-DF4C-95FE-31419B6CA9E6}"/>
              </a:ext>
            </a:extLst>
          </p:cNvPr>
          <p:cNvSpPr>
            <a:spLocks noGrp="1"/>
          </p:cNvSpPr>
          <p:nvPr>
            <p:ph type="sldNum" sz="quarter" idx="4"/>
          </p:nvPr>
        </p:nvSpPr>
        <p:spPr>
          <a:xfrm>
            <a:off x="10936940"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06674529"/>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2" r:id="rId3"/>
    <p:sldLayoutId id="2147483687" r:id="rId4"/>
    <p:sldLayoutId id="2147483693" r:id="rId5"/>
    <p:sldLayoutId id="2147483676" r:id="rId6"/>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21">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06A8E3A-8DBF-0542-BC99-444DCA0CC2C2}" type="datetimeFigureOut">
              <a:rPr lang="en-US" smtClean="0"/>
              <a:pPr/>
              <a:t>2/15/2021</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22026636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close up of a flowers">
            <a:extLst>
              <a:ext uri="{FF2B5EF4-FFF2-40B4-BE49-F238E27FC236}">
                <a16:creationId xmlns:a16="http://schemas.microsoft.com/office/drawing/2014/main" id="{5A8C014E-25AF-4B1A-85C4-1B34CBEC7EE8}"/>
              </a:ext>
            </a:extLst>
          </p:cNvPr>
          <p:cNvPicPr>
            <a:picLocks noGrp="1" noChangeAspect="1"/>
          </p:cNvPicPr>
          <p:nvPr>
            <p:ph type="pic" sz="quarter" idx="14"/>
          </p:nvPr>
        </p:nvPicPr>
        <p:blipFill>
          <a:blip r:embed="rId2">
            <a:alphaModFix amt="35000"/>
            <a:duotone>
              <a:schemeClr val="accent1">
                <a:shade val="45000"/>
                <a:satMod val="135000"/>
              </a:schemeClr>
              <a:prstClr val="white"/>
            </a:duotone>
            <a:extLst>
              <a:ext uri="{28A0092B-C50C-407E-A947-70E740481C1C}">
                <a14:useLocalDpi xmlns:a14="http://schemas.microsoft.com/office/drawing/2010/main"/>
              </a:ext>
            </a:extLst>
          </a:blip>
          <a:srcRect l="24" r="24"/>
          <a:stretch>
            <a:fillRect/>
          </a:stretch>
        </p:blipFill>
        <p:spPr>
          <a:solidFill>
            <a:schemeClr val="accent1">
              <a:lumMod val="60000"/>
              <a:lumOff val="40000"/>
            </a:schemeClr>
          </a:solidFill>
        </p:spPr>
      </p:pic>
      <p:sp>
        <p:nvSpPr>
          <p:cNvPr id="4" name="Title 3">
            <a:extLst>
              <a:ext uri="{FF2B5EF4-FFF2-40B4-BE49-F238E27FC236}">
                <a16:creationId xmlns:a16="http://schemas.microsoft.com/office/drawing/2014/main" id="{4A2D73A5-4430-0F47-84CE-C3324CEBA797}"/>
              </a:ext>
            </a:extLst>
          </p:cNvPr>
          <p:cNvSpPr>
            <a:spLocks noGrp="1"/>
          </p:cNvSpPr>
          <p:nvPr>
            <p:ph type="ctrTitle"/>
          </p:nvPr>
        </p:nvSpPr>
        <p:spPr/>
        <p:txBody>
          <a:bodyPr>
            <a:normAutofit fontScale="90000"/>
          </a:bodyPr>
          <a:lstStyle/>
          <a:p>
            <a:r>
              <a:rPr lang="en-US" dirty="0"/>
              <a:t>PHONE BOOK MANAGEMENT</a:t>
            </a:r>
          </a:p>
        </p:txBody>
      </p:sp>
      <p:sp>
        <p:nvSpPr>
          <p:cNvPr id="5" name="Subtitle 4">
            <a:extLst>
              <a:ext uri="{FF2B5EF4-FFF2-40B4-BE49-F238E27FC236}">
                <a16:creationId xmlns:a16="http://schemas.microsoft.com/office/drawing/2014/main" id="{9107CE13-DFD5-424B-B4BF-ADF75F3976E0}"/>
              </a:ext>
            </a:extLst>
          </p:cNvPr>
          <p:cNvSpPr>
            <a:spLocks noGrp="1"/>
          </p:cNvSpPr>
          <p:nvPr>
            <p:ph type="subTitle" idx="1"/>
          </p:nvPr>
        </p:nvSpPr>
        <p:spPr/>
        <p:txBody>
          <a:bodyPr>
            <a:normAutofit fontScale="70000" lnSpcReduction="20000"/>
          </a:bodyPr>
          <a:lstStyle/>
          <a:p>
            <a:r>
              <a:rPr lang="en-US" altLang="ja-JP" dirty="0"/>
              <a:t>Team members</a:t>
            </a:r>
          </a:p>
          <a:p>
            <a:r>
              <a:rPr lang="en-US" altLang="ja-JP" dirty="0"/>
              <a:t>1.SAKETHRAM MANCHALA.</a:t>
            </a:r>
          </a:p>
          <a:p>
            <a:r>
              <a:rPr lang="en-US" altLang="ja-JP" dirty="0"/>
              <a:t>2.SAI KIRAN MADALA.</a:t>
            </a:r>
          </a:p>
          <a:p>
            <a:endParaRPr lang="ja-JP" altLang="en-US" dirty="0"/>
          </a:p>
        </p:txBody>
      </p:sp>
    </p:spTree>
    <p:extLst>
      <p:ext uri="{BB962C8B-B14F-4D97-AF65-F5344CB8AC3E}">
        <p14:creationId xmlns:p14="http://schemas.microsoft.com/office/powerpoint/2010/main" val="22216516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535C3-4862-45D9-809A-DC69C393B87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916F651-3164-4C28-BAD6-427EF8D2F3C3}"/>
              </a:ext>
            </a:extLst>
          </p:cNvPr>
          <p:cNvSpPr>
            <a:spLocks noGrp="1"/>
          </p:cNvSpPr>
          <p:nvPr>
            <p:ph sz="quarter" idx="10"/>
          </p:nvPr>
        </p:nvSpPr>
        <p:spPr/>
        <p:txBody>
          <a:bodyPr/>
          <a:lstStyle/>
          <a:p>
            <a:r>
              <a:rPr lang="en-US" sz="1800" b="1" dirty="0">
                <a:effectLst/>
                <a:latin typeface="Times New Roman" panose="02020603050405020304" pitchFamily="18" charset="0"/>
                <a:ea typeface="Times New Roman" panose="02020603050405020304" pitchFamily="18" charset="0"/>
              </a:rPr>
              <a:t>BY THIS PROJECT WE CAN  CONCLUDE THAT  THE  USAGE  OF  CONTACTS  BECOMES  EASIER  AND  THE  MAKING  OF  CALLS,DELETING,LISTING,SEARCHING,MODIFYING,ADDING A CONTACT BECOMES EASY TO UNDERSTAND FOR THRE USER.</a:t>
            </a:r>
          </a:p>
          <a:p>
            <a:endParaRPr lang="en-US" dirty="0"/>
          </a:p>
        </p:txBody>
      </p:sp>
      <p:pic>
        <p:nvPicPr>
          <p:cNvPr id="5" name="Picture 4">
            <a:extLst>
              <a:ext uri="{FF2B5EF4-FFF2-40B4-BE49-F238E27FC236}">
                <a16:creationId xmlns:a16="http://schemas.microsoft.com/office/drawing/2014/main" id="{C5FE9ED3-62E8-4F5F-87E5-0DFE623A6EDF}"/>
              </a:ext>
            </a:extLst>
          </p:cNvPr>
          <p:cNvPicPr>
            <a:picLocks noChangeAspect="1"/>
          </p:cNvPicPr>
          <p:nvPr/>
        </p:nvPicPr>
        <p:blipFill>
          <a:blip r:embed="rId2"/>
          <a:stretch>
            <a:fillRect/>
          </a:stretch>
        </p:blipFill>
        <p:spPr>
          <a:xfrm>
            <a:off x="1331594" y="2502217"/>
            <a:ext cx="9542145" cy="3286125"/>
          </a:xfrm>
          <a:prstGeom prst="rect">
            <a:avLst/>
          </a:prstGeom>
        </p:spPr>
      </p:pic>
    </p:spTree>
    <p:extLst>
      <p:ext uri="{BB962C8B-B14F-4D97-AF65-F5344CB8AC3E}">
        <p14:creationId xmlns:p14="http://schemas.microsoft.com/office/powerpoint/2010/main" val="999728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D3DF-0653-4E54-844A-0EC93CF1E10F}"/>
              </a:ext>
            </a:extLst>
          </p:cNvPr>
          <p:cNvSpPr>
            <a:spLocks noGrp="1"/>
          </p:cNvSpPr>
          <p:nvPr>
            <p:ph type="title"/>
          </p:nvPr>
        </p:nvSpPr>
        <p:spPr/>
        <p:txBody>
          <a:bodyPr/>
          <a:lstStyle/>
          <a:p>
            <a:r>
              <a:rPr lang="en-US" dirty="0"/>
              <a:t>FUTURE PROSPECTS</a:t>
            </a:r>
          </a:p>
        </p:txBody>
      </p:sp>
      <p:sp>
        <p:nvSpPr>
          <p:cNvPr id="3" name="Content Placeholder 2">
            <a:extLst>
              <a:ext uri="{FF2B5EF4-FFF2-40B4-BE49-F238E27FC236}">
                <a16:creationId xmlns:a16="http://schemas.microsoft.com/office/drawing/2014/main" id="{9DADD565-296B-4E9E-9485-AC124BB12A6B}"/>
              </a:ext>
            </a:extLst>
          </p:cNvPr>
          <p:cNvSpPr>
            <a:spLocks noGrp="1"/>
          </p:cNvSpPr>
          <p:nvPr>
            <p:ph sz="quarter" idx="10"/>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 future this project is used to improve the strength of contacts in our mobiles and even this project helps to prevent a new app for contacts and this helps to improve the simplicity of contacts app And this  projects helps to simplify usage of app and this code helps to print output simply and even we can give the inputs easily and in future the people can easily use the app and can easily call , modify , add , delete , list , search a contact in our mobile.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7496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E5F5-1D28-4195-B30C-8DA1806E362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B946040-689C-455C-9B01-A110C9FF0E70}"/>
              </a:ext>
            </a:extLst>
          </p:cNvPr>
          <p:cNvSpPr>
            <a:spLocks noGrp="1"/>
          </p:cNvSpPr>
          <p:nvPr>
            <p:ph sz="quarter" idx="10"/>
          </p:nvPr>
        </p:nvSpPr>
        <p:spPr/>
        <p:txBody>
          <a:bodyPr/>
          <a:lstStyle/>
          <a:p>
            <a:pPr marL="0" marR="0" algn="just">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References used in the study should be included in standard format, Example: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MENTOR Manipal university Jaipur.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C PROGRAMMING PROFESOR(MANOJ SIR 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Google.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some library books.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17111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28AC-0EFD-449B-893C-1DFE45B806E4}"/>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94451BD8-ABDB-4E8F-B0C3-728598633A00}"/>
              </a:ext>
            </a:extLst>
          </p:cNvPr>
          <p:cNvSpPr>
            <a:spLocks noGrp="1"/>
          </p:cNvSpPr>
          <p:nvPr>
            <p:ph sz="quarter" idx="10"/>
          </p:nvPr>
        </p:nvSpPr>
        <p:spPr/>
        <p:txBody>
          <a:bodyPr/>
          <a:lstStyle/>
          <a:p>
            <a:pPr marL="0" marR="0" algn="ctr">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I thank “Manipal University Jaipur” for encouraging the students to do the real life projects so that students can achieve their dreams easily. By doing this kind of projects the brains of students be encouraged and becomes more active in working and this kind of learning  may also leads to the new inventions in the society and I thank “Nitesh Pradhan sir” our mentor for helping us to do this project and giving us suggestions to improve the projects performance and output looking attractive .Sir helped us to improve the attractive ness in getting the output in different back ground colours in this thing I thank our mentor .I think “Manoj  Sir ” our programming professor for teaching us the c coding which played a major role in doing this project   and the way of his teaching  very nice and students can very easily  understand the logics behind the code and Can easily write the code and he can easily understand that a student understand the concept or not and even he takes care of each and every student. finally I thank “Manipal University Jaipur” for implementing this kind of learning process</a:t>
            </a:r>
          </a:p>
          <a:p>
            <a:pPr marL="0" marR="0" algn="ctr">
              <a:lnSpc>
                <a:spcPct val="107000"/>
              </a:lnSpc>
              <a:spcBef>
                <a:spcPts val="0"/>
              </a:spcBef>
              <a:spcAft>
                <a:spcPts val="800"/>
              </a:spcAft>
            </a:pPr>
            <a:endParaRPr lang="en-US" dirty="0"/>
          </a:p>
        </p:txBody>
      </p:sp>
    </p:spTree>
    <p:extLst>
      <p:ext uri="{BB962C8B-B14F-4D97-AF65-F5344CB8AC3E}">
        <p14:creationId xmlns:p14="http://schemas.microsoft.com/office/powerpoint/2010/main" val="2307614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CCD1-11BF-4E3C-840B-228873382A8C}"/>
              </a:ext>
            </a:extLst>
          </p:cNvPr>
          <p:cNvSpPr>
            <a:spLocks noGrp="1"/>
          </p:cNvSpPr>
          <p:nvPr>
            <p:ph type="title"/>
          </p:nvPr>
        </p:nvSpPr>
        <p:spPr/>
        <p:txBody>
          <a:bodyPr/>
          <a:lstStyle/>
          <a:p>
            <a:endParaRPr lang="en-US" dirty="0"/>
          </a:p>
        </p:txBody>
      </p:sp>
      <p:pic>
        <p:nvPicPr>
          <p:cNvPr id="5" name="Content Placeholder 4" descr="Logo, company name&#10;&#10;Description automatically generated">
            <a:extLst>
              <a:ext uri="{FF2B5EF4-FFF2-40B4-BE49-F238E27FC236}">
                <a16:creationId xmlns:a16="http://schemas.microsoft.com/office/drawing/2014/main" id="{E93758F4-47A6-4259-ABF9-E2A22FD1DC60}"/>
              </a:ext>
            </a:extLst>
          </p:cNvPr>
          <p:cNvPicPr>
            <a:picLocks noGrp="1" noChangeAspect="1"/>
          </p:cNvPicPr>
          <p:nvPr>
            <p:ph sz="quarter" idx="10"/>
          </p:nvPr>
        </p:nvPicPr>
        <p:blipFill>
          <a:blip r:embed="rId2"/>
          <a:stretch>
            <a:fillRect/>
          </a:stretch>
        </p:blipFill>
        <p:spPr>
          <a:xfrm>
            <a:off x="759778" y="681037"/>
            <a:ext cx="4911725" cy="4911725"/>
          </a:xfrm>
        </p:spPr>
      </p:pic>
      <p:sp>
        <p:nvSpPr>
          <p:cNvPr id="6" name="Speech Bubble: Oval 5">
            <a:extLst>
              <a:ext uri="{FF2B5EF4-FFF2-40B4-BE49-F238E27FC236}">
                <a16:creationId xmlns:a16="http://schemas.microsoft.com/office/drawing/2014/main" id="{59041BF5-760A-49D9-918C-6E305442490B}"/>
              </a:ext>
            </a:extLst>
          </p:cNvPr>
          <p:cNvSpPr/>
          <p:nvPr/>
        </p:nvSpPr>
        <p:spPr>
          <a:xfrm>
            <a:off x="7239000" y="104139"/>
            <a:ext cx="3352800" cy="303276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@THANK YOU FOR ALL</a:t>
            </a:r>
          </a:p>
        </p:txBody>
      </p:sp>
      <p:sp>
        <p:nvSpPr>
          <p:cNvPr id="7" name="Smiley Face 6">
            <a:extLst>
              <a:ext uri="{FF2B5EF4-FFF2-40B4-BE49-F238E27FC236}">
                <a16:creationId xmlns:a16="http://schemas.microsoft.com/office/drawing/2014/main" id="{FEBAC668-7C9C-4C38-B9DB-85FF2EEA8800}"/>
              </a:ext>
            </a:extLst>
          </p:cNvPr>
          <p:cNvSpPr/>
          <p:nvPr/>
        </p:nvSpPr>
        <p:spPr>
          <a:xfrm>
            <a:off x="6187440" y="3337560"/>
            <a:ext cx="2423160" cy="2179320"/>
          </a:xfrm>
          <a:prstGeom prst="smileyFace">
            <a:avLst/>
          </a:prstGeom>
          <a:solidFill>
            <a:srgbClr val="FFFF0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988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C2E92-0BC9-4ED7-812B-12745613F6D1}"/>
              </a:ext>
            </a:extLst>
          </p:cNvPr>
          <p:cNvSpPr>
            <a:spLocks noGrp="1"/>
          </p:cNvSpPr>
          <p:nvPr>
            <p:ph type="title"/>
          </p:nvPr>
        </p:nvSpPr>
        <p:spPr/>
        <p:txBody>
          <a:bodyPr/>
          <a:lstStyle/>
          <a:p>
            <a:r>
              <a:rPr lang="en-US" dirty="0"/>
              <a:t>DIVISION OF PROJECT TO MAKE IT EASIER</a:t>
            </a:r>
          </a:p>
        </p:txBody>
      </p:sp>
      <p:sp>
        <p:nvSpPr>
          <p:cNvPr id="3" name="Content Placeholder 2">
            <a:extLst>
              <a:ext uri="{FF2B5EF4-FFF2-40B4-BE49-F238E27FC236}">
                <a16:creationId xmlns:a16="http://schemas.microsoft.com/office/drawing/2014/main" id="{BFEE139B-D661-4A52-B27B-90C48990AA68}"/>
              </a:ext>
            </a:extLst>
          </p:cNvPr>
          <p:cNvSpPr>
            <a:spLocks noGrp="1"/>
          </p:cNvSpPr>
          <p:nvPr>
            <p:ph sz="quarter" idx="10"/>
          </p:nvPr>
        </p:nvSpPr>
        <p:spPr/>
        <p:txBody>
          <a:bodyPr/>
          <a:lstStyle/>
          <a:p>
            <a:r>
              <a:rPr lang="en-US" dirty="0"/>
              <a:t>This project is divided into six parts:</a:t>
            </a:r>
          </a:p>
          <a:p>
            <a:r>
              <a:rPr lang="en-US" dirty="0"/>
              <a:t>1.how to create a contact in your mobile </a:t>
            </a:r>
          </a:p>
          <a:p>
            <a:r>
              <a:rPr lang="en-US" dirty="0"/>
              <a:t>2.how to save a contact in your mobile.</a:t>
            </a:r>
          </a:p>
          <a:p>
            <a:r>
              <a:rPr lang="en-US" dirty="0"/>
              <a:t>3.how to modify a contact in your mobile .</a:t>
            </a:r>
          </a:p>
          <a:p>
            <a:r>
              <a:rPr lang="en-US" dirty="0"/>
              <a:t>4.how to find a contact in your mobile.</a:t>
            </a:r>
          </a:p>
          <a:p>
            <a:r>
              <a:rPr lang="en-US" dirty="0"/>
              <a:t>5.how to delete a contact from your mobile.</a:t>
            </a:r>
          </a:p>
          <a:p>
            <a:r>
              <a:rPr lang="en-US" dirty="0"/>
              <a:t>6.how to exit from the contacts</a:t>
            </a:r>
          </a:p>
          <a:p>
            <a:endParaRPr lang="en-US" dirty="0"/>
          </a:p>
        </p:txBody>
      </p:sp>
    </p:spTree>
    <p:extLst>
      <p:ext uri="{BB962C8B-B14F-4D97-AF65-F5344CB8AC3E}">
        <p14:creationId xmlns:p14="http://schemas.microsoft.com/office/powerpoint/2010/main" val="226725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CD18F-B67D-48E9-A0AF-84D33635116B}"/>
              </a:ext>
            </a:extLst>
          </p:cNvPr>
          <p:cNvSpPr>
            <a:spLocks noGrp="1"/>
          </p:cNvSpPr>
          <p:nvPr>
            <p:ph type="title"/>
          </p:nvPr>
        </p:nvSpPr>
        <p:spPr/>
        <p:txBody>
          <a:bodyPr/>
          <a:lstStyle/>
          <a:p>
            <a:r>
              <a:rPr lang="en-US" dirty="0"/>
              <a:t>ABSTRACT</a:t>
            </a:r>
            <a:br>
              <a:rPr lang="en-US" dirty="0"/>
            </a:br>
            <a:endParaRPr lang="en-US" dirty="0"/>
          </a:p>
        </p:txBody>
      </p:sp>
      <p:sp>
        <p:nvSpPr>
          <p:cNvPr id="3" name="Content Placeholder 2">
            <a:extLst>
              <a:ext uri="{FF2B5EF4-FFF2-40B4-BE49-F238E27FC236}">
                <a16:creationId xmlns:a16="http://schemas.microsoft.com/office/drawing/2014/main" id="{E9F22D3D-979F-4596-B46F-7256F3344161}"/>
              </a:ext>
            </a:extLst>
          </p:cNvPr>
          <p:cNvSpPr>
            <a:spLocks noGrp="1"/>
          </p:cNvSpPr>
          <p:nvPr>
            <p:ph sz="quarter" idx="10"/>
          </p:nvPr>
        </p:nvSpPr>
        <p:spPr/>
        <p:txBody>
          <a:bodyPr/>
          <a:lstStyle/>
          <a:p>
            <a:pPr marL="0" indent="0">
              <a:buNone/>
            </a:pPr>
            <a:r>
              <a:rPr lang="en-US" dirty="0"/>
              <a:t>.</a:t>
            </a:r>
          </a:p>
          <a:p>
            <a:pPr marL="0" indent="0">
              <a:buNone/>
            </a:pPr>
            <a:endParaRPr lang="en-US" dirty="0"/>
          </a:p>
        </p:txBody>
      </p:sp>
      <p:sp>
        <p:nvSpPr>
          <p:cNvPr id="6" name="TextBox 5">
            <a:extLst>
              <a:ext uri="{FF2B5EF4-FFF2-40B4-BE49-F238E27FC236}">
                <a16:creationId xmlns:a16="http://schemas.microsoft.com/office/drawing/2014/main" id="{9E9CC740-FCCB-422E-9D9E-85AC38D57FBA}"/>
              </a:ext>
            </a:extLst>
          </p:cNvPr>
          <p:cNvSpPr txBox="1"/>
          <p:nvPr/>
        </p:nvSpPr>
        <p:spPr>
          <a:xfrm>
            <a:off x="838200" y="1325880"/>
            <a:ext cx="10524344" cy="3970318"/>
          </a:xfrm>
          <a:prstGeom prst="rect">
            <a:avLst/>
          </a:prstGeom>
          <a:noFill/>
        </p:spPr>
        <p:txBody>
          <a:bodyPr wrap="square">
            <a:spAutoFit/>
          </a:bodyPr>
          <a:lstStyle/>
          <a:p>
            <a:pPr marL="0" marR="0"/>
            <a:r>
              <a:rPr lang="en-US" sz="1800" b="1" dirty="0">
                <a:effectLst/>
                <a:latin typeface="Times New Roman" panose="02020603050405020304" pitchFamily="18" charset="0"/>
                <a:ea typeface="Times New Roman" panose="02020603050405020304" pitchFamily="18" charset="0"/>
              </a:rPr>
              <a:t>Our project “phone book management” is about how to manage the contacts in our mobile and we have divided this project into six buttons those are </a:t>
            </a:r>
          </a:p>
          <a:p>
            <a:pPr marL="0" marR="0"/>
            <a:r>
              <a:rPr lang="en-US" sz="1800" b="1" dirty="0">
                <a:effectLst/>
                <a:latin typeface="Times New Roman" panose="02020603050405020304" pitchFamily="18" charset="0"/>
                <a:ea typeface="Times New Roman" panose="02020603050405020304" pitchFamily="18" charset="0"/>
              </a:rPr>
              <a:t>1.add new contact. </a:t>
            </a:r>
          </a:p>
          <a:p>
            <a:pPr marL="0" marR="0"/>
            <a:r>
              <a:rPr lang="en-US" sz="1800" b="1" dirty="0">
                <a:effectLst/>
                <a:latin typeface="Times New Roman" panose="02020603050405020304" pitchFamily="18" charset="0"/>
                <a:ea typeface="Times New Roman" panose="02020603050405020304" pitchFamily="18" charset="0"/>
              </a:rPr>
              <a:t>2.modifying a contact.</a:t>
            </a:r>
          </a:p>
          <a:p>
            <a:pPr marL="0" marR="0"/>
            <a:r>
              <a:rPr lang="en-US" sz="1800" b="1" dirty="0">
                <a:effectLst/>
                <a:latin typeface="Times New Roman" panose="02020603050405020304" pitchFamily="18" charset="0"/>
                <a:ea typeface="Times New Roman" panose="02020603050405020304" pitchFamily="18" charset="0"/>
              </a:rPr>
              <a:t>3.list of a contact.</a:t>
            </a:r>
          </a:p>
          <a:p>
            <a:pPr marL="0" marR="0"/>
            <a:r>
              <a:rPr lang="en-US" sz="1800" b="1" dirty="0">
                <a:effectLst/>
                <a:latin typeface="Times New Roman" panose="02020603050405020304" pitchFamily="18" charset="0"/>
                <a:ea typeface="Times New Roman" panose="02020603050405020304" pitchFamily="18" charset="0"/>
              </a:rPr>
              <a:t>4.exit from contacts.</a:t>
            </a:r>
          </a:p>
          <a:p>
            <a:pPr marL="0" marR="0"/>
            <a:r>
              <a:rPr lang="en-US" sz="1800" b="1" dirty="0">
                <a:effectLst/>
                <a:latin typeface="Times New Roman" panose="02020603050405020304" pitchFamily="18" charset="0"/>
                <a:ea typeface="Times New Roman" panose="02020603050405020304" pitchFamily="18" charset="0"/>
              </a:rPr>
              <a:t>5.search a contact.</a:t>
            </a:r>
          </a:p>
          <a:p>
            <a:pPr marL="0" marR="0"/>
            <a:r>
              <a:rPr lang="en-US" sz="1800" b="1" dirty="0">
                <a:effectLst/>
                <a:latin typeface="Times New Roman" panose="02020603050405020304" pitchFamily="18" charset="0"/>
                <a:ea typeface="Times New Roman" panose="02020603050405020304" pitchFamily="18" charset="0"/>
              </a:rPr>
              <a:t>6.delete a contact.</a:t>
            </a:r>
          </a:p>
          <a:p>
            <a:pPr marL="0" marR="0"/>
            <a:r>
              <a:rPr lang="en-US" sz="1800" b="1" dirty="0">
                <a:effectLst/>
                <a:latin typeface="Times New Roman" panose="02020603050405020304" pitchFamily="18" charset="0"/>
                <a:ea typeface="Times New Roman" panose="02020603050405020304" pitchFamily="18" charset="0"/>
              </a:rPr>
              <a:t>And we have made it as much as</a:t>
            </a:r>
          </a:p>
          <a:p>
            <a:pPr marL="0" marR="0"/>
            <a:r>
              <a:rPr lang="en-US" sz="1800" b="1" dirty="0">
                <a:effectLst/>
                <a:latin typeface="Times New Roman" panose="02020603050405020304" pitchFamily="18" charset="0"/>
                <a:ea typeface="Times New Roman" panose="02020603050405020304" pitchFamily="18" charset="0"/>
              </a:rPr>
              <a:t> easier we can do so that a person</a:t>
            </a:r>
          </a:p>
          <a:p>
            <a:pPr marL="0" marR="0"/>
            <a:r>
              <a:rPr lang="en-US" sz="1800" b="1" dirty="0">
                <a:effectLst/>
                <a:latin typeface="Times New Roman" panose="02020603050405020304" pitchFamily="18" charset="0"/>
                <a:ea typeface="Times New Roman" panose="02020603050405020304" pitchFamily="18" charset="0"/>
              </a:rPr>
              <a:t> can easily understand working </a:t>
            </a:r>
          </a:p>
          <a:p>
            <a:pPr marL="0" marR="0"/>
            <a:r>
              <a:rPr lang="en-US" sz="1800" b="1" dirty="0">
                <a:effectLst/>
                <a:latin typeface="Times New Roman" panose="02020603050405020304" pitchFamily="18" charset="0"/>
                <a:ea typeface="Times New Roman" panose="02020603050405020304" pitchFamily="18" charset="0"/>
              </a:rPr>
              <a:t>and it becomes easy for person to </a:t>
            </a:r>
          </a:p>
          <a:p>
            <a:pPr marL="0" marR="0"/>
            <a:r>
              <a:rPr lang="en-US" sz="1800" b="1" dirty="0">
                <a:effectLst/>
                <a:latin typeface="Times New Roman" panose="02020603050405020304" pitchFamily="18" charset="0"/>
                <a:ea typeface="Times New Roman" panose="02020603050405020304" pitchFamily="18" charset="0"/>
              </a:rPr>
              <a:t>operate.</a:t>
            </a:r>
          </a:p>
          <a:p>
            <a:pPr marL="0" marR="0"/>
            <a:r>
              <a:rPr lang="en-US" sz="1800" b="1" dirty="0">
                <a:effectLst/>
                <a:latin typeface="Times New Roman" panose="02020603050405020304" pitchFamily="18" charset="0"/>
                <a:ea typeface="Times New Roman" panose="02020603050405020304" pitchFamily="18" charset="0"/>
              </a:rPr>
              <a:t> </a:t>
            </a:r>
          </a:p>
        </p:txBody>
      </p:sp>
      <p:pic>
        <p:nvPicPr>
          <p:cNvPr id="20" name="Picture 19" descr="Text&#10;&#10;Description automatically generated with medium confidence">
            <a:extLst>
              <a:ext uri="{FF2B5EF4-FFF2-40B4-BE49-F238E27FC236}">
                <a16:creationId xmlns:a16="http://schemas.microsoft.com/office/drawing/2014/main" id="{F7C58CD9-F836-4A60-A40A-A227F256B209}"/>
              </a:ext>
            </a:extLst>
          </p:cNvPr>
          <p:cNvPicPr>
            <a:picLocks noChangeAspect="1"/>
          </p:cNvPicPr>
          <p:nvPr/>
        </p:nvPicPr>
        <p:blipFill>
          <a:blip r:embed="rId2"/>
          <a:stretch>
            <a:fillRect/>
          </a:stretch>
        </p:blipFill>
        <p:spPr>
          <a:xfrm>
            <a:off x="4380140" y="2042834"/>
            <a:ext cx="7054601" cy="3970103"/>
          </a:xfrm>
          <a:prstGeom prst="rect">
            <a:avLst/>
          </a:prstGeom>
        </p:spPr>
      </p:pic>
    </p:spTree>
    <p:extLst>
      <p:ext uri="{BB962C8B-B14F-4D97-AF65-F5344CB8AC3E}">
        <p14:creationId xmlns:p14="http://schemas.microsoft.com/office/powerpoint/2010/main" val="33436247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31F1-4AC0-4D8A-A5EF-E80371190E1C}"/>
              </a:ext>
            </a:extLst>
          </p:cNvPr>
          <p:cNvSpPr>
            <a:spLocks noGrp="1"/>
          </p:cNvSpPr>
          <p:nvPr>
            <p:ph type="title"/>
          </p:nvPr>
        </p:nvSpPr>
        <p:spPr/>
        <p:txBody>
          <a:bodyPr/>
          <a:lstStyle/>
          <a:p>
            <a:r>
              <a:rPr lang="en-US" dirty="0"/>
              <a:t>INTERFACE AFTER RUNNING THE CODE</a:t>
            </a:r>
            <a:br>
              <a:rPr lang="en-US" dirty="0"/>
            </a:br>
            <a:endParaRPr lang="en-US" dirty="0"/>
          </a:p>
        </p:txBody>
      </p:sp>
      <p:pic>
        <p:nvPicPr>
          <p:cNvPr id="5" name="Content Placeholder 4" descr="Shape, rectangle&#10;&#10;Description automatically generated">
            <a:extLst>
              <a:ext uri="{FF2B5EF4-FFF2-40B4-BE49-F238E27FC236}">
                <a16:creationId xmlns:a16="http://schemas.microsoft.com/office/drawing/2014/main" id="{F537CA8B-0AB1-45AB-85E0-0C468D970140}"/>
              </a:ext>
            </a:extLst>
          </p:cNvPr>
          <p:cNvPicPr>
            <a:picLocks noGrp="1" noChangeAspect="1"/>
          </p:cNvPicPr>
          <p:nvPr>
            <p:ph sz="quarter" idx="10"/>
          </p:nvPr>
        </p:nvPicPr>
        <p:blipFill>
          <a:blip r:embed="rId2"/>
          <a:stretch>
            <a:fillRect/>
          </a:stretch>
        </p:blipFill>
        <p:spPr>
          <a:xfrm>
            <a:off x="620785" y="1265239"/>
            <a:ext cx="10964411" cy="4405720"/>
          </a:xfrm>
        </p:spPr>
      </p:pic>
    </p:spTree>
    <p:extLst>
      <p:ext uri="{BB962C8B-B14F-4D97-AF65-F5344CB8AC3E}">
        <p14:creationId xmlns:p14="http://schemas.microsoft.com/office/powerpoint/2010/main" val="355303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alpha val="3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p:txBody>
          <a:bodyPr/>
          <a:lstStyle/>
          <a:p>
            <a:r>
              <a:rPr lang="en-US" dirty="0"/>
              <a:t>Introduction </a:t>
            </a:r>
            <a:br>
              <a:rPr lang="en-US" dirty="0"/>
            </a:br>
            <a:endParaRPr lang="en-US" dirty="0"/>
          </a:p>
        </p:txBody>
      </p:sp>
      <p:sp>
        <p:nvSpPr>
          <p:cNvPr id="18" name="Content Placeholder 17">
            <a:extLst>
              <a:ext uri="{FF2B5EF4-FFF2-40B4-BE49-F238E27FC236}">
                <a16:creationId xmlns:a16="http://schemas.microsoft.com/office/drawing/2014/main" id="{F451EBE7-64A3-7E40-8C33-3C01E8EBABD2}"/>
              </a:ext>
            </a:extLst>
          </p:cNvPr>
          <p:cNvSpPr>
            <a:spLocks noGrp="1"/>
          </p:cNvSpPr>
          <p:nvPr>
            <p:ph sz="quarter" idx="10"/>
          </p:nvPr>
        </p:nvSpPr>
        <p:spPr/>
        <p:txBody>
          <a:bodyPr>
            <a:normAutofit/>
          </a:bodyPr>
          <a:lstStyle/>
          <a:p>
            <a:pPr marL="0" marR="0"/>
            <a:r>
              <a:rPr lang="en-US" sz="1800" b="1" dirty="0">
                <a:effectLst/>
                <a:latin typeface="Times New Roman" panose="02020603050405020304" pitchFamily="18" charset="0"/>
                <a:ea typeface="Times New Roman" panose="02020603050405020304" pitchFamily="18" charset="0"/>
              </a:rPr>
              <a:t>&gt;Introduction:</a:t>
            </a:r>
          </a:p>
          <a:p>
            <a:pPr marL="0" marR="0"/>
            <a:r>
              <a:rPr lang="en-US" sz="1800" b="1" dirty="0">
                <a:effectLst/>
                <a:latin typeface="Times New Roman" panose="02020603050405020304" pitchFamily="18" charset="0"/>
                <a:ea typeface="Times New Roman" panose="02020603050405020304" pitchFamily="18" charset="0"/>
              </a:rPr>
              <a:t>we can use this project called </a:t>
            </a:r>
            <a:r>
              <a:rPr lang="en-US" sz="1800" b="1" dirty="0">
                <a:effectLst/>
                <a:highlight>
                  <a:srgbClr val="FFFF00"/>
                </a:highlight>
                <a:latin typeface="Times New Roman" panose="02020603050405020304" pitchFamily="18" charset="0"/>
                <a:ea typeface="Times New Roman" panose="02020603050405020304" pitchFamily="18" charset="0"/>
              </a:rPr>
              <a:t>PHONE BOOK MANAGEMENT </a:t>
            </a:r>
            <a:r>
              <a:rPr lang="en-US" sz="1800" b="1" dirty="0">
                <a:effectLst/>
                <a:latin typeface="Times New Roman" panose="02020603050405020304" pitchFamily="18" charset="0"/>
                <a:ea typeface="Times New Roman" panose="02020603050405020304" pitchFamily="18" charset="0"/>
              </a:rPr>
              <a:t>to replace our hard phone book or even use it as an office wide phone directory this will help user to easily search and manage contacts using this system.</a:t>
            </a:r>
          </a:p>
          <a:p>
            <a:pPr marL="0" marR="0"/>
            <a:r>
              <a:rPr lang="en-US" b="1" dirty="0">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This system is developed using the general need required by the user while using the phone directory book. In order to keep updated the user  will have authority to add and delete as well as modify the existing record within the phone book directory.</a:t>
            </a:r>
          </a:p>
          <a:p>
            <a:pPr marL="0" marR="0"/>
            <a:r>
              <a:rPr lang="en-US" sz="1800" b="1" dirty="0">
                <a:effectLst/>
                <a:latin typeface="Times New Roman" panose="02020603050405020304" pitchFamily="18" charset="0"/>
                <a:ea typeface="Times New Roman" panose="02020603050405020304" pitchFamily="18" charset="0"/>
              </a:rPr>
              <a:t>   To provide the search results within short interval of time optimized search algorithm cade have used that willable to provide the results within seconds.</a:t>
            </a:r>
          </a:p>
          <a:p>
            <a:pPr marL="0" marR="0"/>
            <a:r>
              <a:rPr lang="en-US" sz="1800" b="1" dirty="0">
                <a:effectLst/>
                <a:latin typeface="Times New Roman" panose="02020603050405020304" pitchFamily="18" charset="0"/>
                <a:ea typeface="Times New Roman" panose="02020603050405020304" pitchFamily="18" charset="0"/>
              </a:rPr>
              <a:t> The project is basically about phonebook management the use of this project is to manage the contacts of the people which includes their phone number, address, email. This entire program runs majorly using switch case which allows user to choose his requirement whether he wants to enter a new contact, edit an existing contact, deleting an existing contact etc.. With the help of this project people can store any number of contacts they require and search for the contact which is saved before in the memory.</a:t>
            </a:r>
          </a:p>
          <a:p>
            <a:pPr marL="0" indent="0">
              <a:buNone/>
            </a:pPr>
            <a:endParaRPr lang="ja-JP" altLang="en-US" dirty="0"/>
          </a:p>
        </p:txBody>
      </p:sp>
    </p:spTree>
    <p:extLst>
      <p:ext uri="{BB962C8B-B14F-4D97-AF65-F5344CB8AC3E}">
        <p14:creationId xmlns:p14="http://schemas.microsoft.com/office/powerpoint/2010/main" val="23482359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157F-A138-4B4A-985A-61DD67EF9B9A}"/>
              </a:ext>
            </a:extLst>
          </p:cNvPr>
          <p:cNvSpPr>
            <a:spLocks noGrp="1"/>
          </p:cNvSpPr>
          <p:nvPr>
            <p:ph type="title"/>
          </p:nvPr>
        </p:nvSpPr>
        <p:spPr/>
        <p:txBody>
          <a:bodyPr/>
          <a:lstStyle/>
          <a:p>
            <a:r>
              <a:rPr lang="en-US" dirty="0"/>
              <a:t>SOFTWARE REQUIREMENTS</a:t>
            </a:r>
          </a:p>
        </p:txBody>
      </p:sp>
      <p:sp>
        <p:nvSpPr>
          <p:cNvPr id="3" name="Content Placeholder 2">
            <a:extLst>
              <a:ext uri="{FF2B5EF4-FFF2-40B4-BE49-F238E27FC236}">
                <a16:creationId xmlns:a16="http://schemas.microsoft.com/office/drawing/2014/main" id="{DB090794-FDF4-4046-B861-7148D86B0C13}"/>
              </a:ext>
            </a:extLst>
          </p:cNvPr>
          <p:cNvSpPr>
            <a:spLocks noGrp="1"/>
          </p:cNvSpPr>
          <p:nvPr>
            <p:ph sz="quarter" idx="10"/>
          </p:nvPr>
        </p:nvSpPr>
        <p:spPr/>
        <p:txBody>
          <a:bodyPr/>
          <a:lstStyle/>
          <a:p>
            <a:r>
              <a:rPr lang="en-US" dirty="0"/>
              <a:t>WE ARE USING CODEBLOCKS SOFTWARE  TO BUILD OUR PROJECTS AND TO GET REQUIRED OUTPUT WE WANT </a:t>
            </a:r>
          </a:p>
          <a:p>
            <a:endParaRPr lang="en-US" dirty="0"/>
          </a:p>
        </p:txBody>
      </p:sp>
    </p:spTree>
    <p:extLst>
      <p:ext uri="{BB962C8B-B14F-4D97-AF65-F5344CB8AC3E}">
        <p14:creationId xmlns:p14="http://schemas.microsoft.com/office/powerpoint/2010/main" val="194662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5200-5CD9-4A6D-9117-3BE7B9F1E81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5499771B-0062-4301-B13C-AC70CB3BAB67}"/>
              </a:ext>
            </a:extLst>
          </p:cNvPr>
          <p:cNvSpPr>
            <a:spLocks noGrp="1"/>
          </p:cNvSpPr>
          <p:nvPr>
            <p:ph sz="quarter" idx="10"/>
          </p:nvPr>
        </p:nvSpPr>
        <p:spPr/>
        <p:txBody>
          <a:bodyPr/>
          <a:lstStyle/>
          <a:p>
            <a:pPr marL="0" marR="0"/>
            <a:r>
              <a:rPr lang="en-US" sz="1800" b="1" dirty="0">
                <a:effectLst/>
                <a:latin typeface="Times New Roman" panose="02020603050405020304" pitchFamily="18" charset="0"/>
                <a:ea typeface="Times New Roman" panose="02020603050405020304" pitchFamily="18" charset="0"/>
              </a:rPr>
              <a:t>To satisfy the user's requirement we will provide them different options to manage contacts. switch case in the code  helps us to provide  different options for user's usage.</a:t>
            </a:r>
          </a:p>
          <a:p>
            <a:pPr marL="0" marR="0"/>
            <a:r>
              <a:rPr lang="en-US" sz="1800" b="1" dirty="0">
                <a:effectLst/>
                <a:latin typeface="Times New Roman" panose="02020603050405020304" pitchFamily="18" charset="0"/>
                <a:ea typeface="Times New Roman" panose="02020603050405020304" pitchFamily="18" charset="0"/>
              </a:rPr>
              <a:t>We will ask the user to provide input based on their requirement and we will ask them to provide the details displayed on the screen.</a:t>
            </a:r>
          </a:p>
          <a:p>
            <a:pPr marL="0" marR="0"/>
            <a:r>
              <a:rPr lang="en-US" sz="1800" b="1" dirty="0">
                <a:effectLst/>
                <a:latin typeface="Times New Roman" panose="02020603050405020304" pitchFamily="18" charset="0"/>
                <a:ea typeface="Times New Roman" panose="02020603050405020304" pitchFamily="18" charset="0"/>
              </a:rPr>
              <a:t>The code will process the data which was received as input by user and saved in the memory of device.</a:t>
            </a:r>
          </a:p>
          <a:p>
            <a:endParaRPr lang="en-US" dirty="0"/>
          </a:p>
        </p:txBody>
      </p:sp>
      <p:pic>
        <p:nvPicPr>
          <p:cNvPr id="5" name="Picture 4" descr="Diagram&#10;&#10;Description automatically generated with medium confidence">
            <a:extLst>
              <a:ext uri="{FF2B5EF4-FFF2-40B4-BE49-F238E27FC236}">
                <a16:creationId xmlns:a16="http://schemas.microsoft.com/office/drawing/2014/main" id="{440CB837-43F8-41DC-AD84-76F6EAD4204B}"/>
              </a:ext>
            </a:extLst>
          </p:cNvPr>
          <p:cNvPicPr>
            <a:picLocks noChangeAspect="1"/>
          </p:cNvPicPr>
          <p:nvPr/>
        </p:nvPicPr>
        <p:blipFill>
          <a:blip r:embed="rId2"/>
          <a:stretch>
            <a:fillRect/>
          </a:stretch>
        </p:blipFill>
        <p:spPr>
          <a:xfrm>
            <a:off x="6355079" y="3220207"/>
            <a:ext cx="3781425" cy="3127254"/>
          </a:xfrm>
          <a:prstGeom prst="rect">
            <a:avLst/>
          </a:prstGeom>
        </p:spPr>
      </p:pic>
    </p:spTree>
    <p:extLst>
      <p:ext uri="{BB962C8B-B14F-4D97-AF65-F5344CB8AC3E}">
        <p14:creationId xmlns:p14="http://schemas.microsoft.com/office/powerpoint/2010/main" val="2870405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1ED7-9283-4AB9-9DC2-71800AC22105}"/>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960F0361-654F-49CD-8FD7-6380E2289816}"/>
              </a:ext>
            </a:extLst>
          </p:cNvPr>
          <p:cNvSpPr>
            <a:spLocks noGrp="1"/>
          </p:cNvSpPr>
          <p:nvPr>
            <p:ph sz="quarter" idx="10"/>
          </p:nvPr>
        </p:nvSpPr>
        <p:spPr/>
        <p:txBody>
          <a:bodyPr/>
          <a:lstStyle/>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WE MADE THE PROJECT IN SUCH A WAY THAT THE RESULTS WILL BE GIVEN IN 6 BUTTONS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1.ADD              WE USE THIS BUTTON TO ADD A NEW PERSON TO OUR CONTACT.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2.SEARCH        WE USE THIS BUTTON TO SEARCH OR FIND A CONTACT IN OUR MOBILE.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3.LIST              WE USE THIS BUTTON FOR LISTING OF CONTACTS.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4.MODIFY        WE USE THIS BUTTON FOR MODIFYING A CONTACT.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5.DELETE         WE USE THIS BUTTON FOR DELETING A CONTACT.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6.EXIT               WE USE THIS BUTTON FOR EXITING OF A CONTACT.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Arrow: Notched Right 3">
            <a:extLst>
              <a:ext uri="{FF2B5EF4-FFF2-40B4-BE49-F238E27FC236}">
                <a16:creationId xmlns:a16="http://schemas.microsoft.com/office/drawing/2014/main" id="{4CDDADC2-C2E0-4A0C-A47D-BD85D60B9D3C}"/>
              </a:ext>
            </a:extLst>
          </p:cNvPr>
          <p:cNvSpPr/>
          <p:nvPr/>
        </p:nvSpPr>
        <p:spPr>
          <a:xfrm>
            <a:off x="2247900" y="1798320"/>
            <a:ext cx="213360" cy="10668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Notched Right 4">
            <a:extLst>
              <a:ext uri="{FF2B5EF4-FFF2-40B4-BE49-F238E27FC236}">
                <a16:creationId xmlns:a16="http://schemas.microsoft.com/office/drawing/2014/main" id="{F0142EC2-1C26-454E-82A0-8576EC8D7D06}"/>
              </a:ext>
            </a:extLst>
          </p:cNvPr>
          <p:cNvSpPr/>
          <p:nvPr/>
        </p:nvSpPr>
        <p:spPr>
          <a:xfrm>
            <a:off x="2247900" y="2225040"/>
            <a:ext cx="213360" cy="10668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Notched Right 5">
            <a:extLst>
              <a:ext uri="{FF2B5EF4-FFF2-40B4-BE49-F238E27FC236}">
                <a16:creationId xmlns:a16="http://schemas.microsoft.com/office/drawing/2014/main" id="{EA588709-408B-4AA6-9FCD-EC176ED204F2}"/>
              </a:ext>
            </a:extLst>
          </p:cNvPr>
          <p:cNvSpPr/>
          <p:nvPr/>
        </p:nvSpPr>
        <p:spPr>
          <a:xfrm>
            <a:off x="2263140" y="2590800"/>
            <a:ext cx="198120" cy="12192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Notched Right 6">
            <a:extLst>
              <a:ext uri="{FF2B5EF4-FFF2-40B4-BE49-F238E27FC236}">
                <a16:creationId xmlns:a16="http://schemas.microsoft.com/office/drawing/2014/main" id="{091C11DC-D34A-49AD-AABF-CC333D9D63F2}"/>
              </a:ext>
            </a:extLst>
          </p:cNvPr>
          <p:cNvSpPr/>
          <p:nvPr/>
        </p:nvSpPr>
        <p:spPr>
          <a:xfrm>
            <a:off x="2263140" y="2964180"/>
            <a:ext cx="198120" cy="10668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Notched Right 7">
            <a:extLst>
              <a:ext uri="{FF2B5EF4-FFF2-40B4-BE49-F238E27FC236}">
                <a16:creationId xmlns:a16="http://schemas.microsoft.com/office/drawing/2014/main" id="{158302E4-44CF-462B-8686-BD08F1BF58CB}"/>
              </a:ext>
            </a:extLst>
          </p:cNvPr>
          <p:cNvSpPr/>
          <p:nvPr/>
        </p:nvSpPr>
        <p:spPr>
          <a:xfrm>
            <a:off x="2263140" y="3352800"/>
            <a:ext cx="198120" cy="10668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Notched Right 8">
            <a:extLst>
              <a:ext uri="{FF2B5EF4-FFF2-40B4-BE49-F238E27FC236}">
                <a16:creationId xmlns:a16="http://schemas.microsoft.com/office/drawing/2014/main" id="{4D4B701E-C146-4910-9062-5D92E1DC9A79}"/>
              </a:ext>
            </a:extLst>
          </p:cNvPr>
          <p:cNvSpPr/>
          <p:nvPr/>
        </p:nvSpPr>
        <p:spPr>
          <a:xfrm>
            <a:off x="2247900" y="3764280"/>
            <a:ext cx="213360" cy="12192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208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CAEB-50CD-4D95-89F6-3F3E54E825E3}"/>
              </a:ext>
            </a:extLst>
          </p:cNvPr>
          <p:cNvSpPr>
            <a:spLocks noGrp="1"/>
          </p:cNvSpPr>
          <p:nvPr>
            <p:ph type="title"/>
          </p:nvPr>
        </p:nvSpPr>
        <p:spPr/>
        <p:txBody>
          <a:bodyPr/>
          <a:lstStyle/>
          <a:p>
            <a:r>
              <a:rPr lang="en-US" dirty="0"/>
              <a:t>DISCUSSION </a:t>
            </a:r>
          </a:p>
        </p:txBody>
      </p:sp>
      <p:sp>
        <p:nvSpPr>
          <p:cNvPr id="3" name="Content Placeholder 2">
            <a:extLst>
              <a:ext uri="{FF2B5EF4-FFF2-40B4-BE49-F238E27FC236}">
                <a16:creationId xmlns:a16="http://schemas.microsoft.com/office/drawing/2014/main" id="{47B7BB16-2DB7-437F-A163-A4F065B37BDB}"/>
              </a:ext>
            </a:extLst>
          </p:cNvPr>
          <p:cNvSpPr>
            <a:spLocks noGrp="1"/>
          </p:cNvSpPr>
          <p:nvPr>
            <p:ph sz="quarter" idx="10"/>
          </p:nvPr>
        </p:nvSpPr>
        <p:spPr/>
        <p:txBody>
          <a:bodyPr>
            <a:normAutofit fontScale="92500" lnSpcReduction="10000"/>
          </a:bodyPr>
          <a:lstStyle/>
          <a:p>
            <a:pPr marL="0" marR="0"/>
            <a:r>
              <a:rPr lang="en-US" sz="1800" b="1" dirty="0">
                <a:effectLst/>
                <a:latin typeface="Times New Roman" panose="02020603050405020304" pitchFamily="18" charset="0"/>
                <a:ea typeface="Times New Roman" panose="02020603050405020304" pitchFamily="18" charset="0"/>
              </a:rPr>
              <a:t>NOTE: THE BOTTONS IS BASED ON THE INTERFACE WE HAVE PASTED ON THE SNIPPET.</a:t>
            </a: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this discussion we will explain the project more clearly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1.IF YOU PRESS BUTTON 1 THAT MEANS YOU WANT TO ADD A NEW CONTACT TO YOUR MOBILE IN YOUR CONTACT LIST THEN THEN YOU HAVE TO GIVE THE INPUT DETAILS OF THE CONTACT WHICH OR WHOM YOU WANT TO ADD .THE DETAILS YOU HAVE TO GIVE ARE :NAME OF THE PERSON,MOBILE NUMBER OF THE PERSON,THE ADDRESS OF THE PERSON,HI FATHER NAME,MOTHER NAME,GENDER OF THE PERSON,E MAIL OF THE PERSON.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a:effectLst/>
                <a:latin typeface="Calibri" panose="020F0502020204030204" pitchFamily="34" charset="0"/>
                <a:ea typeface="Calibri" panose="020F0502020204030204" pitchFamily="34" charset="0"/>
                <a:cs typeface="Times New Roman" panose="02020603050405020304" pitchFamily="18" charset="0"/>
              </a:rPr>
              <a:t>2</a:t>
            </a:r>
            <a:r>
              <a:rPr lang="en-IN" sz="1800" dirty="0">
                <a:effectLst/>
                <a:latin typeface="Calibri" panose="020F0502020204030204" pitchFamily="34" charset="0"/>
                <a:ea typeface="Calibri" panose="020F0502020204030204" pitchFamily="34" charset="0"/>
                <a:cs typeface="Times New Roman" panose="02020603050405020304" pitchFamily="18" charset="0"/>
              </a:rPr>
              <a:t>.IF YOU PRESS 2 THAT MEANS YOU WANT TO LIST OUT THE CONTACTS THE INPUTS WILL BE THE NAME OF THE PERSON.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3.IF YOU PRESS THE BUTTON 3 THAT MEANS YOU WANT TO GET EXITTED FROM THE CONTACTS.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4.IF YOU PRESS THE BUTTON 4 THAT MEANS YOU WANT TO MODIFY A CONTACT FOR THAT YOU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HAVE TO GIVE THE INPUT DETAILS LIKE NAME OF THE CONTACT WHOM YOU WANT TO MODIFY.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5.IF YOU PRESS THE BUTTON 5 THAT MEANS YOU WANT TO SEARCH A CONTACT AND THE INPUT YOU HAVE TO ARE NAME THE PERSON.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6.IF YOU PRESS THE BUTTON 6 THAT MEANS YOU WANT TO DELETE A CONTACT AND THE INPUT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YOU HAVE TO GIVE ARE NAME OF THE PERSON.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8602924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ED9C639-84DE-47D6-9311-DE22D096325C}" vid="{8897FD28-C2C5-4A9F-A28F-BC63F57A39B0}"/>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536</TotalTime>
  <Words>1237</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Meiryo UI</vt:lpstr>
      <vt:lpstr>Arial</vt:lpstr>
      <vt:lpstr>Calibri</vt:lpstr>
      <vt:lpstr>Century Gothic</vt:lpstr>
      <vt:lpstr>Times New Roman</vt:lpstr>
      <vt:lpstr>Wingdings 3</vt:lpstr>
      <vt:lpstr>Creative Gradient </vt:lpstr>
      <vt:lpstr>Ion Boardroom</vt:lpstr>
      <vt:lpstr>PHONE BOOK MANAGEMENT</vt:lpstr>
      <vt:lpstr>DIVISION OF PROJECT TO MAKE IT EASIER</vt:lpstr>
      <vt:lpstr>ABSTRACT </vt:lpstr>
      <vt:lpstr>INTERFACE AFTER RUNNING THE CODE </vt:lpstr>
      <vt:lpstr>Introduction  </vt:lpstr>
      <vt:lpstr>SOFTWARE REQUIREMENTS</vt:lpstr>
      <vt:lpstr>methodology</vt:lpstr>
      <vt:lpstr>Result:</vt:lpstr>
      <vt:lpstr>DISCUSSION </vt:lpstr>
      <vt:lpstr>CONCLUSION</vt:lpstr>
      <vt:lpstr>FUTURE PROSPECTS</vt:lpstr>
      <vt:lpstr>REFERENCES</vt:lpstr>
      <vt:lpstr>ACKNOWLEDGEMENTS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Sai Kiran Madala [CSE - 2020]</dc:creator>
  <cp:lastModifiedBy>Sai Kiran Madala [CSE - 2020]</cp:lastModifiedBy>
  <cp:revision>7</cp:revision>
  <dcterms:created xsi:type="dcterms:W3CDTF">2021-02-15T04:04:14Z</dcterms:created>
  <dcterms:modified xsi:type="dcterms:W3CDTF">2021-02-15T13:21:30Z</dcterms:modified>
</cp:coreProperties>
</file>