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4"/>
  </p:normalViewPr>
  <p:slideViewPr>
    <p:cSldViewPr snapToGrid="0" snapToObjects="1">
      <p:cViewPr varScale="1">
        <p:scale>
          <a:sx n="88" d="100"/>
          <a:sy n="88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3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1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0220-2EFA-AE42-A8A1-026BABF075E1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6F4F-BA35-D048-9466-0D4D2C3C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3" y="638629"/>
            <a:ext cx="1909434" cy="1074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34" y="638629"/>
            <a:ext cx="1909436" cy="1074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07" y="1360047"/>
            <a:ext cx="1763193" cy="352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36" y="1906312"/>
            <a:ext cx="1763195" cy="352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36" y="749128"/>
            <a:ext cx="1763195" cy="3526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74" y="1360046"/>
            <a:ext cx="1763195" cy="3526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13" y="2772231"/>
            <a:ext cx="1277256" cy="12772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933" y="3063496"/>
            <a:ext cx="1277256" cy="12772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72" y="3410859"/>
            <a:ext cx="1277256" cy="1277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72" y="4511795"/>
            <a:ext cx="1763195" cy="3526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88114"/>
            <a:ext cx="1909434" cy="107405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>
            <a:off x="2157497" y="1175658"/>
            <a:ext cx="43773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8" idx="1"/>
          </p:cNvCxnSpPr>
          <p:nvPr/>
        </p:nvCxnSpPr>
        <p:spPr>
          <a:xfrm flipV="1">
            <a:off x="6705600" y="925448"/>
            <a:ext cx="437736" cy="61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>
            <a:off x="6705600" y="1536367"/>
            <a:ext cx="437736" cy="5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0" idx="1"/>
          </p:cNvCxnSpPr>
          <p:nvPr/>
        </p:nvCxnSpPr>
        <p:spPr>
          <a:xfrm>
            <a:off x="8906531" y="925448"/>
            <a:ext cx="681143" cy="61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0" idx="1"/>
          </p:cNvCxnSpPr>
          <p:nvPr/>
        </p:nvCxnSpPr>
        <p:spPr>
          <a:xfrm flipV="1">
            <a:off x="8906531" y="1536366"/>
            <a:ext cx="681143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3"/>
            <a:endCxn id="11" idx="0"/>
          </p:cNvCxnSpPr>
          <p:nvPr/>
        </p:nvCxnSpPr>
        <p:spPr>
          <a:xfrm flipH="1">
            <a:off x="10712241" y="1536366"/>
            <a:ext cx="638628" cy="1235865"/>
          </a:xfrm>
          <a:prstGeom prst="bentConnector4">
            <a:avLst>
              <a:gd name="adj1" fmla="val -35795"/>
              <a:gd name="adj2" fmla="val 57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6" idx="1"/>
          </p:cNvCxnSpPr>
          <p:nvPr/>
        </p:nvCxnSpPr>
        <p:spPr>
          <a:xfrm>
            <a:off x="4504670" y="1175658"/>
            <a:ext cx="437737" cy="360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1"/>
            <a:endCxn id="12" idx="3"/>
          </p:cNvCxnSpPr>
          <p:nvPr/>
        </p:nvCxnSpPr>
        <p:spPr>
          <a:xfrm rot="10800000" flipV="1">
            <a:off x="9302189" y="3410858"/>
            <a:ext cx="771424" cy="291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1"/>
            <a:endCxn id="13" idx="3"/>
          </p:cNvCxnSpPr>
          <p:nvPr/>
        </p:nvCxnSpPr>
        <p:spPr>
          <a:xfrm rot="10800000" flipV="1">
            <a:off x="7344229" y="3702123"/>
            <a:ext cx="680705" cy="347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1"/>
            <a:endCxn id="14" idx="3"/>
          </p:cNvCxnSpPr>
          <p:nvPr/>
        </p:nvCxnSpPr>
        <p:spPr>
          <a:xfrm rot="10800000" flipV="1">
            <a:off x="5386268" y="4049487"/>
            <a:ext cx="680705" cy="638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1"/>
            <a:endCxn id="15" idx="3"/>
          </p:cNvCxnSpPr>
          <p:nvPr/>
        </p:nvCxnSpPr>
        <p:spPr>
          <a:xfrm rot="10800000" flipV="1">
            <a:off x="2595234" y="4688115"/>
            <a:ext cx="1027838" cy="537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237" y="180949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Image/Frame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44409" y="1829721"/>
            <a:ext cx="161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Perspective </a:t>
            </a:r>
          </a:p>
          <a:p>
            <a:r>
              <a:rPr lang="en-US" dirty="0" smtClean="0"/>
              <a:t>   Correction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42759" y="180949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Cropped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1102380"/>
            <a:ext cx="21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Sobel Thresholding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10399" y="2253826"/>
            <a:ext cx="21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HLS Thresholding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302189" y="1721646"/>
            <a:ext cx="248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Combined Thresholding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587674" y="4092110"/>
            <a:ext cx="248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Warped (Bird-Eye View)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90260" y="4490164"/>
            <a:ext cx="248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Sliding Window Search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82791" y="4860726"/>
            <a:ext cx="19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Illustrate Lane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52800" y="508214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Warped (Camera View)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2258" y="5836890"/>
            <a:ext cx="19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Final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9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maunesh ahir</dc:creator>
  <cp:lastModifiedBy>maunesh ahir</cp:lastModifiedBy>
  <cp:revision>3</cp:revision>
  <dcterms:created xsi:type="dcterms:W3CDTF">2017-03-06T00:43:28Z</dcterms:created>
  <dcterms:modified xsi:type="dcterms:W3CDTF">2017-03-06T01:06:57Z</dcterms:modified>
</cp:coreProperties>
</file>