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61" r:id="rId4"/>
  </p:sldMasterIdLst>
  <p:notesMasterIdLst>
    <p:notesMasterId r:id="rId24"/>
  </p:notesMasterIdLst>
  <p:sldIdLst>
    <p:sldId id="256" r:id="rId5"/>
    <p:sldId id="257" r:id="rId6"/>
    <p:sldId id="258" r:id="rId7"/>
    <p:sldId id="259" r:id="rId8"/>
    <p:sldId id="260" r:id="rId9"/>
    <p:sldId id="263" r:id="rId10"/>
    <p:sldId id="272" r:id="rId11"/>
    <p:sldId id="271" r:id="rId12"/>
    <p:sldId id="270" r:id="rId13"/>
    <p:sldId id="269" r:id="rId14"/>
    <p:sldId id="268" r:id="rId15"/>
    <p:sldId id="267" r:id="rId16"/>
    <p:sldId id="266" r:id="rId17"/>
    <p:sldId id="265" r:id="rId18"/>
    <p:sldId id="264" r:id="rId19"/>
    <p:sldId id="262" r:id="rId20"/>
    <p:sldId id="274" r:id="rId21"/>
    <p:sldId id="261" r:id="rId22"/>
    <p:sldId id="273" r:id="rId23"/>
  </p:sldIdLst>
  <p:sldSz cx="9144000" cy="5143500" type="screen16x9"/>
  <p:notesSz cx="6858000" cy="9144000"/>
  <p:embeddedFontLst>
    <p:embeddedFont>
      <p:font typeface="Calibri" panose="020F0502020204030204" pitchFamily="34"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518C361F-BF71-4849-BEC7-DAC9C95B8D79}">
          <p14:sldIdLst>
            <p14:sldId id="256"/>
            <p14:sldId id="257"/>
            <p14:sldId id="258"/>
            <p14:sldId id="259"/>
            <p14:sldId id="260"/>
            <p14:sldId id="263"/>
            <p14:sldId id="272"/>
            <p14:sldId id="271"/>
            <p14:sldId id="270"/>
            <p14:sldId id="269"/>
            <p14:sldId id="268"/>
            <p14:sldId id="267"/>
            <p14:sldId id="266"/>
            <p14:sldId id="265"/>
            <p14:sldId id="264"/>
            <p14:sldId id="262"/>
            <p14:sldId id="274"/>
            <p14:sldId id="261"/>
            <p14:sldId id="273"/>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nonymous" initials="" lastIdx="2" clrIdx="0"/>
  <p:cmAuthor id="1" name="Justin Turner" initials="JT" lastIdx="2" clrIdx="1">
    <p:extLst>
      <p:ext uri="{19B8F6BF-5375-455C-9EA6-DF929625EA0E}">
        <p15:presenceInfo xmlns:p15="http://schemas.microsoft.com/office/powerpoint/2012/main" userId="S::jturn222@students.kennesaw.edu::a0de9768-00dd-4431-ae59-0f62befa78e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511836A-0719-49A8-8690-63A8C5D61C8E}" v="17" dt="2021-03-02T23:09:49.59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6456" autoAdjust="0"/>
  </p:normalViewPr>
  <p:slideViewPr>
    <p:cSldViewPr snapToGrid="0">
      <p:cViewPr varScale="1">
        <p:scale>
          <a:sx n="82" d="100"/>
          <a:sy n="82" d="100"/>
        </p:scale>
        <p:origin x="1056" y="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2.fntdata"/><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1.fntdata"/><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font" Target="fonts/font4.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font" Target="fonts/font3.fntdata"/><Relationship Id="rId30" Type="http://schemas.openxmlformats.org/officeDocument/2006/relationships/presProps" Target="presProps.xml"/><Relationship Id="rId35"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u" userId="6e33416e-6ff5-4060-b0f8-b10740b9322b" providerId="ADAL" clId="{F511836A-0719-49A8-8690-63A8C5D61C8E}"/>
    <pc:docChg chg="modSld">
      <pc:chgData name="Tu" userId="6e33416e-6ff5-4060-b0f8-b10740b9322b" providerId="ADAL" clId="{F511836A-0719-49A8-8690-63A8C5D61C8E}" dt="2021-03-02T23:09:49.599" v="12"/>
      <pc:docMkLst>
        <pc:docMk/>
      </pc:docMkLst>
      <pc:sldChg chg="addSp delSp modSp">
        <pc:chgData name="Tu" userId="6e33416e-6ff5-4060-b0f8-b10740b9322b" providerId="ADAL" clId="{F511836A-0719-49A8-8690-63A8C5D61C8E}" dt="2021-02-28T17:07:52.931" v="2"/>
        <pc:sldMkLst>
          <pc:docMk/>
          <pc:sldMk cId="3840278954" sldId="261"/>
        </pc:sldMkLst>
        <pc:picChg chg="add del mod">
          <ac:chgData name="Tu" userId="6e33416e-6ff5-4060-b0f8-b10740b9322b" providerId="ADAL" clId="{F511836A-0719-49A8-8690-63A8C5D61C8E}" dt="2021-02-28T16:41:46.565" v="1"/>
          <ac:picMkLst>
            <pc:docMk/>
            <pc:sldMk cId="3840278954" sldId="261"/>
            <ac:picMk id="2" creationId="{EC565CD1-B287-4C0B-AB77-2F293BADFB4E}"/>
          </ac:picMkLst>
        </pc:picChg>
        <pc:picChg chg="add del mod">
          <ac:chgData name="Tu" userId="6e33416e-6ff5-4060-b0f8-b10740b9322b" providerId="ADAL" clId="{F511836A-0719-49A8-8690-63A8C5D61C8E}" dt="2021-02-28T17:07:52.931" v="2"/>
          <ac:picMkLst>
            <pc:docMk/>
            <pc:sldMk cId="3840278954" sldId="261"/>
            <ac:picMk id="3" creationId="{C2179FF6-7F0E-4133-B7A8-BA3D686920CE}"/>
          </ac:picMkLst>
        </pc:picChg>
        <pc:picChg chg="add mod">
          <ac:chgData name="Tu" userId="6e33416e-6ff5-4060-b0f8-b10740b9322b" providerId="ADAL" clId="{F511836A-0719-49A8-8690-63A8C5D61C8E}" dt="2021-02-28T17:07:52.931" v="2"/>
          <ac:picMkLst>
            <pc:docMk/>
            <pc:sldMk cId="3840278954" sldId="261"/>
            <ac:picMk id="4" creationId="{E1F21048-BE2E-41F1-907F-B5C4CD85A465}"/>
          </ac:picMkLst>
        </pc:picChg>
      </pc:sldChg>
      <pc:sldChg chg="addSp delSp modSp">
        <pc:chgData name="Tu" userId="6e33416e-6ff5-4060-b0f8-b10740b9322b" providerId="ADAL" clId="{F511836A-0719-49A8-8690-63A8C5D61C8E}" dt="2021-02-28T17:13:58.834" v="6"/>
        <pc:sldMkLst>
          <pc:docMk/>
          <pc:sldMk cId="2696677323" sldId="262"/>
        </pc:sldMkLst>
        <pc:picChg chg="add del mod">
          <ac:chgData name="Tu" userId="6e33416e-6ff5-4060-b0f8-b10740b9322b" providerId="ADAL" clId="{F511836A-0719-49A8-8690-63A8C5D61C8E}" dt="2021-02-28T17:11:52.816" v="4"/>
          <ac:picMkLst>
            <pc:docMk/>
            <pc:sldMk cId="2696677323" sldId="262"/>
            <ac:picMk id="2" creationId="{1E4EE808-D378-45F7-AFED-4934130DB2F1}"/>
          </ac:picMkLst>
        </pc:picChg>
        <pc:picChg chg="add del mod">
          <ac:chgData name="Tu" userId="6e33416e-6ff5-4060-b0f8-b10740b9322b" providerId="ADAL" clId="{F511836A-0719-49A8-8690-63A8C5D61C8E}" dt="2021-02-28T17:12:07.929" v="5"/>
          <ac:picMkLst>
            <pc:docMk/>
            <pc:sldMk cId="2696677323" sldId="262"/>
            <ac:picMk id="3" creationId="{9ED196A7-EB61-4584-8FAC-AA70B585E82A}"/>
          </ac:picMkLst>
        </pc:picChg>
        <pc:picChg chg="add del mod">
          <ac:chgData name="Tu" userId="6e33416e-6ff5-4060-b0f8-b10740b9322b" providerId="ADAL" clId="{F511836A-0719-49A8-8690-63A8C5D61C8E}" dt="2021-02-28T17:13:58.834" v="6"/>
          <ac:picMkLst>
            <pc:docMk/>
            <pc:sldMk cId="2696677323" sldId="262"/>
            <ac:picMk id="4" creationId="{8D906CE3-2D3E-4DD6-9576-FEF6757A34B7}"/>
          </ac:picMkLst>
        </pc:picChg>
        <pc:picChg chg="add mod">
          <ac:chgData name="Tu" userId="6e33416e-6ff5-4060-b0f8-b10740b9322b" providerId="ADAL" clId="{F511836A-0719-49A8-8690-63A8C5D61C8E}" dt="2021-02-28T17:13:58.834" v="6"/>
          <ac:picMkLst>
            <pc:docMk/>
            <pc:sldMk cId="2696677323" sldId="262"/>
            <ac:picMk id="5" creationId="{2257F013-490B-4F83-BFFD-207E3270278D}"/>
          </ac:picMkLst>
        </pc:picChg>
      </pc:sldChg>
      <pc:sldChg chg="addSp delSp modSp">
        <pc:chgData name="Tu" userId="6e33416e-6ff5-4060-b0f8-b10740b9322b" providerId="ADAL" clId="{F511836A-0719-49A8-8690-63A8C5D61C8E}" dt="2021-02-28T17:34:47.171" v="8"/>
        <pc:sldMkLst>
          <pc:docMk/>
          <pc:sldMk cId="3088123757" sldId="263"/>
        </pc:sldMkLst>
        <pc:picChg chg="add del mod">
          <ac:chgData name="Tu" userId="6e33416e-6ff5-4060-b0f8-b10740b9322b" providerId="ADAL" clId="{F511836A-0719-49A8-8690-63A8C5D61C8E}" dt="2021-02-28T17:34:47.171" v="8"/>
          <ac:picMkLst>
            <pc:docMk/>
            <pc:sldMk cId="3088123757" sldId="263"/>
            <ac:picMk id="2" creationId="{E08491FC-14F7-4AC7-B11B-8C0E98C54DF0}"/>
          </ac:picMkLst>
        </pc:picChg>
        <pc:picChg chg="add mod">
          <ac:chgData name="Tu" userId="6e33416e-6ff5-4060-b0f8-b10740b9322b" providerId="ADAL" clId="{F511836A-0719-49A8-8690-63A8C5D61C8E}" dt="2021-02-28T17:34:47.171" v="8"/>
          <ac:picMkLst>
            <pc:docMk/>
            <pc:sldMk cId="3088123757" sldId="263"/>
            <ac:picMk id="3" creationId="{DAFAC5A6-D097-4E3D-88E5-2BF640C39993}"/>
          </ac:picMkLst>
        </pc:picChg>
      </pc:sldChg>
      <pc:sldChg chg="addSp delSp modSp">
        <pc:chgData name="Tu" userId="6e33416e-6ff5-4060-b0f8-b10740b9322b" providerId="ADAL" clId="{F511836A-0719-49A8-8690-63A8C5D61C8E}" dt="2021-03-02T23:09:49.599" v="12"/>
        <pc:sldMkLst>
          <pc:docMk/>
          <pc:sldMk cId="1795261841" sldId="265"/>
        </pc:sldMkLst>
        <pc:picChg chg="add del mod">
          <ac:chgData name="Tu" userId="6e33416e-6ff5-4060-b0f8-b10740b9322b" providerId="ADAL" clId="{F511836A-0719-49A8-8690-63A8C5D61C8E}" dt="2021-03-02T23:08:50.126" v="11"/>
          <ac:picMkLst>
            <pc:docMk/>
            <pc:sldMk cId="1795261841" sldId="265"/>
            <ac:picMk id="2" creationId="{C8365814-3494-41F3-B38A-FA1C4948AC0D}"/>
          </ac:picMkLst>
        </pc:picChg>
        <pc:picChg chg="add del mod">
          <ac:chgData name="Tu" userId="6e33416e-6ff5-4060-b0f8-b10740b9322b" providerId="ADAL" clId="{F511836A-0719-49A8-8690-63A8C5D61C8E}" dt="2021-03-02T23:09:49.599" v="12"/>
          <ac:picMkLst>
            <pc:docMk/>
            <pc:sldMk cId="1795261841" sldId="265"/>
            <ac:picMk id="3" creationId="{0196C340-6F29-4D0A-B4CA-E60D609C67AA}"/>
          </ac:picMkLst>
        </pc:picChg>
        <pc:picChg chg="add mod">
          <ac:chgData name="Tu" userId="6e33416e-6ff5-4060-b0f8-b10740b9322b" providerId="ADAL" clId="{F511836A-0719-49A8-8690-63A8C5D61C8E}" dt="2021-03-02T23:09:49.599" v="12"/>
          <ac:picMkLst>
            <pc:docMk/>
            <pc:sldMk cId="1795261841" sldId="265"/>
            <ac:picMk id="4" creationId="{EEDB497D-99C8-4997-A2EA-20E00E14D2AC}"/>
          </ac:picMkLst>
        </pc:picChg>
      </pc:sldChg>
      <pc:sldChg chg="addSp modSp">
        <pc:chgData name="Tu" userId="6e33416e-6ff5-4060-b0f8-b10740b9322b" providerId="ADAL" clId="{F511836A-0719-49A8-8690-63A8C5D61C8E}" dt="2021-02-28T17:37:22.614" v="9"/>
        <pc:sldMkLst>
          <pc:docMk/>
          <pc:sldMk cId="2340801598" sldId="267"/>
        </pc:sldMkLst>
        <pc:picChg chg="add mod">
          <ac:chgData name="Tu" userId="6e33416e-6ff5-4060-b0f8-b10740b9322b" providerId="ADAL" clId="{F511836A-0719-49A8-8690-63A8C5D61C8E}" dt="2021-02-28T17:37:22.614" v="9"/>
          <ac:picMkLst>
            <pc:docMk/>
            <pc:sldMk cId="2340801598" sldId="267"/>
            <ac:picMk id="2" creationId="{58EB3AF6-372E-4117-8ED8-3184B9B128E8}"/>
          </ac:picMkLst>
        </pc:picChg>
      </pc:sldChg>
    </pc:docChg>
  </pc:docChgLst>
  <pc:docChgLst>
    <pc:chgData name="Justin Turner" userId="S::jturn222@students.kennesaw.edu::a0de9768-00dd-4431-ae59-0f62befa78e1" providerId="AD" clId="Web-{18591D0C-7278-4215-AA01-4074906C46D1}"/>
    <pc:docChg chg="">
      <pc:chgData name="Justin Turner" userId="S::jturn222@students.kennesaw.edu::a0de9768-00dd-4431-ae59-0f62befa78e1" providerId="AD" clId="Web-{18591D0C-7278-4215-AA01-4074906C46D1}" dt="2021-02-28T21:52:19.323" v="0"/>
      <pc:docMkLst>
        <pc:docMk/>
      </pc:docMkLst>
      <pc:sldChg chg="delCm">
        <pc:chgData name="Justin Turner" userId="S::jturn222@students.kennesaw.edu::a0de9768-00dd-4431-ae59-0f62befa78e1" providerId="AD" clId="Web-{18591D0C-7278-4215-AA01-4074906C46D1}" dt="2021-02-28T21:52:19.323" v="0"/>
        <pc:sldMkLst>
          <pc:docMk/>
          <pc:sldMk cId="1696777225" sldId="258"/>
        </pc:sldMkLst>
      </pc:sldChg>
    </pc:docChg>
  </pc:docChgLst>
  <pc:docChgLst>
    <pc:chgData name="Justin Turner" userId="S::jturn222@students.kennesaw.edu::a0de9768-00dd-4431-ae59-0f62befa78e1" providerId="AD" clId="Web-{66E3FAD7-71A9-454B-82F2-7E4BF9181313}"/>
    <pc:docChg chg="">
      <pc:chgData name="Justin Turner" userId="S::jturn222@students.kennesaw.edu::a0de9768-00dd-4431-ae59-0f62befa78e1" providerId="AD" clId="Web-{66E3FAD7-71A9-454B-82F2-7E4BF9181313}" dt="2021-02-28T21:57:08.183" v="0"/>
      <pc:docMkLst>
        <pc:docMk/>
      </pc:docMkLst>
      <pc:sldChg chg="delCm">
        <pc:chgData name="Justin Turner" userId="S::jturn222@students.kennesaw.edu::a0de9768-00dd-4431-ae59-0f62befa78e1" providerId="AD" clId="Web-{66E3FAD7-71A9-454B-82F2-7E4BF9181313}" dt="2021-02-28T21:57:08.183" v="0"/>
        <pc:sldMkLst>
          <pc:docMk/>
          <pc:sldMk cId="2108064821" sldId="257"/>
        </pc:sldMkLst>
      </pc:sldChg>
    </pc:docChg>
  </pc:docChgLst>
  <pc:docChgLst>
    <pc:chgData name="Tu Bui" userId="S::tbui12@students.kennesaw.edu::6e33416e-6ff5-4060-b0f8-b10740b9322b" providerId="AD" clId="Web-{A63559F3-2BA1-4E2A-9002-DF2DAA562CCC}"/>
    <pc:docChg chg="modSld">
      <pc:chgData name="Tu Bui" userId="S::tbui12@students.kennesaw.edu::6e33416e-6ff5-4060-b0f8-b10740b9322b" providerId="AD" clId="Web-{A63559F3-2BA1-4E2A-9002-DF2DAA562CCC}" dt="2021-02-27T22:49:27.135" v="0" actId="20577"/>
      <pc:docMkLst>
        <pc:docMk/>
      </pc:docMkLst>
      <pc:sldChg chg="modSp">
        <pc:chgData name="Tu Bui" userId="S::tbui12@students.kennesaw.edu::6e33416e-6ff5-4060-b0f8-b10740b9322b" providerId="AD" clId="Web-{A63559F3-2BA1-4E2A-9002-DF2DAA562CCC}" dt="2021-02-27T22:49:27.135" v="0" actId="20577"/>
        <pc:sldMkLst>
          <pc:docMk/>
          <pc:sldMk cId="3840278954" sldId="261"/>
        </pc:sldMkLst>
        <pc:spChg chg="mod">
          <ac:chgData name="Tu Bui" userId="S::tbui12@students.kennesaw.edu::6e33416e-6ff5-4060-b0f8-b10740b9322b" providerId="AD" clId="Web-{A63559F3-2BA1-4E2A-9002-DF2DAA562CCC}" dt="2021-02-27T22:49:27.135" v="0" actId="20577"/>
          <ac:spMkLst>
            <pc:docMk/>
            <pc:sldMk cId="3840278954" sldId="261"/>
            <ac:spMk id="121" creationId="{00000000-0000-0000-0000-000000000000}"/>
          </ac:spMkLst>
        </pc:spChg>
      </pc:sldChg>
    </pc:docChg>
  </pc:docChgLst>
  <pc:docChgLst>
    <pc:chgData name="Justin Turner" userId="S::jturn222@students.kennesaw.edu::a0de9768-00dd-4431-ae59-0f62befa78e1" providerId="AD" clId="Web-{E267F74B-48E4-4CC8-893F-BFDDF06C8C42}"/>
    <pc:docChg chg="">
      <pc:chgData name="Justin Turner" userId="S::jturn222@students.kennesaw.edu::a0de9768-00dd-4431-ae59-0f62befa78e1" providerId="AD" clId="Web-{E267F74B-48E4-4CC8-893F-BFDDF06C8C42}" dt="2021-02-28T00:25:12.409" v="0"/>
      <pc:docMkLst>
        <pc:docMk/>
      </pc:docMkLst>
      <pc:sldChg chg="delCm">
        <pc:chgData name="Justin Turner" userId="S::jturn222@students.kennesaw.edu::a0de9768-00dd-4431-ae59-0f62befa78e1" providerId="AD" clId="Web-{E267F74B-48E4-4CC8-893F-BFDDF06C8C42}" dt="2021-02-28T00:25:12.409" v="0"/>
        <pc:sldMkLst>
          <pc:docMk/>
          <pc:sldMk cId="3300344186" sldId="280"/>
        </pc:sldMkLst>
      </pc:sldChg>
    </pc:docChg>
  </pc:docChgLst>
  <pc:docChgLst>
    <pc:chgData name="Justin Turner" userId="S::jturn222@students.kennesaw.edu::a0de9768-00dd-4431-ae59-0f62befa78e1" providerId="AD" clId="Web-{9F9BEEBE-DD5D-4856-8F80-1EBCC7032B40}"/>
    <pc:docChg chg="modSld">
      <pc:chgData name="Justin Turner" userId="S::jturn222@students.kennesaw.edu::a0de9768-00dd-4431-ae59-0f62befa78e1" providerId="AD" clId="Web-{9F9BEEBE-DD5D-4856-8F80-1EBCC7032B40}" dt="2021-02-28T00:09:19.619" v="81" actId="20577"/>
      <pc:docMkLst>
        <pc:docMk/>
      </pc:docMkLst>
      <pc:sldChg chg="modSp">
        <pc:chgData name="Justin Turner" userId="S::jturn222@students.kennesaw.edu::a0de9768-00dd-4431-ae59-0f62befa78e1" providerId="AD" clId="Web-{9F9BEEBE-DD5D-4856-8F80-1EBCC7032B40}" dt="2021-02-28T00:09:19.619" v="81" actId="20577"/>
        <pc:sldMkLst>
          <pc:docMk/>
          <pc:sldMk cId="0" sldId="277"/>
        </pc:sldMkLst>
        <pc:spChg chg="mod">
          <ac:chgData name="Justin Turner" userId="S::jturn222@students.kennesaw.edu::a0de9768-00dd-4431-ae59-0f62befa78e1" providerId="AD" clId="Web-{9F9BEEBE-DD5D-4856-8F80-1EBCC7032B40}" dt="2021-02-28T00:09:19.619" v="81" actId="20577"/>
          <ac:spMkLst>
            <pc:docMk/>
            <pc:sldMk cId="0" sldId="277"/>
            <ac:spMk id="248" creationId="{00000000-0000-0000-0000-000000000000}"/>
          </ac:spMkLst>
        </pc:spChg>
      </pc:sldChg>
      <pc:sldChg chg="addCm">
        <pc:chgData name="Justin Turner" userId="S::jturn222@students.kennesaw.edu::a0de9768-00dd-4431-ae59-0f62befa78e1" providerId="AD" clId="Web-{9F9BEEBE-DD5D-4856-8F80-1EBCC7032B40}" dt="2021-02-28T00:07:26.597" v="0"/>
        <pc:sldMkLst>
          <pc:docMk/>
          <pc:sldMk cId="3300344186" sldId="280"/>
        </pc:sldMkLst>
      </pc:sldChg>
    </pc:docChg>
  </pc:docChgLst>
  <pc:docChgLst>
    <pc:chgData name="Justin Turner" userId="S::jturn222@students.kennesaw.edu::a0de9768-00dd-4431-ae59-0f62befa78e1" providerId="AD" clId="Web-{516E930F-51C0-4774-BA43-0B42A5760764}"/>
    <pc:docChg chg="">
      <pc:chgData name="Justin Turner" userId="S::jturn222@students.kennesaw.edu::a0de9768-00dd-4431-ae59-0f62befa78e1" providerId="AD" clId="Web-{516E930F-51C0-4774-BA43-0B42A5760764}" dt="2021-02-27T22:51:13.240" v="0"/>
      <pc:docMkLst>
        <pc:docMk/>
      </pc:docMkLst>
      <pc:sldChg chg="addCm">
        <pc:chgData name="Justin Turner" userId="S::jturn222@students.kennesaw.edu::a0de9768-00dd-4431-ae59-0f62befa78e1" providerId="AD" clId="Web-{516E930F-51C0-4774-BA43-0B42A5760764}" dt="2021-02-27T22:51:13.240" v="0"/>
        <pc:sldMkLst>
          <pc:docMk/>
          <pc:sldMk cId="2381140794" sldId="274"/>
        </pc:sldMkLst>
      </pc:sldChg>
    </pc:docChg>
  </pc:docChgLst>
  <pc:docChgLst>
    <pc:chgData name="Justin Turner" userId="a0de9768-00dd-4431-ae59-0f62befa78e1" providerId="ADAL" clId="{C025D811-5835-F147-97F5-32EFA02ACD1B}"/>
    <pc:docChg chg="custSel modSld">
      <pc:chgData name="Justin Turner" userId="a0de9768-00dd-4431-ae59-0f62befa78e1" providerId="ADAL" clId="{C025D811-5835-F147-97F5-32EFA02ACD1B}" dt="2021-02-28T21:56:31.906" v="115"/>
      <pc:docMkLst>
        <pc:docMk/>
      </pc:docMkLst>
      <pc:sldChg chg="addSp modSp modAnim modNotesTx">
        <pc:chgData name="Justin Turner" userId="a0de9768-00dd-4431-ae59-0f62befa78e1" providerId="ADAL" clId="{C025D811-5835-F147-97F5-32EFA02ACD1B}" dt="2021-02-28T21:47:32.784" v="102"/>
        <pc:sldMkLst>
          <pc:docMk/>
          <pc:sldMk cId="0" sldId="256"/>
        </pc:sldMkLst>
        <pc:picChg chg="add mod">
          <ac:chgData name="Justin Turner" userId="a0de9768-00dd-4431-ae59-0f62befa78e1" providerId="ADAL" clId="{C025D811-5835-F147-97F5-32EFA02ACD1B}" dt="2021-02-28T21:40:10.945" v="91" actId="1076"/>
          <ac:picMkLst>
            <pc:docMk/>
            <pc:sldMk cId="0" sldId="256"/>
            <ac:picMk id="2" creationId="{7AC96A7E-E756-1F44-93CB-E727310E5FF3}"/>
          </ac:picMkLst>
        </pc:picChg>
      </pc:sldChg>
      <pc:sldChg chg="addSp modSp modAnim">
        <pc:chgData name="Justin Turner" userId="a0de9768-00dd-4431-ae59-0f62befa78e1" providerId="ADAL" clId="{C025D811-5835-F147-97F5-32EFA02ACD1B}" dt="2021-02-28T21:48:13.021" v="104"/>
        <pc:sldMkLst>
          <pc:docMk/>
          <pc:sldMk cId="2108064821" sldId="257"/>
        </pc:sldMkLst>
        <pc:picChg chg="add mod">
          <ac:chgData name="Justin Turner" userId="a0de9768-00dd-4431-ae59-0f62befa78e1" providerId="ADAL" clId="{C025D811-5835-F147-97F5-32EFA02ACD1B}" dt="2021-02-28T21:42:14.339" v="94" actId="1076"/>
          <ac:picMkLst>
            <pc:docMk/>
            <pc:sldMk cId="2108064821" sldId="257"/>
            <ac:picMk id="2" creationId="{5938E8B0-CFE8-7A4F-A53A-63F967E5AD32}"/>
          </ac:picMkLst>
        </pc:picChg>
      </pc:sldChg>
      <pc:sldChg chg="addSp modSp modAnim">
        <pc:chgData name="Justin Turner" userId="a0de9768-00dd-4431-ae59-0f62befa78e1" providerId="ADAL" clId="{C025D811-5835-F147-97F5-32EFA02ACD1B}" dt="2021-02-28T21:48:24.329" v="106"/>
        <pc:sldMkLst>
          <pc:docMk/>
          <pc:sldMk cId="1696777225" sldId="258"/>
        </pc:sldMkLst>
        <pc:picChg chg="add mod">
          <ac:chgData name="Justin Turner" userId="a0de9768-00dd-4431-ae59-0f62befa78e1" providerId="ADAL" clId="{C025D811-5835-F147-97F5-32EFA02ACD1B}" dt="2021-02-28T21:43:52.248" v="96" actId="1076"/>
          <ac:picMkLst>
            <pc:docMk/>
            <pc:sldMk cId="1696777225" sldId="258"/>
            <ac:picMk id="2" creationId="{2D2C4533-C745-2D4E-ADDC-0894FEA16273}"/>
          </ac:picMkLst>
        </pc:picChg>
      </pc:sldChg>
      <pc:sldChg chg="addSp delSp modSp delAnim modAnim">
        <pc:chgData name="Justin Turner" userId="a0de9768-00dd-4431-ae59-0f62befa78e1" providerId="ADAL" clId="{C025D811-5835-F147-97F5-32EFA02ACD1B}" dt="2021-02-28T21:56:31.906" v="115"/>
        <pc:sldMkLst>
          <pc:docMk/>
          <pc:sldMk cId="3219414586" sldId="260"/>
        </pc:sldMkLst>
        <pc:picChg chg="add del mod">
          <ac:chgData name="Justin Turner" userId="a0de9768-00dd-4431-ae59-0f62befa78e1" providerId="ADAL" clId="{C025D811-5835-F147-97F5-32EFA02ACD1B}" dt="2021-02-28T21:54:35.704" v="111" actId="478"/>
          <ac:picMkLst>
            <pc:docMk/>
            <pc:sldMk cId="3219414586" sldId="260"/>
            <ac:picMk id="2" creationId="{E3702422-4610-2145-8278-CF1A5804B0A0}"/>
          </ac:picMkLst>
        </pc:picChg>
        <pc:picChg chg="add mod">
          <ac:chgData name="Justin Turner" userId="a0de9768-00dd-4431-ae59-0f62befa78e1" providerId="ADAL" clId="{C025D811-5835-F147-97F5-32EFA02ACD1B}" dt="2021-02-28T21:56:23.898" v="113" actId="1076"/>
          <ac:picMkLst>
            <pc:docMk/>
            <pc:sldMk cId="3219414586" sldId="260"/>
            <ac:picMk id="3" creationId="{CF02A2F9-E062-204E-93EE-C4BF29489021}"/>
          </ac:picMkLst>
        </pc:picChg>
      </pc:sldChg>
      <pc:sldChg chg="addSp modSp modAnim">
        <pc:chgData name="Justin Turner" userId="a0de9768-00dd-4431-ae59-0f62befa78e1" providerId="ADAL" clId="{C025D811-5835-F147-97F5-32EFA02ACD1B}" dt="2021-02-28T21:48:32.194" v="108"/>
        <pc:sldMkLst>
          <pc:docMk/>
          <pc:sldMk cId="3855766163" sldId="279"/>
        </pc:sldMkLst>
        <pc:picChg chg="add mod">
          <ac:chgData name="Justin Turner" userId="a0de9768-00dd-4431-ae59-0f62befa78e1" providerId="ADAL" clId="{C025D811-5835-F147-97F5-32EFA02ACD1B}" dt="2021-02-28T21:44:46.846" v="98" actId="1076"/>
          <ac:picMkLst>
            <pc:docMk/>
            <pc:sldMk cId="3855766163" sldId="279"/>
            <ac:picMk id="2" creationId="{64F22AC2-F185-6D4E-9AD5-1693443602B1}"/>
          </ac:picMkLst>
        </pc:picChg>
      </pc:sldChg>
    </pc:docChg>
  </pc:docChgLst>
  <pc:docChgLst>
    <pc:chgData name="Phuong Nguyen" userId="7fa4c113-83aa-402b-9564-0a8688b8f721" providerId="ADAL" clId="{317F3F34-35C1-46B2-BB3E-FC716858D441}"/>
    <pc:docChg chg="undo custSel addSld modSld">
      <pc:chgData name="Phuong Nguyen" userId="7fa4c113-83aa-402b-9564-0a8688b8f721" providerId="ADAL" clId="{317F3F34-35C1-46B2-BB3E-FC716858D441}" dt="2021-03-03T03:37:45.835" v="967" actId="20577"/>
      <pc:docMkLst>
        <pc:docMk/>
      </pc:docMkLst>
      <pc:sldChg chg="modSp mod">
        <pc:chgData name="Phuong Nguyen" userId="7fa4c113-83aa-402b-9564-0a8688b8f721" providerId="ADAL" clId="{317F3F34-35C1-46B2-BB3E-FC716858D441}" dt="2021-02-27T22:37:46.763" v="67" actId="108"/>
        <pc:sldMkLst>
          <pc:docMk/>
          <pc:sldMk cId="2108064821" sldId="257"/>
        </pc:sldMkLst>
        <pc:spChg chg="mod">
          <ac:chgData name="Phuong Nguyen" userId="7fa4c113-83aa-402b-9564-0a8688b8f721" providerId="ADAL" clId="{317F3F34-35C1-46B2-BB3E-FC716858D441}" dt="2021-02-27T22:37:46.763" v="67" actId="108"/>
          <ac:spMkLst>
            <pc:docMk/>
            <pc:sldMk cId="2108064821" sldId="257"/>
            <ac:spMk id="91" creationId="{00000000-0000-0000-0000-000000000000}"/>
          </ac:spMkLst>
        </pc:spChg>
        <pc:spChg chg="mod">
          <ac:chgData name="Phuong Nguyen" userId="7fa4c113-83aa-402b-9564-0a8688b8f721" providerId="ADAL" clId="{317F3F34-35C1-46B2-BB3E-FC716858D441}" dt="2021-02-27T22:37:42.796" v="66" actId="108"/>
          <ac:spMkLst>
            <pc:docMk/>
            <pc:sldMk cId="2108064821" sldId="257"/>
            <ac:spMk id="92" creationId="{00000000-0000-0000-0000-000000000000}"/>
          </ac:spMkLst>
        </pc:spChg>
      </pc:sldChg>
      <pc:sldChg chg="addSp modSp mod">
        <pc:chgData name="Phuong Nguyen" userId="7fa4c113-83aa-402b-9564-0a8688b8f721" providerId="ADAL" clId="{317F3F34-35C1-46B2-BB3E-FC716858D441}" dt="2021-03-03T03:25:32.151" v="440" actId="1076"/>
        <pc:sldMkLst>
          <pc:docMk/>
          <pc:sldMk cId="1364932952" sldId="273"/>
        </pc:sldMkLst>
        <pc:spChg chg="mod">
          <ac:chgData name="Phuong Nguyen" userId="7fa4c113-83aa-402b-9564-0a8688b8f721" providerId="ADAL" clId="{317F3F34-35C1-46B2-BB3E-FC716858D441}" dt="2021-03-03T03:24:39.568" v="433" actId="14100"/>
          <ac:spMkLst>
            <pc:docMk/>
            <pc:sldMk cId="1364932952" sldId="273"/>
            <ac:spMk id="203" creationId="{00000000-0000-0000-0000-000000000000}"/>
          </ac:spMkLst>
        </pc:spChg>
        <pc:picChg chg="add mod">
          <ac:chgData name="Phuong Nguyen" userId="7fa4c113-83aa-402b-9564-0a8688b8f721" providerId="ADAL" clId="{317F3F34-35C1-46B2-BB3E-FC716858D441}" dt="2021-03-03T03:25:32.151" v="440" actId="1076"/>
          <ac:picMkLst>
            <pc:docMk/>
            <pc:sldMk cId="1364932952" sldId="273"/>
            <ac:picMk id="1026" creationId="{D705C941-24DC-4F15-BB11-D9ED555A6588}"/>
          </ac:picMkLst>
        </pc:picChg>
      </pc:sldChg>
      <pc:sldChg chg="addSp delSp modSp mod">
        <pc:chgData name="Phuong Nguyen" userId="7fa4c113-83aa-402b-9564-0a8688b8f721" providerId="ADAL" clId="{317F3F34-35C1-46B2-BB3E-FC716858D441}" dt="2021-02-28T00:02:57.548" v="92" actId="1076"/>
        <pc:sldMkLst>
          <pc:docMk/>
          <pc:sldMk cId="2381140794" sldId="274"/>
        </pc:sldMkLst>
        <pc:spChg chg="add del mod">
          <ac:chgData name="Phuong Nguyen" userId="7fa4c113-83aa-402b-9564-0a8688b8f721" providerId="ADAL" clId="{317F3F34-35C1-46B2-BB3E-FC716858D441}" dt="2021-02-27T22:30:44.827" v="6" actId="478"/>
          <ac:spMkLst>
            <pc:docMk/>
            <pc:sldMk cId="2381140794" sldId="274"/>
            <ac:spMk id="2" creationId="{EA4F5EF3-CBCC-4028-8BD5-8E13F1EC0DA1}"/>
          </ac:spMkLst>
        </pc:spChg>
        <pc:spChg chg="mod">
          <ac:chgData name="Phuong Nguyen" userId="7fa4c113-83aa-402b-9564-0a8688b8f721" providerId="ADAL" clId="{317F3F34-35C1-46B2-BB3E-FC716858D441}" dt="2021-02-27T22:38:37.486" v="73" actId="20577"/>
          <ac:spMkLst>
            <pc:docMk/>
            <pc:sldMk cId="2381140794" sldId="274"/>
            <ac:spMk id="222" creationId="{00000000-0000-0000-0000-000000000000}"/>
          </ac:spMkLst>
        </pc:spChg>
        <pc:picChg chg="add mod ord">
          <ac:chgData name="Phuong Nguyen" userId="7fa4c113-83aa-402b-9564-0a8688b8f721" providerId="ADAL" clId="{317F3F34-35C1-46B2-BB3E-FC716858D441}" dt="2021-02-28T00:02:40.740" v="90" actId="1076"/>
          <ac:picMkLst>
            <pc:docMk/>
            <pc:sldMk cId="2381140794" sldId="274"/>
            <ac:picMk id="12" creationId="{3C929113-E915-4D95-B57E-34F60D8D5A4D}"/>
          </ac:picMkLst>
        </pc:picChg>
        <pc:picChg chg="mod ord">
          <ac:chgData name="Phuong Nguyen" userId="7fa4c113-83aa-402b-9564-0a8688b8f721" providerId="ADAL" clId="{317F3F34-35C1-46B2-BB3E-FC716858D441}" dt="2021-02-28T00:02:57.548" v="92" actId="1076"/>
          <ac:picMkLst>
            <pc:docMk/>
            <pc:sldMk cId="2381140794" sldId="274"/>
            <ac:picMk id="13" creationId="{0B9F60C3-773A-4109-9DC6-DAC6EA4E7574}"/>
          </ac:picMkLst>
        </pc:picChg>
        <pc:picChg chg="mod ord">
          <ac:chgData name="Phuong Nguyen" userId="7fa4c113-83aa-402b-9564-0a8688b8f721" providerId="ADAL" clId="{317F3F34-35C1-46B2-BB3E-FC716858D441}" dt="2021-02-28T00:02:28.171" v="86" actId="1076"/>
          <ac:picMkLst>
            <pc:docMk/>
            <pc:sldMk cId="2381140794" sldId="274"/>
            <ac:picMk id="14" creationId="{19A43775-2270-432D-AC44-AAE0E6F36BCC}"/>
          </ac:picMkLst>
        </pc:picChg>
        <pc:picChg chg="mod ord">
          <ac:chgData name="Phuong Nguyen" userId="7fa4c113-83aa-402b-9564-0a8688b8f721" providerId="ADAL" clId="{317F3F34-35C1-46B2-BB3E-FC716858D441}" dt="2021-02-28T00:02:15.059" v="82" actId="1076"/>
          <ac:picMkLst>
            <pc:docMk/>
            <pc:sldMk cId="2381140794" sldId="274"/>
            <ac:picMk id="215" creationId="{00000000-0000-0000-0000-000000000000}"/>
          </ac:picMkLst>
        </pc:picChg>
        <pc:picChg chg="mod ord">
          <ac:chgData name="Phuong Nguyen" userId="7fa4c113-83aa-402b-9564-0a8688b8f721" providerId="ADAL" clId="{317F3F34-35C1-46B2-BB3E-FC716858D441}" dt="2021-02-28T00:02:49.769" v="91" actId="1076"/>
          <ac:picMkLst>
            <pc:docMk/>
            <pc:sldMk cId="2381140794" sldId="274"/>
            <ac:picMk id="216" creationId="{00000000-0000-0000-0000-000000000000}"/>
          </ac:picMkLst>
        </pc:picChg>
        <pc:picChg chg="del">
          <ac:chgData name="Phuong Nguyen" userId="7fa4c113-83aa-402b-9564-0a8688b8f721" providerId="ADAL" clId="{317F3F34-35C1-46B2-BB3E-FC716858D441}" dt="2021-02-27T22:30:52.172" v="7" actId="478"/>
          <ac:picMkLst>
            <pc:docMk/>
            <pc:sldMk cId="2381140794" sldId="274"/>
            <ac:picMk id="217" creationId="{00000000-0000-0000-0000-000000000000}"/>
          </ac:picMkLst>
        </pc:picChg>
        <pc:picChg chg="mod ord">
          <ac:chgData name="Phuong Nguyen" userId="7fa4c113-83aa-402b-9564-0a8688b8f721" providerId="ADAL" clId="{317F3F34-35C1-46B2-BB3E-FC716858D441}" dt="2021-02-28T00:02:31.461" v="87" actId="1076"/>
          <ac:picMkLst>
            <pc:docMk/>
            <pc:sldMk cId="2381140794" sldId="274"/>
            <ac:picMk id="218" creationId="{00000000-0000-0000-0000-000000000000}"/>
          </ac:picMkLst>
        </pc:picChg>
        <pc:picChg chg="mod ord">
          <ac:chgData name="Phuong Nguyen" userId="7fa4c113-83aa-402b-9564-0a8688b8f721" providerId="ADAL" clId="{317F3F34-35C1-46B2-BB3E-FC716858D441}" dt="2021-02-28T00:02:37.149" v="89" actId="1076"/>
          <ac:picMkLst>
            <pc:docMk/>
            <pc:sldMk cId="2381140794" sldId="274"/>
            <ac:picMk id="219" creationId="{00000000-0000-0000-0000-000000000000}"/>
          </ac:picMkLst>
        </pc:picChg>
        <pc:picChg chg="add mod">
          <ac:chgData name="Phuong Nguyen" userId="7fa4c113-83aa-402b-9564-0a8688b8f721" providerId="ADAL" clId="{317F3F34-35C1-46B2-BB3E-FC716858D441}" dt="2021-02-28T00:02:12.013" v="81" actId="1076"/>
          <ac:picMkLst>
            <pc:docMk/>
            <pc:sldMk cId="2381140794" sldId="274"/>
            <ac:picMk id="1026" creationId="{7352284E-1E5D-4074-9D1A-D69FC12A64CD}"/>
          </ac:picMkLst>
        </pc:picChg>
        <pc:picChg chg="del">
          <ac:chgData name="Phuong Nguyen" userId="7fa4c113-83aa-402b-9564-0a8688b8f721" providerId="ADAL" clId="{317F3F34-35C1-46B2-BB3E-FC716858D441}" dt="2021-02-28T00:01:52.108" v="74" actId="478"/>
          <ac:picMkLst>
            <pc:docMk/>
            <pc:sldMk cId="2381140794" sldId="274"/>
            <ac:picMk id="4098" creationId="{50633116-B0FF-4773-94D2-34D55735593E}"/>
          </ac:picMkLst>
        </pc:picChg>
      </pc:sldChg>
      <pc:sldChg chg="modSp mod">
        <pc:chgData name="Phuong Nguyen" userId="7fa4c113-83aa-402b-9564-0a8688b8f721" providerId="ADAL" clId="{317F3F34-35C1-46B2-BB3E-FC716858D441}" dt="2021-03-03T03:37:45.835" v="967" actId="20577"/>
        <pc:sldMkLst>
          <pc:docMk/>
          <pc:sldMk cId="0" sldId="277"/>
        </pc:sldMkLst>
        <pc:spChg chg="mod">
          <ac:chgData name="Phuong Nguyen" userId="7fa4c113-83aa-402b-9564-0a8688b8f721" providerId="ADAL" clId="{317F3F34-35C1-46B2-BB3E-FC716858D441}" dt="2021-03-03T03:37:45.835" v="967" actId="20577"/>
          <ac:spMkLst>
            <pc:docMk/>
            <pc:sldMk cId="0" sldId="277"/>
            <ac:spMk id="248" creationId="{00000000-0000-0000-0000-000000000000}"/>
          </ac:spMkLst>
        </pc:spChg>
      </pc:sldChg>
      <pc:sldChg chg="modSp mod">
        <pc:chgData name="Phuong Nguyen" userId="7fa4c113-83aa-402b-9564-0a8688b8f721" providerId="ADAL" clId="{317F3F34-35C1-46B2-BB3E-FC716858D441}" dt="2021-02-27T22:32:42.152" v="37" actId="20577"/>
        <pc:sldMkLst>
          <pc:docMk/>
          <pc:sldMk cId="0" sldId="278"/>
        </pc:sldMkLst>
        <pc:spChg chg="mod">
          <ac:chgData name="Phuong Nguyen" userId="7fa4c113-83aa-402b-9564-0a8688b8f721" providerId="ADAL" clId="{317F3F34-35C1-46B2-BB3E-FC716858D441}" dt="2021-02-27T22:32:42.152" v="37" actId="20577"/>
          <ac:spMkLst>
            <pc:docMk/>
            <pc:sldMk cId="0" sldId="278"/>
            <ac:spMk id="253" creationId="{00000000-0000-0000-0000-000000000000}"/>
          </ac:spMkLst>
        </pc:spChg>
      </pc:sldChg>
      <pc:sldChg chg="modSp mod">
        <pc:chgData name="Phuong Nguyen" userId="7fa4c113-83aa-402b-9564-0a8688b8f721" providerId="ADAL" clId="{317F3F34-35C1-46B2-BB3E-FC716858D441}" dt="2021-02-28T00:20:02.819" v="418" actId="20577"/>
        <pc:sldMkLst>
          <pc:docMk/>
          <pc:sldMk cId="3300344186" sldId="280"/>
        </pc:sldMkLst>
        <pc:spChg chg="mod">
          <ac:chgData name="Phuong Nguyen" userId="7fa4c113-83aa-402b-9564-0a8688b8f721" providerId="ADAL" clId="{317F3F34-35C1-46B2-BB3E-FC716858D441}" dt="2021-02-28T00:20:02.819" v="418" actId="20577"/>
          <ac:spMkLst>
            <pc:docMk/>
            <pc:sldMk cId="3300344186" sldId="280"/>
            <ac:spMk id="3" creationId="{81973D04-E16A-4059-8F85-0B85EE141DAC}"/>
          </ac:spMkLst>
        </pc:spChg>
      </pc:sldChg>
      <pc:sldChg chg="modSp add mod">
        <pc:chgData name="Phuong Nguyen" userId="7fa4c113-83aa-402b-9564-0a8688b8f721" providerId="ADAL" clId="{317F3F34-35C1-46B2-BB3E-FC716858D441}" dt="2021-02-27T22:32:51.720" v="42" actId="20577"/>
        <pc:sldMkLst>
          <pc:docMk/>
          <pc:sldMk cId="1821637922" sldId="281"/>
        </pc:sldMkLst>
        <pc:spChg chg="mod">
          <ac:chgData name="Phuong Nguyen" userId="7fa4c113-83aa-402b-9564-0a8688b8f721" providerId="ADAL" clId="{317F3F34-35C1-46B2-BB3E-FC716858D441}" dt="2021-02-27T22:32:51.720" v="42" actId="20577"/>
          <ac:spMkLst>
            <pc:docMk/>
            <pc:sldMk cId="1821637922" sldId="281"/>
            <ac:spMk id="25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143146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80580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38233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20597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1425388" y="1092784"/>
            <a:ext cx="7089962" cy="179070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2"/>
          <p:cNvSpPr txBox="1">
            <a:spLocks noGrp="1"/>
          </p:cNvSpPr>
          <p:nvPr>
            <p:ph type="subTitle" idx="1"/>
          </p:nvPr>
        </p:nvSpPr>
        <p:spPr>
          <a:xfrm>
            <a:off x="1425388" y="2952540"/>
            <a:ext cx="7089962" cy="1241822"/>
          </a:xfrm>
          <a:prstGeom prst="rect">
            <a:avLst/>
          </a:prstGeom>
          <a:noFill/>
          <a:ln>
            <a:noFill/>
          </a:ln>
        </p:spPr>
        <p:txBody>
          <a:bodyPr spcFirstLastPara="1" wrap="square" lIns="91425" tIns="45700" rIns="91425" bIns="45700" anchor="t" anchorCtr="0">
            <a:noAutofit/>
          </a:bodyPr>
          <a:lstStyle>
            <a:lvl1pPr lvl="0" algn="ctr">
              <a:lnSpc>
                <a:spcPct val="90000"/>
              </a:lnSpc>
              <a:spcBef>
                <a:spcPts val="750"/>
              </a:spcBef>
              <a:spcAft>
                <a:spcPts val="0"/>
              </a:spcAft>
              <a:buClr>
                <a:schemeClr val="dk1"/>
              </a:buClr>
              <a:buSzPts val="1800"/>
              <a:buNone/>
              <a:defRPr sz="1800"/>
            </a:lvl1pPr>
            <a:lvl2pPr lvl="1" algn="ctr">
              <a:lnSpc>
                <a:spcPct val="90000"/>
              </a:lnSpc>
              <a:spcBef>
                <a:spcPts val="375"/>
              </a:spcBef>
              <a:spcAft>
                <a:spcPts val="0"/>
              </a:spcAft>
              <a:buClr>
                <a:schemeClr val="dk1"/>
              </a:buClr>
              <a:buSzPts val="1500"/>
              <a:buNone/>
              <a:defRPr sz="1500"/>
            </a:lvl2pPr>
            <a:lvl3pPr lvl="2" algn="ctr">
              <a:lnSpc>
                <a:spcPct val="90000"/>
              </a:lnSpc>
              <a:spcBef>
                <a:spcPts val="375"/>
              </a:spcBef>
              <a:spcAft>
                <a:spcPts val="0"/>
              </a:spcAft>
              <a:buClr>
                <a:schemeClr val="dk1"/>
              </a:buClr>
              <a:buSzPts val="1350"/>
              <a:buNone/>
              <a:defRPr sz="1350"/>
            </a:lvl3pPr>
            <a:lvl4pPr lvl="3" algn="ctr">
              <a:lnSpc>
                <a:spcPct val="90000"/>
              </a:lnSpc>
              <a:spcBef>
                <a:spcPts val="375"/>
              </a:spcBef>
              <a:spcAft>
                <a:spcPts val="0"/>
              </a:spcAft>
              <a:buClr>
                <a:schemeClr val="dk1"/>
              </a:buClr>
              <a:buSzPts val="1200"/>
              <a:buNone/>
              <a:defRPr sz="1200"/>
            </a:lvl4pPr>
            <a:lvl5pPr lvl="4" algn="ctr">
              <a:lnSpc>
                <a:spcPct val="90000"/>
              </a:lnSpc>
              <a:spcBef>
                <a:spcPts val="375"/>
              </a:spcBef>
              <a:spcAft>
                <a:spcPts val="0"/>
              </a:spcAft>
              <a:buClr>
                <a:schemeClr val="dk1"/>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a:endParaRPr/>
          </a:p>
        </p:txBody>
      </p:sp>
      <p:sp>
        <p:nvSpPr>
          <p:cNvPr id="14" name="Google Shape;14;p2"/>
          <p:cNvSpPr txBox="1">
            <a:spLocks noGrp="1"/>
          </p:cNvSpPr>
          <p:nvPr>
            <p:ph type="dt" idx="10"/>
          </p:nvPr>
        </p:nvSpPr>
        <p:spPr>
          <a:xfrm>
            <a:off x="1425388" y="4767263"/>
            <a:ext cx="1882588"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2"/>
          <p:cNvSpPr txBox="1">
            <a:spLocks noGrp="1"/>
          </p:cNvSpPr>
          <p:nvPr>
            <p:ph type="ftr" idx="11"/>
          </p:nvPr>
        </p:nvSpPr>
        <p:spPr>
          <a:xfrm>
            <a:off x="3523129" y="4767263"/>
            <a:ext cx="2591921"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3"/>
          <p:cNvSpPr txBox="1">
            <a:spLocks noGrp="1"/>
          </p:cNvSpPr>
          <p:nvPr>
            <p:ph type="title"/>
          </p:nvPr>
        </p:nvSpPr>
        <p:spPr>
          <a:xfrm>
            <a:off x="1425388" y="102393"/>
            <a:ext cx="7089962" cy="994172"/>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3"/>
          <p:cNvSpPr txBox="1">
            <a:spLocks noGrp="1"/>
          </p:cNvSpPr>
          <p:nvPr>
            <p:ph type="body" idx="1"/>
          </p:nvPr>
        </p:nvSpPr>
        <p:spPr>
          <a:xfrm rot="5400000">
            <a:off x="3492208" y="-390420"/>
            <a:ext cx="2956323" cy="7089962"/>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71" name="Google Shape;71;p13"/>
          <p:cNvSpPr txBox="1">
            <a:spLocks noGrp="1"/>
          </p:cNvSpPr>
          <p:nvPr>
            <p:ph type="dt" idx="10"/>
          </p:nvPr>
        </p:nvSpPr>
        <p:spPr>
          <a:xfrm>
            <a:off x="1425388" y="4767263"/>
            <a:ext cx="1882588"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3"/>
          <p:cNvSpPr txBox="1">
            <a:spLocks noGrp="1"/>
          </p:cNvSpPr>
          <p:nvPr>
            <p:ph type="ftr" idx="11"/>
          </p:nvPr>
        </p:nvSpPr>
        <p:spPr>
          <a:xfrm>
            <a:off x="3523129" y="4767263"/>
            <a:ext cx="2591921"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3"/>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4"/>
          <p:cNvSpPr txBox="1">
            <a:spLocks noGrp="1"/>
          </p:cNvSpPr>
          <p:nvPr>
            <p:ph type="title"/>
          </p:nvPr>
        </p:nvSpPr>
        <p:spPr>
          <a:xfrm rot="5400000">
            <a:off x="5350073" y="1467446"/>
            <a:ext cx="4358879" cy="1971675"/>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4"/>
          <p:cNvSpPr txBox="1">
            <a:spLocks noGrp="1"/>
          </p:cNvSpPr>
          <p:nvPr>
            <p:ph type="body" idx="1"/>
          </p:nvPr>
        </p:nvSpPr>
        <p:spPr>
          <a:xfrm rot="5400000">
            <a:off x="1747942" y="-48710"/>
            <a:ext cx="4358879" cy="5003987"/>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77" name="Google Shape;77;p14"/>
          <p:cNvSpPr txBox="1">
            <a:spLocks noGrp="1"/>
          </p:cNvSpPr>
          <p:nvPr>
            <p:ph type="dt" idx="10"/>
          </p:nvPr>
        </p:nvSpPr>
        <p:spPr>
          <a:xfrm>
            <a:off x="1425388" y="4767263"/>
            <a:ext cx="1882588"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4"/>
          <p:cNvSpPr txBox="1">
            <a:spLocks noGrp="1"/>
          </p:cNvSpPr>
          <p:nvPr>
            <p:ph type="ftr" idx="11"/>
          </p:nvPr>
        </p:nvSpPr>
        <p:spPr>
          <a:xfrm>
            <a:off x="3523129" y="4767263"/>
            <a:ext cx="2591921"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4"/>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5"/>
          <p:cNvSpPr txBox="1">
            <a:spLocks noGrp="1"/>
          </p:cNvSpPr>
          <p:nvPr>
            <p:ph type="title"/>
          </p:nvPr>
        </p:nvSpPr>
        <p:spPr>
          <a:xfrm>
            <a:off x="1425388" y="102393"/>
            <a:ext cx="7089962" cy="994172"/>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5"/>
          <p:cNvSpPr txBox="1">
            <a:spLocks noGrp="1"/>
          </p:cNvSpPr>
          <p:nvPr>
            <p:ph type="body" idx="1"/>
          </p:nvPr>
        </p:nvSpPr>
        <p:spPr>
          <a:xfrm>
            <a:off x="1425388" y="1646482"/>
            <a:ext cx="3089462" cy="25490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32" name="Google Shape;32;p5"/>
          <p:cNvSpPr txBox="1">
            <a:spLocks noGrp="1"/>
          </p:cNvSpPr>
          <p:nvPr>
            <p:ph type="body" idx="2"/>
          </p:nvPr>
        </p:nvSpPr>
        <p:spPr>
          <a:xfrm>
            <a:off x="4629150" y="1646482"/>
            <a:ext cx="3886200" cy="25490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33" name="Google Shape;33;p5"/>
          <p:cNvSpPr txBox="1">
            <a:spLocks noGrp="1"/>
          </p:cNvSpPr>
          <p:nvPr>
            <p:ph type="dt" idx="10"/>
          </p:nvPr>
        </p:nvSpPr>
        <p:spPr>
          <a:xfrm>
            <a:off x="1425388" y="4767263"/>
            <a:ext cx="1882588"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5"/>
          <p:cNvSpPr txBox="1">
            <a:spLocks noGrp="1"/>
          </p:cNvSpPr>
          <p:nvPr>
            <p:ph type="ftr" idx="11"/>
          </p:nvPr>
        </p:nvSpPr>
        <p:spPr>
          <a:xfrm>
            <a:off x="3523129" y="4767263"/>
            <a:ext cx="2591921"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1425388" y="34981"/>
            <a:ext cx="7091153" cy="1202948"/>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6"/>
          <p:cNvSpPr txBox="1">
            <a:spLocks noGrp="1"/>
          </p:cNvSpPr>
          <p:nvPr>
            <p:ph type="body" idx="1"/>
          </p:nvPr>
        </p:nvSpPr>
        <p:spPr>
          <a:xfrm>
            <a:off x="1425387" y="1260872"/>
            <a:ext cx="3425867" cy="6179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750"/>
              </a:spcBef>
              <a:spcAft>
                <a:spcPts val="0"/>
              </a:spcAft>
              <a:buClr>
                <a:schemeClr val="dk1"/>
              </a:buClr>
              <a:buSzPts val="1800"/>
              <a:buNone/>
              <a:defRPr sz="1800" b="1"/>
            </a:lvl1pPr>
            <a:lvl2pPr marL="914400" lvl="1" indent="-228600" algn="l">
              <a:lnSpc>
                <a:spcPct val="90000"/>
              </a:lnSpc>
              <a:spcBef>
                <a:spcPts val="375"/>
              </a:spcBef>
              <a:spcAft>
                <a:spcPts val="0"/>
              </a:spcAft>
              <a:buClr>
                <a:schemeClr val="dk1"/>
              </a:buClr>
              <a:buSzPts val="1500"/>
              <a:buNone/>
              <a:defRPr sz="1500" b="1"/>
            </a:lvl2pPr>
            <a:lvl3pPr marL="1371600" lvl="2" indent="-228600" algn="l">
              <a:lnSpc>
                <a:spcPct val="90000"/>
              </a:lnSpc>
              <a:spcBef>
                <a:spcPts val="375"/>
              </a:spcBef>
              <a:spcAft>
                <a:spcPts val="0"/>
              </a:spcAft>
              <a:buClr>
                <a:schemeClr val="dk1"/>
              </a:buClr>
              <a:buSzPts val="1350"/>
              <a:buNone/>
              <a:defRPr sz="1350" b="1"/>
            </a:lvl3pPr>
            <a:lvl4pPr marL="1828800" lvl="3" indent="-228600" algn="l">
              <a:lnSpc>
                <a:spcPct val="90000"/>
              </a:lnSpc>
              <a:spcBef>
                <a:spcPts val="375"/>
              </a:spcBef>
              <a:spcAft>
                <a:spcPts val="0"/>
              </a:spcAft>
              <a:buClr>
                <a:schemeClr val="dk1"/>
              </a:buClr>
              <a:buSzPts val="1200"/>
              <a:buNone/>
              <a:defRPr sz="1200" b="1"/>
            </a:lvl4pPr>
            <a:lvl5pPr marL="2286000" lvl="4" indent="-228600" algn="l">
              <a:lnSpc>
                <a:spcPct val="90000"/>
              </a:lnSpc>
              <a:spcBef>
                <a:spcPts val="375"/>
              </a:spcBef>
              <a:spcAft>
                <a:spcPts val="0"/>
              </a:spcAft>
              <a:buClr>
                <a:schemeClr val="dk1"/>
              </a:buClr>
              <a:buSzPts val="1200"/>
              <a:buNone/>
              <a:defRPr sz="1200" b="1"/>
            </a:lvl5pPr>
            <a:lvl6pPr marL="2743200" lvl="5" indent="-228600" algn="l">
              <a:lnSpc>
                <a:spcPct val="90000"/>
              </a:lnSpc>
              <a:spcBef>
                <a:spcPts val="375"/>
              </a:spcBef>
              <a:spcAft>
                <a:spcPts val="0"/>
              </a:spcAft>
              <a:buClr>
                <a:schemeClr val="dk1"/>
              </a:buClr>
              <a:buSzPts val="1200"/>
              <a:buNone/>
              <a:defRPr sz="1200" b="1"/>
            </a:lvl6pPr>
            <a:lvl7pPr marL="3200400" lvl="6" indent="-228600" algn="l">
              <a:lnSpc>
                <a:spcPct val="90000"/>
              </a:lnSpc>
              <a:spcBef>
                <a:spcPts val="375"/>
              </a:spcBef>
              <a:spcAft>
                <a:spcPts val="0"/>
              </a:spcAft>
              <a:buClr>
                <a:schemeClr val="dk1"/>
              </a:buClr>
              <a:buSzPts val="1200"/>
              <a:buNone/>
              <a:defRPr sz="1200" b="1"/>
            </a:lvl7pPr>
            <a:lvl8pPr marL="3657600" lvl="7" indent="-228600" algn="l">
              <a:lnSpc>
                <a:spcPct val="90000"/>
              </a:lnSpc>
              <a:spcBef>
                <a:spcPts val="375"/>
              </a:spcBef>
              <a:spcAft>
                <a:spcPts val="0"/>
              </a:spcAft>
              <a:buClr>
                <a:schemeClr val="dk1"/>
              </a:buClr>
              <a:buSzPts val="1200"/>
              <a:buNone/>
              <a:defRPr sz="1200" b="1"/>
            </a:lvl8pPr>
            <a:lvl9pPr marL="4114800" lvl="8" indent="-228600" algn="l">
              <a:lnSpc>
                <a:spcPct val="90000"/>
              </a:lnSpc>
              <a:spcBef>
                <a:spcPts val="375"/>
              </a:spcBef>
              <a:spcAft>
                <a:spcPts val="0"/>
              </a:spcAft>
              <a:buClr>
                <a:schemeClr val="dk1"/>
              </a:buClr>
              <a:buSzPts val="1200"/>
              <a:buNone/>
              <a:defRPr sz="1200" b="1"/>
            </a:lvl9pPr>
          </a:lstStyle>
          <a:p>
            <a:endParaRPr/>
          </a:p>
        </p:txBody>
      </p:sp>
      <p:sp>
        <p:nvSpPr>
          <p:cNvPr id="39" name="Google Shape;39;p6"/>
          <p:cNvSpPr txBox="1">
            <a:spLocks noGrp="1"/>
          </p:cNvSpPr>
          <p:nvPr>
            <p:ph type="body" idx="2"/>
          </p:nvPr>
        </p:nvSpPr>
        <p:spPr>
          <a:xfrm>
            <a:off x="1425387" y="1878806"/>
            <a:ext cx="3425867" cy="2763441"/>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750"/>
              </a:spcBef>
              <a:spcAft>
                <a:spcPts val="0"/>
              </a:spcAft>
              <a:buClr>
                <a:schemeClr val="dk1"/>
              </a:buClr>
              <a:buSzPts val="1800"/>
              <a:buChar char="•"/>
              <a:defRPr sz="1800"/>
            </a:lvl1pPr>
            <a:lvl2pPr marL="914400" lvl="1" indent="-330200" algn="l">
              <a:lnSpc>
                <a:spcPct val="90000"/>
              </a:lnSpc>
              <a:spcBef>
                <a:spcPts val="375"/>
              </a:spcBef>
              <a:spcAft>
                <a:spcPts val="0"/>
              </a:spcAft>
              <a:buClr>
                <a:schemeClr val="dk1"/>
              </a:buClr>
              <a:buSzPts val="1600"/>
              <a:buChar char="•"/>
              <a:defRPr sz="1600"/>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40" name="Google Shape;40;p6"/>
          <p:cNvSpPr txBox="1">
            <a:spLocks noGrp="1"/>
          </p:cNvSpPr>
          <p:nvPr>
            <p:ph type="body" idx="3"/>
          </p:nvPr>
        </p:nvSpPr>
        <p:spPr>
          <a:xfrm>
            <a:off x="5091953" y="1260872"/>
            <a:ext cx="3425868" cy="6179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750"/>
              </a:spcBef>
              <a:spcAft>
                <a:spcPts val="0"/>
              </a:spcAft>
              <a:buClr>
                <a:schemeClr val="dk1"/>
              </a:buClr>
              <a:buSzPts val="1800"/>
              <a:buNone/>
              <a:defRPr sz="1800" b="1"/>
            </a:lvl1pPr>
            <a:lvl2pPr marL="914400" lvl="1" indent="-228600" algn="l">
              <a:lnSpc>
                <a:spcPct val="90000"/>
              </a:lnSpc>
              <a:spcBef>
                <a:spcPts val="375"/>
              </a:spcBef>
              <a:spcAft>
                <a:spcPts val="0"/>
              </a:spcAft>
              <a:buClr>
                <a:schemeClr val="dk1"/>
              </a:buClr>
              <a:buSzPts val="1500"/>
              <a:buNone/>
              <a:defRPr sz="1500" b="1"/>
            </a:lvl2pPr>
            <a:lvl3pPr marL="1371600" lvl="2" indent="-228600" algn="l">
              <a:lnSpc>
                <a:spcPct val="90000"/>
              </a:lnSpc>
              <a:spcBef>
                <a:spcPts val="375"/>
              </a:spcBef>
              <a:spcAft>
                <a:spcPts val="0"/>
              </a:spcAft>
              <a:buClr>
                <a:schemeClr val="dk1"/>
              </a:buClr>
              <a:buSzPts val="1350"/>
              <a:buNone/>
              <a:defRPr sz="1350" b="1"/>
            </a:lvl3pPr>
            <a:lvl4pPr marL="1828800" lvl="3" indent="-228600" algn="l">
              <a:lnSpc>
                <a:spcPct val="90000"/>
              </a:lnSpc>
              <a:spcBef>
                <a:spcPts val="375"/>
              </a:spcBef>
              <a:spcAft>
                <a:spcPts val="0"/>
              </a:spcAft>
              <a:buClr>
                <a:schemeClr val="dk1"/>
              </a:buClr>
              <a:buSzPts val="1200"/>
              <a:buNone/>
              <a:defRPr sz="1200" b="1"/>
            </a:lvl4pPr>
            <a:lvl5pPr marL="2286000" lvl="4" indent="-228600" algn="l">
              <a:lnSpc>
                <a:spcPct val="90000"/>
              </a:lnSpc>
              <a:spcBef>
                <a:spcPts val="375"/>
              </a:spcBef>
              <a:spcAft>
                <a:spcPts val="0"/>
              </a:spcAft>
              <a:buClr>
                <a:schemeClr val="dk1"/>
              </a:buClr>
              <a:buSzPts val="1200"/>
              <a:buNone/>
              <a:defRPr sz="1200" b="1"/>
            </a:lvl5pPr>
            <a:lvl6pPr marL="2743200" lvl="5" indent="-228600" algn="l">
              <a:lnSpc>
                <a:spcPct val="90000"/>
              </a:lnSpc>
              <a:spcBef>
                <a:spcPts val="375"/>
              </a:spcBef>
              <a:spcAft>
                <a:spcPts val="0"/>
              </a:spcAft>
              <a:buClr>
                <a:schemeClr val="dk1"/>
              </a:buClr>
              <a:buSzPts val="1200"/>
              <a:buNone/>
              <a:defRPr sz="1200" b="1"/>
            </a:lvl6pPr>
            <a:lvl7pPr marL="3200400" lvl="6" indent="-228600" algn="l">
              <a:lnSpc>
                <a:spcPct val="90000"/>
              </a:lnSpc>
              <a:spcBef>
                <a:spcPts val="375"/>
              </a:spcBef>
              <a:spcAft>
                <a:spcPts val="0"/>
              </a:spcAft>
              <a:buClr>
                <a:schemeClr val="dk1"/>
              </a:buClr>
              <a:buSzPts val="1200"/>
              <a:buNone/>
              <a:defRPr sz="1200" b="1"/>
            </a:lvl7pPr>
            <a:lvl8pPr marL="3657600" lvl="7" indent="-228600" algn="l">
              <a:lnSpc>
                <a:spcPct val="90000"/>
              </a:lnSpc>
              <a:spcBef>
                <a:spcPts val="375"/>
              </a:spcBef>
              <a:spcAft>
                <a:spcPts val="0"/>
              </a:spcAft>
              <a:buClr>
                <a:schemeClr val="dk1"/>
              </a:buClr>
              <a:buSzPts val="1200"/>
              <a:buNone/>
              <a:defRPr sz="1200" b="1"/>
            </a:lvl8pPr>
            <a:lvl9pPr marL="4114800" lvl="8" indent="-228600" algn="l">
              <a:lnSpc>
                <a:spcPct val="90000"/>
              </a:lnSpc>
              <a:spcBef>
                <a:spcPts val="375"/>
              </a:spcBef>
              <a:spcAft>
                <a:spcPts val="0"/>
              </a:spcAft>
              <a:buClr>
                <a:schemeClr val="dk1"/>
              </a:buClr>
              <a:buSzPts val="1200"/>
              <a:buNone/>
              <a:defRPr sz="1200" b="1"/>
            </a:lvl9pPr>
          </a:lstStyle>
          <a:p>
            <a:endParaRPr/>
          </a:p>
        </p:txBody>
      </p:sp>
      <p:sp>
        <p:nvSpPr>
          <p:cNvPr id="41" name="Google Shape;41;p6"/>
          <p:cNvSpPr txBox="1">
            <a:spLocks noGrp="1"/>
          </p:cNvSpPr>
          <p:nvPr>
            <p:ph type="body" idx="4"/>
          </p:nvPr>
        </p:nvSpPr>
        <p:spPr>
          <a:xfrm>
            <a:off x="5091953" y="1878806"/>
            <a:ext cx="3425868" cy="2763441"/>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750"/>
              </a:spcBef>
              <a:spcAft>
                <a:spcPts val="0"/>
              </a:spcAft>
              <a:buClr>
                <a:schemeClr val="dk1"/>
              </a:buClr>
              <a:buSzPts val="1800"/>
              <a:buChar char="•"/>
              <a:defRPr sz="1800"/>
            </a:lvl1pPr>
            <a:lvl2pPr marL="914400" lvl="1" indent="-330200" algn="l">
              <a:lnSpc>
                <a:spcPct val="90000"/>
              </a:lnSpc>
              <a:spcBef>
                <a:spcPts val="375"/>
              </a:spcBef>
              <a:spcAft>
                <a:spcPts val="0"/>
              </a:spcAft>
              <a:buClr>
                <a:schemeClr val="dk1"/>
              </a:buClr>
              <a:buSzPts val="1600"/>
              <a:buChar char="•"/>
              <a:defRPr sz="1600"/>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42" name="Google Shape;42;p6"/>
          <p:cNvSpPr txBox="1">
            <a:spLocks noGrp="1"/>
          </p:cNvSpPr>
          <p:nvPr>
            <p:ph type="dt" idx="10"/>
          </p:nvPr>
        </p:nvSpPr>
        <p:spPr>
          <a:xfrm>
            <a:off x="1425388" y="4767263"/>
            <a:ext cx="1882588"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ftr" idx="11"/>
          </p:nvPr>
        </p:nvSpPr>
        <p:spPr>
          <a:xfrm>
            <a:off x="3523129" y="4767263"/>
            <a:ext cx="2591921"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6"/>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1425388" y="102393"/>
            <a:ext cx="7089962" cy="994172"/>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7"/>
          <p:cNvSpPr txBox="1">
            <a:spLocks noGrp="1"/>
          </p:cNvSpPr>
          <p:nvPr>
            <p:ph type="dt" idx="10"/>
          </p:nvPr>
        </p:nvSpPr>
        <p:spPr>
          <a:xfrm>
            <a:off x="1425388" y="4767263"/>
            <a:ext cx="1882588"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7"/>
          <p:cNvSpPr txBox="1">
            <a:spLocks noGrp="1"/>
          </p:cNvSpPr>
          <p:nvPr>
            <p:ph type="ftr" idx="11"/>
          </p:nvPr>
        </p:nvSpPr>
        <p:spPr>
          <a:xfrm>
            <a:off x="3523129" y="4767263"/>
            <a:ext cx="2591921"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7"/>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50"/>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ck Bar">
  <p:cSld name="Black Bar">
    <p:bg>
      <p:bgPr>
        <a:solidFill>
          <a:schemeClr val="lt1"/>
        </a:solidFill>
        <a:effectLst/>
      </p:bgPr>
    </p:bg>
    <p:spTree>
      <p:nvGrpSpPr>
        <p:cNvPr id="1" name="Shape 51"/>
        <p:cNvGrpSpPr/>
        <p:nvPr/>
      </p:nvGrpSpPr>
      <p:grpSpPr>
        <a:xfrm>
          <a:off x="0" y="0"/>
          <a:ext cx="0" cy="0"/>
          <a:chOff x="0" y="0"/>
          <a:chExt cx="0" cy="0"/>
        </a:xfrm>
      </p:grpSpPr>
      <p:sp>
        <p:nvSpPr>
          <p:cNvPr id="52" name="Google Shape;52;p9"/>
          <p:cNvSpPr/>
          <p:nvPr/>
        </p:nvSpPr>
        <p:spPr>
          <a:xfrm>
            <a:off x="-1" y="0"/>
            <a:ext cx="1110953" cy="5143500"/>
          </a:xfrm>
          <a:prstGeom prst="rect">
            <a:avLst/>
          </a:prstGeom>
          <a:solidFill>
            <a:schemeClr val="dk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Slide">
  <p:cSld name="Blank Slide">
    <p:bg>
      <p:bgPr>
        <a:solidFill>
          <a:schemeClr val="lt1"/>
        </a:solidFill>
        <a:effectLst/>
      </p:bgPr>
    </p:bg>
    <p:spTree>
      <p:nvGrpSpPr>
        <p:cNvPr id="1" name="Shape 53"/>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11"/>
          <p:cNvSpPr txBox="1">
            <a:spLocks noGrp="1"/>
          </p:cNvSpPr>
          <p:nvPr>
            <p:ph type="title"/>
          </p:nvPr>
        </p:nvSpPr>
        <p:spPr>
          <a:xfrm>
            <a:off x="1425387" y="342900"/>
            <a:ext cx="7089963" cy="120015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11"/>
          <p:cNvSpPr txBox="1">
            <a:spLocks noGrp="1"/>
          </p:cNvSpPr>
          <p:nvPr>
            <p:ph type="body" idx="1"/>
          </p:nvPr>
        </p:nvSpPr>
        <p:spPr>
          <a:xfrm>
            <a:off x="4532856" y="1614770"/>
            <a:ext cx="3982494" cy="2491065"/>
          </a:xfrm>
          <a:prstGeom prst="rect">
            <a:avLst/>
          </a:prstGeom>
          <a:noFill/>
          <a:ln>
            <a:noFill/>
          </a:ln>
        </p:spPr>
        <p:txBody>
          <a:bodyPr spcFirstLastPara="1" wrap="square" lIns="91425" tIns="45700" rIns="91425" bIns="45700" anchor="t" anchorCtr="0">
            <a:noAutofit/>
          </a:bodyPr>
          <a:lstStyle>
            <a:lvl1pPr marL="457200" lvl="0" indent="-381000" algn="l">
              <a:lnSpc>
                <a:spcPct val="90000"/>
              </a:lnSpc>
              <a:spcBef>
                <a:spcPts val="750"/>
              </a:spcBef>
              <a:spcAft>
                <a:spcPts val="0"/>
              </a:spcAft>
              <a:buClr>
                <a:schemeClr val="dk1"/>
              </a:buClr>
              <a:buSzPts val="2400"/>
              <a:buChar char="•"/>
              <a:defRPr sz="2400"/>
            </a:lvl1pPr>
            <a:lvl2pPr marL="914400" lvl="1" indent="-361950" algn="l">
              <a:lnSpc>
                <a:spcPct val="90000"/>
              </a:lnSpc>
              <a:spcBef>
                <a:spcPts val="375"/>
              </a:spcBef>
              <a:spcAft>
                <a:spcPts val="0"/>
              </a:spcAft>
              <a:buClr>
                <a:schemeClr val="dk1"/>
              </a:buClr>
              <a:buSzPts val="2100"/>
              <a:buChar char="•"/>
              <a:defRPr sz="2100"/>
            </a:lvl2pPr>
            <a:lvl3pPr marL="1371600" lvl="2" indent="-342900" algn="l">
              <a:lnSpc>
                <a:spcPct val="90000"/>
              </a:lnSpc>
              <a:spcBef>
                <a:spcPts val="375"/>
              </a:spcBef>
              <a:spcAft>
                <a:spcPts val="0"/>
              </a:spcAft>
              <a:buClr>
                <a:schemeClr val="dk1"/>
              </a:buClr>
              <a:buSzPts val="1800"/>
              <a:buChar char="•"/>
              <a:defRPr sz="1800"/>
            </a:lvl3pPr>
            <a:lvl4pPr marL="1828800" lvl="3" indent="-323850" algn="l">
              <a:lnSpc>
                <a:spcPct val="90000"/>
              </a:lnSpc>
              <a:spcBef>
                <a:spcPts val="375"/>
              </a:spcBef>
              <a:spcAft>
                <a:spcPts val="0"/>
              </a:spcAft>
              <a:buClr>
                <a:schemeClr val="dk1"/>
              </a:buClr>
              <a:buSzPts val="1500"/>
              <a:buChar char="•"/>
              <a:defRPr sz="1500"/>
            </a:lvl4pPr>
            <a:lvl5pPr marL="2286000" lvl="4" indent="-323850" algn="l">
              <a:lnSpc>
                <a:spcPct val="90000"/>
              </a:lnSpc>
              <a:spcBef>
                <a:spcPts val="375"/>
              </a:spcBef>
              <a:spcAft>
                <a:spcPts val="0"/>
              </a:spcAft>
              <a:buClr>
                <a:schemeClr val="dk1"/>
              </a:buClr>
              <a:buSzPts val="1500"/>
              <a:buChar char="•"/>
              <a:defRPr sz="1500"/>
            </a:lvl5pPr>
            <a:lvl6pPr marL="2743200" lvl="5" indent="-323850" algn="l">
              <a:lnSpc>
                <a:spcPct val="90000"/>
              </a:lnSpc>
              <a:spcBef>
                <a:spcPts val="375"/>
              </a:spcBef>
              <a:spcAft>
                <a:spcPts val="0"/>
              </a:spcAft>
              <a:buClr>
                <a:schemeClr val="dk1"/>
              </a:buClr>
              <a:buSzPts val="1500"/>
              <a:buChar char="•"/>
              <a:defRPr sz="1500"/>
            </a:lvl6pPr>
            <a:lvl7pPr marL="3200400" lvl="6" indent="-323850" algn="l">
              <a:lnSpc>
                <a:spcPct val="90000"/>
              </a:lnSpc>
              <a:spcBef>
                <a:spcPts val="375"/>
              </a:spcBef>
              <a:spcAft>
                <a:spcPts val="0"/>
              </a:spcAft>
              <a:buClr>
                <a:schemeClr val="dk1"/>
              </a:buClr>
              <a:buSzPts val="1500"/>
              <a:buChar char="•"/>
              <a:defRPr sz="1500"/>
            </a:lvl7pPr>
            <a:lvl8pPr marL="3657600" lvl="7" indent="-323850" algn="l">
              <a:lnSpc>
                <a:spcPct val="90000"/>
              </a:lnSpc>
              <a:spcBef>
                <a:spcPts val="375"/>
              </a:spcBef>
              <a:spcAft>
                <a:spcPts val="0"/>
              </a:spcAft>
              <a:buClr>
                <a:schemeClr val="dk1"/>
              </a:buClr>
              <a:buSzPts val="1500"/>
              <a:buChar char="•"/>
              <a:defRPr sz="1500"/>
            </a:lvl8pPr>
            <a:lvl9pPr marL="4114800" lvl="8" indent="-323850" algn="l">
              <a:lnSpc>
                <a:spcPct val="90000"/>
              </a:lnSpc>
              <a:spcBef>
                <a:spcPts val="375"/>
              </a:spcBef>
              <a:spcAft>
                <a:spcPts val="0"/>
              </a:spcAft>
              <a:buClr>
                <a:schemeClr val="dk1"/>
              </a:buClr>
              <a:buSzPts val="1500"/>
              <a:buChar char="•"/>
              <a:defRPr sz="1500"/>
            </a:lvl9pPr>
          </a:lstStyle>
          <a:p>
            <a:endParaRPr/>
          </a:p>
        </p:txBody>
      </p:sp>
      <p:sp>
        <p:nvSpPr>
          <p:cNvPr id="57" name="Google Shape;57;p11"/>
          <p:cNvSpPr txBox="1">
            <a:spLocks noGrp="1"/>
          </p:cNvSpPr>
          <p:nvPr>
            <p:ph type="body" idx="2"/>
          </p:nvPr>
        </p:nvSpPr>
        <p:spPr>
          <a:xfrm>
            <a:off x="1425388" y="1614770"/>
            <a:ext cx="2799096" cy="249106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750"/>
              </a:spcBef>
              <a:spcAft>
                <a:spcPts val="0"/>
              </a:spcAft>
              <a:buClr>
                <a:schemeClr val="dk1"/>
              </a:buClr>
              <a:buSzPts val="1200"/>
              <a:buNone/>
              <a:defRPr sz="1200"/>
            </a:lvl1pPr>
            <a:lvl2pPr marL="914400" lvl="1" indent="-228600" algn="l">
              <a:lnSpc>
                <a:spcPct val="90000"/>
              </a:lnSpc>
              <a:spcBef>
                <a:spcPts val="375"/>
              </a:spcBef>
              <a:spcAft>
                <a:spcPts val="0"/>
              </a:spcAft>
              <a:buClr>
                <a:schemeClr val="dk1"/>
              </a:buClr>
              <a:buSzPts val="1050"/>
              <a:buNone/>
              <a:defRPr sz="1050"/>
            </a:lvl2pPr>
            <a:lvl3pPr marL="1371600" lvl="2" indent="-228600" algn="l">
              <a:lnSpc>
                <a:spcPct val="90000"/>
              </a:lnSpc>
              <a:spcBef>
                <a:spcPts val="375"/>
              </a:spcBef>
              <a:spcAft>
                <a:spcPts val="0"/>
              </a:spcAft>
              <a:buClr>
                <a:schemeClr val="dk1"/>
              </a:buClr>
              <a:buSzPts val="900"/>
              <a:buNone/>
              <a:defRPr sz="900"/>
            </a:lvl3pPr>
            <a:lvl4pPr marL="1828800" lvl="3" indent="-228600" algn="l">
              <a:lnSpc>
                <a:spcPct val="90000"/>
              </a:lnSpc>
              <a:spcBef>
                <a:spcPts val="375"/>
              </a:spcBef>
              <a:spcAft>
                <a:spcPts val="0"/>
              </a:spcAft>
              <a:buClr>
                <a:schemeClr val="dk1"/>
              </a:buClr>
              <a:buSzPts val="750"/>
              <a:buNone/>
              <a:defRPr sz="750"/>
            </a:lvl4pPr>
            <a:lvl5pPr marL="2286000" lvl="4" indent="-228600" algn="l">
              <a:lnSpc>
                <a:spcPct val="90000"/>
              </a:lnSpc>
              <a:spcBef>
                <a:spcPts val="375"/>
              </a:spcBef>
              <a:spcAft>
                <a:spcPts val="0"/>
              </a:spcAft>
              <a:buClr>
                <a:schemeClr val="dk1"/>
              </a:buClr>
              <a:buSzPts val="750"/>
              <a:buNone/>
              <a:defRPr sz="750"/>
            </a:lvl5pPr>
            <a:lvl6pPr marL="2743200" lvl="5" indent="-228600" algn="l">
              <a:lnSpc>
                <a:spcPct val="90000"/>
              </a:lnSpc>
              <a:spcBef>
                <a:spcPts val="375"/>
              </a:spcBef>
              <a:spcAft>
                <a:spcPts val="0"/>
              </a:spcAft>
              <a:buClr>
                <a:schemeClr val="dk1"/>
              </a:buClr>
              <a:buSzPts val="750"/>
              <a:buNone/>
              <a:defRPr sz="750"/>
            </a:lvl6pPr>
            <a:lvl7pPr marL="3200400" lvl="6" indent="-228600" algn="l">
              <a:lnSpc>
                <a:spcPct val="90000"/>
              </a:lnSpc>
              <a:spcBef>
                <a:spcPts val="375"/>
              </a:spcBef>
              <a:spcAft>
                <a:spcPts val="0"/>
              </a:spcAft>
              <a:buClr>
                <a:schemeClr val="dk1"/>
              </a:buClr>
              <a:buSzPts val="750"/>
              <a:buNone/>
              <a:defRPr sz="750"/>
            </a:lvl7pPr>
            <a:lvl8pPr marL="3657600" lvl="7" indent="-228600" algn="l">
              <a:lnSpc>
                <a:spcPct val="90000"/>
              </a:lnSpc>
              <a:spcBef>
                <a:spcPts val="375"/>
              </a:spcBef>
              <a:spcAft>
                <a:spcPts val="0"/>
              </a:spcAft>
              <a:buClr>
                <a:schemeClr val="dk1"/>
              </a:buClr>
              <a:buSzPts val="750"/>
              <a:buNone/>
              <a:defRPr sz="750"/>
            </a:lvl8pPr>
            <a:lvl9pPr marL="4114800" lvl="8" indent="-228600" algn="l">
              <a:lnSpc>
                <a:spcPct val="90000"/>
              </a:lnSpc>
              <a:spcBef>
                <a:spcPts val="375"/>
              </a:spcBef>
              <a:spcAft>
                <a:spcPts val="0"/>
              </a:spcAft>
              <a:buClr>
                <a:schemeClr val="dk1"/>
              </a:buClr>
              <a:buSzPts val="750"/>
              <a:buNone/>
              <a:defRPr sz="750"/>
            </a:lvl9pPr>
          </a:lstStyle>
          <a:p>
            <a:endParaRPr/>
          </a:p>
        </p:txBody>
      </p:sp>
      <p:sp>
        <p:nvSpPr>
          <p:cNvPr id="58" name="Google Shape;58;p11"/>
          <p:cNvSpPr txBox="1">
            <a:spLocks noGrp="1"/>
          </p:cNvSpPr>
          <p:nvPr>
            <p:ph type="dt" idx="10"/>
          </p:nvPr>
        </p:nvSpPr>
        <p:spPr>
          <a:xfrm>
            <a:off x="1425388" y="4767263"/>
            <a:ext cx="1882588"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1"/>
          <p:cNvSpPr txBox="1">
            <a:spLocks noGrp="1"/>
          </p:cNvSpPr>
          <p:nvPr>
            <p:ph type="ftr" idx="11"/>
          </p:nvPr>
        </p:nvSpPr>
        <p:spPr>
          <a:xfrm>
            <a:off x="3523129" y="4767263"/>
            <a:ext cx="2591921"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1"/>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2"/>
          <p:cNvSpPr txBox="1">
            <a:spLocks noGrp="1"/>
          </p:cNvSpPr>
          <p:nvPr>
            <p:ph type="title"/>
          </p:nvPr>
        </p:nvSpPr>
        <p:spPr>
          <a:xfrm>
            <a:off x="1425387" y="342900"/>
            <a:ext cx="7089963" cy="120015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2"/>
          <p:cNvSpPr>
            <a:spLocks noGrp="1"/>
          </p:cNvSpPr>
          <p:nvPr>
            <p:ph type="pic" idx="2"/>
          </p:nvPr>
        </p:nvSpPr>
        <p:spPr>
          <a:xfrm>
            <a:off x="4903694" y="1667435"/>
            <a:ext cx="3611656" cy="272835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75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R="0" lvl="1" algn="l" rtl="0">
              <a:lnSpc>
                <a:spcPct val="90000"/>
              </a:lnSpc>
              <a:spcBef>
                <a:spcPts val="375"/>
              </a:spcBef>
              <a:spcAft>
                <a:spcPts val="0"/>
              </a:spcAft>
              <a:buClr>
                <a:schemeClr val="dk1"/>
              </a:buClr>
              <a:buSzPts val="2100"/>
              <a:buFont typeface="Arial"/>
              <a:buNone/>
              <a:defRPr sz="21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9pPr>
          </a:lstStyle>
          <a:p>
            <a:endParaRPr/>
          </a:p>
        </p:txBody>
      </p:sp>
      <p:sp>
        <p:nvSpPr>
          <p:cNvPr id="64" name="Google Shape;64;p12"/>
          <p:cNvSpPr txBox="1">
            <a:spLocks noGrp="1"/>
          </p:cNvSpPr>
          <p:nvPr>
            <p:ph type="body" idx="1"/>
          </p:nvPr>
        </p:nvSpPr>
        <p:spPr>
          <a:xfrm>
            <a:off x="1425387" y="1667434"/>
            <a:ext cx="3146613" cy="272835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750"/>
              </a:spcBef>
              <a:spcAft>
                <a:spcPts val="0"/>
              </a:spcAft>
              <a:buClr>
                <a:schemeClr val="dk1"/>
              </a:buClr>
              <a:buSzPts val="1200"/>
              <a:buNone/>
              <a:defRPr sz="1200"/>
            </a:lvl1pPr>
            <a:lvl2pPr marL="914400" lvl="1" indent="-228600" algn="l">
              <a:lnSpc>
                <a:spcPct val="90000"/>
              </a:lnSpc>
              <a:spcBef>
                <a:spcPts val="375"/>
              </a:spcBef>
              <a:spcAft>
                <a:spcPts val="0"/>
              </a:spcAft>
              <a:buClr>
                <a:schemeClr val="dk1"/>
              </a:buClr>
              <a:buSzPts val="1050"/>
              <a:buNone/>
              <a:defRPr sz="1050"/>
            </a:lvl2pPr>
            <a:lvl3pPr marL="1371600" lvl="2" indent="-228600" algn="l">
              <a:lnSpc>
                <a:spcPct val="90000"/>
              </a:lnSpc>
              <a:spcBef>
                <a:spcPts val="375"/>
              </a:spcBef>
              <a:spcAft>
                <a:spcPts val="0"/>
              </a:spcAft>
              <a:buClr>
                <a:schemeClr val="dk1"/>
              </a:buClr>
              <a:buSzPts val="900"/>
              <a:buNone/>
              <a:defRPr sz="900"/>
            </a:lvl3pPr>
            <a:lvl4pPr marL="1828800" lvl="3" indent="-228600" algn="l">
              <a:lnSpc>
                <a:spcPct val="90000"/>
              </a:lnSpc>
              <a:spcBef>
                <a:spcPts val="375"/>
              </a:spcBef>
              <a:spcAft>
                <a:spcPts val="0"/>
              </a:spcAft>
              <a:buClr>
                <a:schemeClr val="dk1"/>
              </a:buClr>
              <a:buSzPts val="750"/>
              <a:buNone/>
              <a:defRPr sz="750"/>
            </a:lvl4pPr>
            <a:lvl5pPr marL="2286000" lvl="4" indent="-228600" algn="l">
              <a:lnSpc>
                <a:spcPct val="90000"/>
              </a:lnSpc>
              <a:spcBef>
                <a:spcPts val="375"/>
              </a:spcBef>
              <a:spcAft>
                <a:spcPts val="0"/>
              </a:spcAft>
              <a:buClr>
                <a:schemeClr val="dk1"/>
              </a:buClr>
              <a:buSzPts val="750"/>
              <a:buNone/>
              <a:defRPr sz="750"/>
            </a:lvl5pPr>
            <a:lvl6pPr marL="2743200" lvl="5" indent="-228600" algn="l">
              <a:lnSpc>
                <a:spcPct val="90000"/>
              </a:lnSpc>
              <a:spcBef>
                <a:spcPts val="375"/>
              </a:spcBef>
              <a:spcAft>
                <a:spcPts val="0"/>
              </a:spcAft>
              <a:buClr>
                <a:schemeClr val="dk1"/>
              </a:buClr>
              <a:buSzPts val="750"/>
              <a:buNone/>
              <a:defRPr sz="750"/>
            </a:lvl6pPr>
            <a:lvl7pPr marL="3200400" lvl="6" indent="-228600" algn="l">
              <a:lnSpc>
                <a:spcPct val="90000"/>
              </a:lnSpc>
              <a:spcBef>
                <a:spcPts val="375"/>
              </a:spcBef>
              <a:spcAft>
                <a:spcPts val="0"/>
              </a:spcAft>
              <a:buClr>
                <a:schemeClr val="dk1"/>
              </a:buClr>
              <a:buSzPts val="750"/>
              <a:buNone/>
              <a:defRPr sz="750"/>
            </a:lvl7pPr>
            <a:lvl8pPr marL="3657600" lvl="7" indent="-228600" algn="l">
              <a:lnSpc>
                <a:spcPct val="90000"/>
              </a:lnSpc>
              <a:spcBef>
                <a:spcPts val="375"/>
              </a:spcBef>
              <a:spcAft>
                <a:spcPts val="0"/>
              </a:spcAft>
              <a:buClr>
                <a:schemeClr val="dk1"/>
              </a:buClr>
              <a:buSzPts val="750"/>
              <a:buNone/>
              <a:defRPr sz="750"/>
            </a:lvl8pPr>
            <a:lvl9pPr marL="4114800" lvl="8" indent="-228600" algn="l">
              <a:lnSpc>
                <a:spcPct val="90000"/>
              </a:lnSpc>
              <a:spcBef>
                <a:spcPts val="375"/>
              </a:spcBef>
              <a:spcAft>
                <a:spcPts val="0"/>
              </a:spcAft>
              <a:buClr>
                <a:schemeClr val="dk1"/>
              </a:buClr>
              <a:buSzPts val="750"/>
              <a:buNone/>
              <a:defRPr sz="750"/>
            </a:lvl9pPr>
          </a:lstStyle>
          <a:p>
            <a:endParaRPr/>
          </a:p>
        </p:txBody>
      </p:sp>
      <p:sp>
        <p:nvSpPr>
          <p:cNvPr id="65" name="Google Shape;65;p12"/>
          <p:cNvSpPr txBox="1">
            <a:spLocks noGrp="1"/>
          </p:cNvSpPr>
          <p:nvPr>
            <p:ph type="dt" idx="10"/>
          </p:nvPr>
        </p:nvSpPr>
        <p:spPr>
          <a:xfrm>
            <a:off x="1425388" y="4767263"/>
            <a:ext cx="1882588"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2"/>
          <p:cNvSpPr txBox="1">
            <a:spLocks noGrp="1"/>
          </p:cNvSpPr>
          <p:nvPr>
            <p:ph type="ftr" idx="11"/>
          </p:nvPr>
        </p:nvSpPr>
        <p:spPr>
          <a:xfrm>
            <a:off x="3523129" y="4767263"/>
            <a:ext cx="2591921"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2"/>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425388" y="102393"/>
            <a:ext cx="7089962" cy="994172"/>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1425388" y="1676399"/>
            <a:ext cx="7089962" cy="2956323"/>
          </a:xfrm>
          <a:prstGeom prst="rect">
            <a:avLst/>
          </a:prstGeom>
          <a:noFill/>
          <a:ln>
            <a:noFill/>
          </a:ln>
        </p:spPr>
        <p:txBody>
          <a:bodyPr spcFirstLastPara="1" wrap="square" lIns="91425" tIns="45700" rIns="91425" bIns="45700" anchor="t" anchorCtr="0">
            <a:noAutofit/>
          </a:bodyPr>
          <a:lstStyle>
            <a:lvl1pPr marL="457200" marR="0" lvl="0" indent="-361950" algn="l" rtl="0">
              <a:lnSpc>
                <a:spcPct val="90000"/>
              </a:lnSpc>
              <a:spcBef>
                <a:spcPts val="75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1425388" y="4767263"/>
            <a:ext cx="1882588" cy="273844"/>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3523129" y="4767263"/>
            <a:ext cx="2591921" cy="273844"/>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github.com/emergingsoftwar/documents/tree/main/Sprint%201" TargetMode="Externa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github.com/emergingsoftwar/documents/tree/main/Sprint%202" TargetMode="Externa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github.com/emergingsoftwar/documents/tree/main/Sprint%203" TargetMode="Externa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20.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https://github.com/emergingsoftwar/ReactCode"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dev.azure.com/sbarikiv/Gaming%20Behavioral%20Matchmaking%20System/_build?view=pipelines"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hyperlink" Target="https://dev.azure.com/sbarikiv/Gaming%20Behavioral%20Matchmaking%20System/_testManagement/runs?_a=runQuery" TargetMode="External"/><Relationship Id="rId4" Type="http://schemas.openxmlformats.org/officeDocument/2006/relationships/hyperlink" Target="https://dev.azure.com/sbarikiv/Gaming%20Behavioral%20Matchmaking%20System/_release?_a=releases&amp;view=mine&amp;definitionId=2"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hyperlink" Target="https://ksuletsgame.azurewebsites.net/"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emergingsoftwar/documents"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5"/>
          <p:cNvSpPr txBox="1">
            <a:spLocks noGrp="1"/>
          </p:cNvSpPr>
          <p:nvPr>
            <p:ph type="ctrTitle"/>
          </p:nvPr>
        </p:nvSpPr>
        <p:spPr>
          <a:xfrm>
            <a:off x="1254369" y="1025909"/>
            <a:ext cx="7889631" cy="577200"/>
          </a:xfrm>
          <a:prstGeom prst="rect">
            <a:avLst/>
          </a:prstGeom>
          <a:noFill/>
          <a:ln>
            <a:noFill/>
          </a:ln>
        </p:spPr>
        <p:txBody>
          <a:bodyPr spcFirstLastPara="1" wrap="square" lIns="91425" tIns="45700" rIns="91425" bIns="45700" anchor="b" anchorCtr="0">
            <a:noAutofit/>
          </a:bodyPr>
          <a:lstStyle/>
          <a:p>
            <a:r>
              <a:rPr lang="en-US" sz="3200" b="1" dirty="0"/>
              <a:t>LetsGame</a:t>
            </a:r>
            <a:endParaRPr sz="3200" dirty="0"/>
          </a:p>
        </p:txBody>
      </p:sp>
      <p:sp>
        <p:nvSpPr>
          <p:cNvPr id="85" name="Google Shape;85;p15"/>
          <p:cNvSpPr txBox="1">
            <a:spLocks noGrp="1"/>
          </p:cNvSpPr>
          <p:nvPr>
            <p:ph type="subTitle" idx="1"/>
          </p:nvPr>
        </p:nvSpPr>
        <p:spPr>
          <a:xfrm>
            <a:off x="1425363" y="1973867"/>
            <a:ext cx="7089900" cy="1241700"/>
          </a:xfrm>
          <a:prstGeom prst="rect">
            <a:avLst/>
          </a:prstGeom>
          <a:noFill/>
          <a:ln>
            <a:noFill/>
          </a:ln>
        </p:spPr>
        <p:txBody>
          <a:bodyPr spcFirstLastPara="1" wrap="square" lIns="91425" tIns="45700" rIns="91425" bIns="45700" anchor="t" anchorCtr="0">
            <a:noAutofit/>
          </a:bodyPr>
          <a:lstStyle/>
          <a:p>
            <a:pPr lvl="0">
              <a:lnSpc>
                <a:spcPct val="100000"/>
              </a:lnSpc>
            </a:pPr>
            <a:r>
              <a:rPr lang="en-US" dirty="0"/>
              <a:t>SWE6733 - Emerging Software Engineering Processes</a:t>
            </a:r>
          </a:p>
          <a:p>
            <a:pPr lvl="0">
              <a:lnSpc>
                <a:spcPct val="100000"/>
              </a:lnSpc>
            </a:pPr>
            <a:r>
              <a:rPr lang="en-US" dirty="0"/>
              <a:t>Spring 2021</a:t>
            </a:r>
          </a:p>
          <a:p>
            <a:pPr lvl="0">
              <a:lnSpc>
                <a:spcPct val="100000"/>
              </a:lnSpc>
            </a:pPr>
            <a:r>
              <a:rPr lang="en-US" dirty="0"/>
              <a:t>Team #1</a:t>
            </a:r>
          </a:p>
          <a:p>
            <a:pPr lvl="0">
              <a:lnSpc>
                <a:spcPct val="100000"/>
              </a:lnSpc>
            </a:pPr>
            <a:endParaRPr lang="en-US" dirty="0"/>
          </a:p>
          <a:p>
            <a:pPr lvl="0">
              <a:lnSpc>
                <a:spcPct val="100000"/>
              </a:lnSpc>
            </a:pPr>
            <a:r>
              <a:rPr lang="en-US" dirty="0"/>
              <a:t>Instructor: Dr. Xia Li</a:t>
            </a:r>
          </a:p>
        </p:txBody>
      </p:sp>
      <p:sp>
        <p:nvSpPr>
          <p:cNvPr id="4" name="Title 4">
            <a:extLst>
              <a:ext uri="{FF2B5EF4-FFF2-40B4-BE49-F238E27FC236}">
                <a16:creationId xmlns:a16="http://schemas.microsoft.com/office/drawing/2014/main" id="{6DCC2CD3-A7C9-4CCD-A723-BF105FC80714}"/>
              </a:ext>
            </a:extLst>
          </p:cNvPr>
          <p:cNvSpPr txBox="1">
            <a:spLocks/>
          </p:cNvSpPr>
          <p:nvPr/>
        </p:nvSpPr>
        <p:spPr>
          <a:xfrm>
            <a:off x="1254368" y="-10536"/>
            <a:ext cx="7889631" cy="851066"/>
          </a:xfrm>
          <a:prstGeom prst="rect">
            <a:avLst/>
          </a:prstGeom>
          <a:noFill/>
          <a:ln>
            <a:noFill/>
          </a:ln>
        </p:spPr>
        <p:txBody>
          <a:bodyPr spcFirstLastPara="1" wrap="square" lIns="91425" tIns="45700" rIns="91425" bIns="45700" anchor="b" anchorCtr="0">
            <a:no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chemeClr val="dk1"/>
              </a:buClr>
              <a:buSzPts val="4500"/>
              <a:buFont typeface="Calibri"/>
              <a:buNone/>
              <a:defRPr sz="45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kern="1200" dirty="0">
                <a:solidFill>
                  <a:srgbClr val="000000"/>
                </a:solidFill>
                <a:latin typeface="Calibri" pitchFamily="18"/>
                <a:ea typeface="Calibri" pitchFamily="2"/>
                <a:cs typeface="Calibri" pitchFamily="2"/>
              </a:rPr>
              <a:t>Project Presentation</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7E857-D439-40E6-9AB4-78C6C221C9E8}"/>
              </a:ext>
            </a:extLst>
          </p:cNvPr>
          <p:cNvSpPr>
            <a:spLocks noGrp="1"/>
          </p:cNvSpPr>
          <p:nvPr>
            <p:ph type="title"/>
          </p:nvPr>
        </p:nvSpPr>
        <p:spPr/>
        <p:txBody>
          <a:bodyPr/>
          <a:lstStyle/>
          <a:p>
            <a:pPr hangingPunct="0">
              <a:lnSpc>
                <a:spcPct val="100000"/>
              </a:lnSpc>
            </a:pPr>
            <a:r>
              <a:rPr lang="en-US" kern="1200" dirty="0">
                <a:solidFill>
                  <a:srgbClr val="000000"/>
                </a:solidFill>
                <a:latin typeface="Calibri" pitchFamily="18"/>
                <a:ea typeface="Calibri" pitchFamily="2"/>
                <a:cs typeface="Calibri" pitchFamily="2"/>
              </a:rPr>
              <a:t>Sprint#1</a:t>
            </a:r>
          </a:p>
        </p:txBody>
      </p:sp>
      <p:sp>
        <p:nvSpPr>
          <p:cNvPr id="7" name="Text Placeholder 6">
            <a:extLst>
              <a:ext uri="{FF2B5EF4-FFF2-40B4-BE49-F238E27FC236}">
                <a16:creationId xmlns:a16="http://schemas.microsoft.com/office/drawing/2014/main" id="{1568AD60-32BB-4A12-AC02-65BEA683EE8A}"/>
              </a:ext>
            </a:extLst>
          </p:cNvPr>
          <p:cNvSpPr>
            <a:spLocks noGrp="1"/>
          </p:cNvSpPr>
          <p:nvPr>
            <p:ph type="body" idx="1"/>
          </p:nvPr>
        </p:nvSpPr>
        <p:spPr>
          <a:xfrm>
            <a:off x="1137137" y="1646482"/>
            <a:ext cx="7795847" cy="2549000"/>
          </a:xfrm>
        </p:spPr>
        <p:txBody>
          <a:bodyPr/>
          <a:lstStyle/>
          <a:p>
            <a:pPr marL="114300" indent="0">
              <a:buClr>
                <a:srgbClr val="000000"/>
              </a:buClr>
              <a:buSzPct val="70000"/>
              <a:buNone/>
            </a:pPr>
            <a:r>
              <a:rPr lang="en-US" sz="1600" dirty="0">
                <a:hlinkClick r:id="rId2"/>
              </a:rPr>
              <a:t>https://github.com/emergingsoftwar/documents/tree/main/Sprint%201</a:t>
            </a:r>
            <a:endParaRPr lang="en-US" sz="1600" dirty="0"/>
          </a:p>
          <a:p>
            <a:pPr marL="114300" indent="0">
              <a:buClr>
                <a:srgbClr val="000000"/>
              </a:buClr>
              <a:buSzPct val="70000"/>
              <a:buNone/>
            </a:pPr>
            <a:endParaRPr lang="en-US" sz="1600" dirty="0"/>
          </a:p>
          <a:p>
            <a:pPr marL="114300" lvl="0" indent="0">
              <a:buClr>
                <a:srgbClr val="000000"/>
              </a:buClr>
              <a:buSzPct val="70000"/>
              <a:buNone/>
            </a:pPr>
            <a:endParaRPr lang="en-US" sz="1600" dirty="0"/>
          </a:p>
        </p:txBody>
      </p:sp>
      <p:pic>
        <p:nvPicPr>
          <p:cNvPr id="4" name="Picture 3">
            <a:extLst>
              <a:ext uri="{FF2B5EF4-FFF2-40B4-BE49-F238E27FC236}">
                <a16:creationId xmlns:a16="http://schemas.microsoft.com/office/drawing/2014/main" id="{B9EF978B-F62E-459E-A62C-0AC2BE62B78E}"/>
              </a:ext>
            </a:extLst>
          </p:cNvPr>
          <p:cNvPicPr>
            <a:picLocks noChangeAspect="1"/>
          </p:cNvPicPr>
          <p:nvPr/>
        </p:nvPicPr>
        <p:blipFill>
          <a:blip r:embed="rId3">
            <a:lum/>
            <a:alphaModFix/>
          </a:blip>
          <a:srcRect/>
          <a:stretch>
            <a:fillRect/>
          </a:stretch>
        </p:blipFill>
        <p:spPr>
          <a:xfrm>
            <a:off x="1554479" y="2058572"/>
            <a:ext cx="3931920" cy="2926079"/>
          </a:xfrm>
          <a:prstGeom prst="rect">
            <a:avLst/>
          </a:prstGeom>
          <a:noFill/>
          <a:ln>
            <a:noFill/>
          </a:ln>
        </p:spPr>
      </p:pic>
      <p:pic>
        <p:nvPicPr>
          <p:cNvPr id="5" name="Picture 4">
            <a:extLst>
              <a:ext uri="{FF2B5EF4-FFF2-40B4-BE49-F238E27FC236}">
                <a16:creationId xmlns:a16="http://schemas.microsoft.com/office/drawing/2014/main" id="{38A8F0DC-1C37-49F1-9D3F-25ADB3A109C1}"/>
              </a:ext>
            </a:extLst>
          </p:cNvPr>
          <p:cNvPicPr>
            <a:picLocks noChangeAspect="1"/>
          </p:cNvPicPr>
          <p:nvPr/>
        </p:nvPicPr>
        <p:blipFill>
          <a:blip r:embed="rId4">
            <a:lum/>
            <a:alphaModFix/>
          </a:blip>
          <a:srcRect/>
          <a:stretch>
            <a:fillRect/>
          </a:stretch>
        </p:blipFill>
        <p:spPr>
          <a:xfrm>
            <a:off x="5852160" y="2011680"/>
            <a:ext cx="2834640" cy="2103120"/>
          </a:xfrm>
          <a:prstGeom prst="rect">
            <a:avLst/>
          </a:prstGeom>
          <a:noFill/>
          <a:ln>
            <a:noFill/>
          </a:ln>
        </p:spPr>
      </p:pic>
    </p:spTree>
    <p:extLst>
      <p:ext uri="{BB962C8B-B14F-4D97-AF65-F5344CB8AC3E}">
        <p14:creationId xmlns:p14="http://schemas.microsoft.com/office/powerpoint/2010/main" val="36801628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7E857-D439-40E6-9AB4-78C6C221C9E8}"/>
              </a:ext>
            </a:extLst>
          </p:cNvPr>
          <p:cNvSpPr>
            <a:spLocks noGrp="1"/>
          </p:cNvSpPr>
          <p:nvPr>
            <p:ph type="title"/>
          </p:nvPr>
        </p:nvSpPr>
        <p:spPr/>
        <p:txBody>
          <a:bodyPr/>
          <a:lstStyle/>
          <a:p>
            <a:pPr hangingPunct="0">
              <a:lnSpc>
                <a:spcPct val="100000"/>
              </a:lnSpc>
            </a:pPr>
            <a:r>
              <a:rPr lang="en-US" kern="1200" dirty="0">
                <a:solidFill>
                  <a:srgbClr val="000000"/>
                </a:solidFill>
                <a:latin typeface="Calibri" pitchFamily="18"/>
                <a:ea typeface="Calibri" pitchFamily="2"/>
                <a:cs typeface="Calibri" pitchFamily="2"/>
              </a:rPr>
              <a:t>Sprint#2</a:t>
            </a:r>
          </a:p>
        </p:txBody>
      </p:sp>
      <p:sp>
        <p:nvSpPr>
          <p:cNvPr id="7" name="Text Placeholder 6">
            <a:extLst>
              <a:ext uri="{FF2B5EF4-FFF2-40B4-BE49-F238E27FC236}">
                <a16:creationId xmlns:a16="http://schemas.microsoft.com/office/drawing/2014/main" id="{1568AD60-32BB-4A12-AC02-65BEA683EE8A}"/>
              </a:ext>
            </a:extLst>
          </p:cNvPr>
          <p:cNvSpPr>
            <a:spLocks noGrp="1"/>
          </p:cNvSpPr>
          <p:nvPr>
            <p:ph type="body" idx="1"/>
          </p:nvPr>
        </p:nvSpPr>
        <p:spPr>
          <a:xfrm>
            <a:off x="1137137" y="1646482"/>
            <a:ext cx="7795847" cy="2549000"/>
          </a:xfrm>
        </p:spPr>
        <p:txBody>
          <a:bodyPr/>
          <a:lstStyle/>
          <a:p>
            <a:pPr marL="114300" indent="0">
              <a:buClr>
                <a:srgbClr val="000000"/>
              </a:buClr>
              <a:buSzPct val="70000"/>
              <a:buNone/>
            </a:pPr>
            <a:r>
              <a:rPr lang="en-US" sz="1600" dirty="0">
                <a:hlinkClick r:id="rId2"/>
              </a:rPr>
              <a:t>https://github.com/emergingsoftwar/documents/tree/main/Sprint%202</a:t>
            </a:r>
            <a:endParaRPr lang="en-US" sz="1600" dirty="0"/>
          </a:p>
          <a:p>
            <a:pPr marL="114300" indent="0">
              <a:buClr>
                <a:srgbClr val="000000"/>
              </a:buClr>
              <a:buSzPct val="70000"/>
              <a:buNone/>
            </a:pPr>
            <a:endParaRPr lang="en-US" sz="1600" dirty="0"/>
          </a:p>
        </p:txBody>
      </p:sp>
      <p:pic>
        <p:nvPicPr>
          <p:cNvPr id="4" name="Picture 3">
            <a:extLst>
              <a:ext uri="{FF2B5EF4-FFF2-40B4-BE49-F238E27FC236}">
                <a16:creationId xmlns:a16="http://schemas.microsoft.com/office/drawing/2014/main" id="{8E9D1647-96E6-462C-A511-10BF1865BC8F}"/>
              </a:ext>
            </a:extLst>
          </p:cNvPr>
          <p:cNvPicPr>
            <a:picLocks noChangeAspect="1"/>
          </p:cNvPicPr>
          <p:nvPr/>
        </p:nvPicPr>
        <p:blipFill>
          <a:blip r:embed="rId3">
            <a:lum/>
            <a:alphaModFix/>
          </a:blip>
          <a:srcRect/>
          <a:stretch>
            <a:fillRect/>
          </a:stretch>
        </p:blipFill>
        <p:spPr>
          <a:xfrm>
            <a:off x="1463039" y="2011680"/>
            <a:ext cx="4937760" cy="2936160"/>
          </a:xfrm>
          <a:prstGeom prst="rect">
            <a:avLst/>
          </a:prstGeom>
          <a:noFill/>
          <a:ln>
            <a:noFill/>
          </a:ln>
        </p:spPr>
      </p:pic>
      <p:pic>
        <p:nvPicPr>
          <p:cNvPr id="5" name="Picture 4">
            <a:extLst>
              <a:ext uri="{FF2B5EF4-FFF2-40B4-BE49-F238E27FC236}">
                <a16:creationId xmlns:a16="http://schemas.microsoft.com/office/drawing/2014/main" id="{4171EBDC-159B-4F4C-B4CB-5CA8EEAFC94A}"/>
              </a:ext>
            </a:extLst>
          </p:cNvPr>
          <p:cNvPicPr>
            <a:picLocks noChangeAspect="1"/>
          </p:cNvPicPr>
          <p:nvPr/>
        </p:nvPicPr>
        <p:blipFill>
          <a:blip r:embed="rId4">
            <a:lum/>
            <a:alphaModFix/>
          </a:blip>
          <a:srcRect/>
          <a:stretch>
            <a:fillRect/>
          </a:stretch>
        </p:blipFill>
        <p:spPr>
          <a:xfrm>
            <a:off x="6583679" y="2062440"/>
            <a:ext cx="2468880" cy="1960920"/>
          </a:xfrm>
          <a:prstGeom prst="rect">
            <a:avLst/>
          </a:prstGeom>
          <a:noFill/>
          <a:ln>
            <a:noFill/>
          </a:ln>
        </p:spPr>
      </p:pic>
    </p:spTree>
    <p:extLst>
      <p:ext uri="{BB962C8B-B14F-4D97-AF65-F5344CB8AC3E}">
        <p14:creationId xmlns:p14="http://schemas.microsoft.com/office/powerpoint/2010/main" val="17845893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7E857-D439-40E6-9AB4-78C6C221C9E8}"/>
              </a:ext>
            </a:extLst>
          </p:cNvPr>
          <p:cNvSpPr>
            <a:spLocks noGrp="1"/>
          </p:cNvSpPr>
          <p:nvPr>
            <p:ph type="title"/>
          </p:nvPr>
        </p:nvSpPr>
        <p:spPr/>
        <p:txBody>
          <a:bodyPr/>
          <a:lstStyle/>
          <a:p>
            <a:pPr hangingPunct="0">
              <a:lnSpc>
                <a:spcPct val="100000"/>
              </a:lnSpc>
            </a:pPr>
            <a:r>
              <a:rPr lang="en-US" kern="1200" dirty="0">
                <a:solidFill>
                  <a:srgbClr val="000000"/>
                </a:solidFill>
                <a:latin typeface="Calibri" pitchFamily="18"/>
                <a:ea typeface="Calibri" pitchFamily="2"/>
                <a:cs typeface="Calibri" pitchFamily="2"/>
              </a:rPr>
              <a:t>Sprint#3</a:t>
            </a:r>
          </a:p>
        </p:txBody>
      </p:sp>
      <p:sp>
        <p:nvSpPr>
          <p:cNvPr id="7" name="Text Placeholder 6">
            <a:extLst>
              <a:ext uri="{FF2B5EF4-FFF2-40B4-BE49-F238E27FC236}">
                <a16:creationId xmlns:a16="http://schemas.microsoft.com/office/drawing/2014/main" id="{1568AD60-32BB-4A12-AC02-65BEA683EE8A}"/>
              </a:ext>
            </a:extLst>
          </p:cNvPr>
          <p:cNvSpPr>
            <a:spLocks noGrp="1"/>
          </p:cNvSpPr>
          <p:nvPr>
            <p:ph type="body" idx="1"/>
          </p:nvPr>
        </p:nvSpPr>
        <p:spPr>
          <a:xfrm>
            <a:off x="1137137" y="1646482"/>
            <a:ext cx="7795847" cy="2549000"/>
          </a:xfrm>
        </p:spPr>
        <p:txBody>
          <a:bodyPr/>
          <a:lstStyle/>
          <a:p>
            <a:pPr marL="114300" indent="0">
              <a:buClr>
                <a:srgbClr val="000000"/>
              </a:buClr>
              <a:buSzPct val="70000"/>
              <a:buNone/>
            </a:pPr>
            <a:r>
              <a:rPr lang="en-US" sz="1600" dirty="0">
                <a:hlinkClick r:id="rId2"/>
              </a:rPr>
              <a:t>https://github.com/emergingsoftwar/documents/tree/main/Sprint%203</a:t>
            </a:r>
            <a:endParaRPr lang="en-US" sz="1600" dirty="0"/>
          </a:p>
          <a:p>
            <a:pPr marL="114300" indent="0">
              <a:buClr>
                <a:srgbClr val="000000"/>
              </a:buClr>
              <a:buSzPct val="70000"/>
              <a:buNone/>
            </a:pPr>
            <a:endParaRPr lang="en-US" sz="1600" dirty="0"/>
          </a:p>
        </p:txBody>
      </p:sp>
      <p:pic>
        <p:nvPicPr>
          <p:cNvPr id="4" name="Picture 3">
            <a:extLst>
              <a:ext uri="{FF2B5EF4-FFF2-40B4-BE49-F238E27FC236}">
                <a16:creationId xmlns:a16="http://schemas.microsoft.com/office/drawing/2014/main" id="{084FE32D-257E-49F2-A8AB-35733CAF7B48}"/>
              </a:ext>
            </a:extLst>
          </p:cNvPr>
          <p:cNvPicPr>
            <a:picLocks noChangeAspect="1"/>
          </p:cNvPicPr>
          <p:nvPr/>
        </p:nvPicPr>
        <p:blipFill>
          <a:blip r:embed="rId3">
            <a:lum/>
            <a:alphaModFix/>
          </a:blip>
          <a:srcRect/>
          <a:stretch>
            <a:fillRect/>
          </a:stretch>
        </p:blipFill>
        <p:spPr>
          <a:xfrm>
            <a:off x="1538280" y="2011680"/>
            <a:ext cx="4679640" cy="3017520"/>
          </a:xfrm>
          <a:prstGeom prst="rect">
            <a:avLst/>
          </a:prstGeom>
          <a:noFill/>
          <a:ln>
            <a:noFill/>
          </a:ln>
        </p:spPr>
      </p:pic>
      <p:pic>
        <p:nvPicPr>
          <p:cNvPr id="5" name="Picture 4">
            <a:extLst>
              <a:ext uri="{FF2B5EF4-FFF2-40B4-BE49-F238E27FC236}">
                <a16:creationId xmlns:a16="http://schemas.microsoft.com/office/drawing/2014/main" id="{5271434D-D485-498B-AC3E-1A8FF0677C8D}"/>
              </a:ext>
            </a:extLst>
          </p:cNvPr>
          <p:cNvPicPr>
            <a:picLocks noChangeAspect="1"/>
          </p:cNvPicPr>
          <p:nvPr/>
        </p:nvPicPr>
        <p:blipFill>
          <a:blip r:embed="rId4">
            <a:lum/>
            <a:alphaModFix/>
          </a:blip>
          <a:srcRect/>
          <a:stretch>
            <a:fillRect/>
          </a:stretch>
        </p:blipFill>
        <p:spPr>
          <a:xfrm>
            <a:off x="6400799" y="2011680"/>
            <a:ext cx="2560319" cy="2113200"/>
          </a:xfrm>
          <a:prstGeom prst="rect">
            <a:avLst/>
          </a:prstGeom>
          <a:noFill/>
          <a:ln>
            <a:noFill/>
          </a:ln>
        </p:spPr>
      </p:pic>
    </p:spTree>
    <p:extLst>
      <p:ext uri="{BB962C8B-B14F-4D97-AF65-F5344CB8AC3E}">
        <p14:creationId xmlns:p14="http://schemas.microsoft.com/office/powerpoint/2010/main" val="23408015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7E857-D439-40E6-9AB4-78C6C221C9E8}"/>
              </a:ext>
            </a:extLst>
          </p:cNvPr>
          <p:cNvSpPr>
            <a:spLocks noGrp="1"/>
          </p:cNvSpPr>
          <p:nvPr>
            <p:ph type="title"/>
          </p:nvPr>
        </p:nvSpPr>
        <p:spPr/>
        <p:txBody>
          <a:bodyPr/>
          <a:lstStyle/>
          <a:p>
            <a:pPr hangingPunct="0">
              <a:lnSpc>
                <a:spcPct val="100000"/>
              </a:lnSpc>
            </a:pPr>
            <a:r>
              <a:rPr lang="en-US" kern="1200" dirty="0">
                <a:solidFill>
                  <a:srgbClr val="000000"/>
                </a:solidFill>
                <a:latin typeface="Calibri" pitchFamily="18"/>
                <a:ea typeface="Calibri" pitchFamily="2"/>
                <a:cs typeface="Calibri" pitchFamily="2"/>
              </a:rPr>
              <a:t>Tools and Technology Stack</a:t>
            </a:r>
          </a:p>
        </p:txBody>
      </p:sp>
      <p:pic>
        <p:nvPicPr>
          <p:cNvPr id="4" name="Picture 3">
            <a:extLst>
              <a:ext uri="{FF2B5EF4-FFF2-40B4-BE49-F238E27FC236}">
                <a16:creationId xmlns:a16="http://schemas.microsoft.com/office/drawing/2014/main" id="{5CAE1B60-F468-4F16-B5F1-14B2BF706672}"/>
              </a:ext>
            </a:extLst>
          </p:cNvPr>
          <p:cNvPicPr>
            <a:picLocks noChangeAspect="1"/>
          </p:cNvPicPr>
          <p:nvPr/>
        </p:nvPicPr>
        <p:blipFill>
          <a:blip r:embed="rId2">
            <a:lum/>
            <a:alphaModFix/>
          </a:blip>
          <a:srcRect/>
          <a:stretch>
            <a:fillRect/>
          </a:stretch>
        </p:blipFill>
        <p:spPr>
          <a:xfrm>
            <a:off x="6902584" y="1756439"/>
            <a:ext cx="343800" cy="327600"/>
          </a:xfrm>
          <a:prstGeom prst="rect">
            <a:avLst/>
          </a:prstGeom>
          <a:noFill/>
          <a:ln>
            <a:noFill/>
          </a:ln>
        </p:spPr>
      </p:pic>
      <p:pic>
        <p:nvPicPr>
          <p:cNvPr id="5" name="Picture 8">
            <a:extLst>
              <a:ext uri="{FF2B5EF4-FFF2-40B4-BE49-F238E27FC236}">
                <a16:creationId xmlns:a16="http://schemas.microsoft.com/office/drawing/2014/main" id="{C639842D-369C-495D-A892-DD255FDF97DC}"/>
              </a:ext>
            </a:extLst>
          </p:cNvPr>
          <p:cNvPicPr>
            <a:picLocks noChangeAspect="1"/>
          </p:cNvPicPr>
          <p:nvPr/>
        </p:nvPicPr>
        <p:blipFill>
          <a:blip r:embed="rId3">
            <a:lum/>
            <a:alphaModFix/>
          </a:blip>
          <a:srcRect/>
          <a:stretch>
            <a:fillRect/>
          </a:stretch>
        </p:blipFill>
        <p:spPr>
          <a:xfrm>
            <a:off x="1959300" y="2521426"/>
            <a:ext cx="361799" cy="361799"/>
          </a:xfrm>
          <a:prstGeom prst="rect">
            <a:avLst/>
          </a:prstGeom>
          <a:noFill/>
          <a:ln>
            <a:noFill/>
          </a:ln>
        </p:spPr>
      </p:pic>
      <p:pic>
        <p:nvPicPr>
          <p:cNvPr id="6" name="Picture 5">
            <a:extLst>
              <a:ext uri="{FF2B5EF4-FFF2-40B4-BE49-F238E27FC236}">
                <a16:creationId xmlns:a16="http://schemas.microsoft.com/office/drawing/2014/main" id="{4F0999B5-7B61-48AC-9E2A-329562F3B176}"/>
              </a:ext>
            </a:extLst>
          </p:cNvPr>
          <p:cNvPicPr>
            <a:picLocks noChangeAspect="1"/>
          </p:cNvPicPr>
          <p:nvPr/>
        </p:nvPicPr>
        <p:blipFill>
          <a:blip r:embed="rId4">
            <a:lum/>
            <a:alphaModFix/>
          </a:blip>
          <a:srcRect/>
          <a:stretch>
            <a:fillRect/>
          </a:stretch>
        </p:blipFill>
        <p:spPr>
          <a:xfrm>
            <a:off x="3263400" y="1877632"/>
            <a:ext cx="1466050" cy="994172"/>
          </a:xfrm>
          <a:prstGeom prst="rect">
            <a:avLst/>
          </a:prstGeom>
          <a:noFill/>
          <a:ln>
            <a:noFill/>
          </a:ln>
        </p:spPr>
      </p:pic>
      <p:pic>
        <p:nvPicPr>
          <p:cNvPr id="8" name="Picture 7">
            <a:extLst>
              <a:ext uri="{FF2B5EF4-FFF2-40B4-BE49-F238E27FC236}">
                <a16:creationId xmlns:a16="http://schemas.microsoft.com/office/drawing/2014/main" id="{0BE865F3-39C0-4FE7-B35E-0783C7C7BECE}"/>
              </a:ext>
            </a:extLst>
          </p:cNvPr>
          <p:cNvPicPr>
            <a:picLocks noChangeAspect="1"/>
          </p:cNvPicPr>
          <p:nvPr/>
        </p:nvPicPr>
        <p:blipFill>
          <a:blip r:embed="rId5">
            <a:lum/>
            <a:alphaModFix/>
          </a:blip>
          <a:srcRect/>
          <a:stretch>
            <a:fillRect/>
          </a:stretch>
        </p:blipFill>
        <p:spPr>
          <a:xfrm>
            <a:off x="5080140" y="1870918"/>
            <a:ext cx="1828800" cy="1051200"/>
          </a:xfrm>
          <a:prstGeom prst="rect">
            <a:avLst/>
          </a:prstGeom>
          <a:noFill/>
          <a:ln>
            <a:noFill/>
          </a:ln>
        </p:spPr>
      </p:pic>
      <p:pic>
        <p:nvPicPr>
          <p:cNvPr id="9" name="Picture 8">
            <a:extLst>
              <a:ext uri="{FF2B5EF4-FFF2-40B4-BE49-F238E27FC236}">
                <a16:creationId xmlns:a16="http://schemas.microsoft.com/office/drawing/2014/main" id="{7C8AAA56-5116-44A4-971C-517429C88B11}"/>
              </a:ext>
            </a:extLst>
          </p:cNvPr>
          <p:cNvPicPr>
            <a:picLocks noChangeAspect="1"/>
          </p:cNvPicPr>
          <p:nvPr/>
        </p:nvPicPr>
        <p:blipFill>
          <a:blip r:embed="rId6">
            <a:lum/>
            <a:alphaModFix/>
          </a:blip>
          <a:srcRect/>
          <a:stretch>
            <a:fillRect/>
          </a:stretch>
        </p:blipFill>
        <p:spPr>
          <a:xfrm>
            <a:off x="3161520" y="2895660"/>
            <a:ext cx="1512360" cy="338760"/>
          </a:xfrm>
          <a:prstGeom prst="rect">
            <a:avLst/>
          </a:prstGeom>
          <a:noFill/>
          <a:ln>
            <a:noFill/>
          </a:ln>
        </p:spPr>
      </p:pic>
      <p:pic>
        <p:nvPicPr>
          <p:cNvPr id="10" name="Picture 9">
            <a:extLst>
              <a:ext uri="{FF2B5EF4-FFF2-40B4-BE49-F238E27FC236}">
                <a16:creationId xmlns:a16="http://schemas.microsoft.com/office/drawing/2014/main" id="{21028D18-08AC-4279-96B8-0EC9D7CCC757}"/>
              </a:ext>
            </a:extLst>
          </p:cNvPr>
          <p:cNvPicPr>
            <a:picLocks noChangeAspect="1"/>
          </p:cNvPicPr>
          <p:nvPr/>
        </p:nvPicPr>
        <p:blipFill>
          <a:blip r:embed="rId7">
            <a:lum/>
            <a:alphaModFix/>
          </a:blip>
          <a:srcRect/>
          <a:stretch>
            <a:fillRect/>
          </a:stretch>
        </p:blipFill>
        <p:spPr>
          <a:xfrm>
            <a:off x="7692390" y="2148810"/>
            <a:ext cx="822960" cy="822960"/>
          </a:xfrm>
          <a:prstGeom prst="rect">
            <a:avLst/>
          </a:prstGeom>
          <a:noFill/>
          <a:ln>
            <a:noFill/>
          </a:ln>
        </p:spPr>
      </p:pic>
      <p:pic>
        <p:nvPicPr>
          <p:cNvPr id="11" name="Picture 10">
            <a:extLst>
              <a:ext uri="{FF2B5EF4-FFF2-40B4-BE49-F238E27FC236}">
                <a16:creationId xmlns:a16="http://schemas.microsoft.com/office/drawing/2014/main" id="{D97EA55F-8DB5-4463-8181-27BBB44A2871}"/>
              </a:ext>
            </a:extLst>
          </p:cNvPr>
          <p:cNvPicPr>
            <a:picLocks noChangeAspect="1"/>
          </p:cNvPicPr>
          <p:nvPr/>
        </p:nvPicPr>
        <p:blipFill>
          <a:blip r:embed="rId8">
            <a:lum/>
            <a:alphaModFix/>
          </a:blip>
          <a:srcRect/>
          <a:stretch>
            <a:fillRect/>
          </a:stretch>
        </p:blipFill>
        <p:spPr>
          <a:xfrm>
            <a:off x="1712886" y="1918410"/>
            <a:ext cx="1097280" cy="460800"/>
          </a:xfrm>
          <a:prstGeom prst="rect">
            <a:avLst/>
          </a:prstGeom>
          <a:noFill/>
          <a:ln>
            <a:noFill/>
          </a:ln>
        </p:spPr>
      </p:pic>
      <p:pic>
        <p:nvPicPr>
          <p:cNvPr id="12" name="Picture 11">
            <a:extLst>
              <a:ext uri="{FF2B5EF4-FFF2-40B4-BE49-F238E27FC236}">
                <a16:creationId xmlns:a16="http://schemas.microsoft.com/office/drawing/2014/main" id="{68533D11-7438-45C3-A136-6565FC8EEEB3}"/>
              </a:ext>
            </a:extLst>
          </p:cNvPr>
          <p:cNvPicPr>
            <a:picLocks noChangeAspect="1"/>
          </p:cNvPicPr>
          <p:nvPr/>
        </p:nvPicPr>
        <p:blipFill>
          <a:blip r:embed="rId9">
            <a:lum/>
            <a:alphaModFix/>
          </a:blip>
          <a:srcRect/>
          <a:stretch>
            <a:fillRect/>
          </a:stretch>
        </p:blipFill>
        <p:spPr>
          <a:xfrm>
            <a:off x="5153794" y="3600719"/>
            <a:ext cx="1331640" cy="703383"/>
          </a:xfrm>
          <a:prstGeom prst="rect">
            <a:avLst/>
          </a:prstGeom>
          <a:noFill/>
          <a:ln>
            <a:noFill/>
          </a:ln>
        </p:spPr>
      </p:pic>
      <p:pic>
        <p:nvPicPr>
          <p:cNvPr id="13" name="Picture 12">
            <a:extLst>
              <a:ext uri="{FF2B5EF4-FFF2-40B4-BE49-F238E27FC236}">
                <a16:creationId xmlns:a16="http://schemas.microsoft.com/office/drawing/2014/main" id="{6BBF4972-5F84-463A-A2D4-A15146357916}"/>
              </a:ext>
            </a:extLst>
          </p:cNvPr>
          <p:cNvPicPr>
            <a:picLocks noChangeAspect="1"/>
          </p:cNvPicPr>
          <p:nvPr/>
        </p:nvPicPr>
        <p:blipFill>
          <a:blip r:embed="rId10">
            <a:lum/>
            <a:alphaModFix/>
          </a:blip>
          <a:srcRect/>
          <a:stretch>
            <a:fillRect/>
          </a:stretch>
        </p:blipFill>
        <p:spPr>
          <a:xfrm>
            <a:off x="3850920" y="3600719"/>
            <a:ext cx="822960" cy="799920"/>
          </a:xfrm>
          <a:prstGeom prst="rect">
            <a:avLst/>
          </a:prstGeom>
          <a:noFill/>
          <a:ln>
            <a:noFill/>
          </a:ln>
        </p:spPr>
      </p:pic>
      <p:pic>
        <p:nvPicPr>
          <p:cNvPr id="14" name="Picture 13">
            <a:extLst>
              <a:ext uri="{FF2B5EF4-FFF2-40B4-BE49-F238E27FC236}">
                <a16:creationId xmlns:a16="http://schemas.microsoft.com/office/drawing/2014/main" id="{1B507813-4471-46CB-8C85-CF79AFA44235}"/>
              </a:ext>
            </a:extLst>
          </p:cNvPr>
          <p:cNvPicPr>
            <a:picLocks noChangeAspect="1"/>
          </p:cNvPicPr>
          <p:nvPr/>
        </p:nvPicPr>
        <p:blipFill>
          <a:blip r:embed="rId11">
            <a:lum/>
            <a:alphaModFix/>
          </a:blip>
          <a:srcRect/>
          <a:stretch>
            <a:fillRect/>
          </a:stretch>
        </p:blipFill>
        <p:spPr>
          <a:xfrm>
            <a:off x="1711700" y="3680639"/>
            <a:ext cx="1899000" cy="640080"/>
          </a:xfrm>
          <a:prstGeom prst="rect">
            <a:avLst/>
          </a:prstGeom>
          <a:noFill/>
          <a:ln>
            <a:noFill/>
          </a:ln>
        </p:spPr>
      </p:pic>
      <p:pic>
        <p:nvPicPr>
          <p:cNvPr id="15" name="Picture 14">
            <a:extLst>
              <a:ext uri="{FF2B5EF4-FFF2-40B4-BE49-F238E27FC236}">
                <a16:creationId xmlns:a16="http://schemas.microsoft.com/office/drawing/2014/main" id="{944845D6-D268-46AC-AA23-CC7370169476}"/>
              </a:ext>
            </a:extLst>
          </p:cNvPr>
          <p:cNvPicPr>
            <a:picLocks noChangeAspect="1"/>
          </p:cNvPicPr>
          <p:nvPr/>
        </p:nvPicPr>
        <p:blipFill>
          <a:blip r:embed="rId12">
            <a:lum/>
            <a:alphaModFix/>
          </a:blip>
          <a:srcRect/>
          <a:stretch>
            <a:fillRect/>
          </a:stretch>
        </p:blipFill>
        <p:spPr>
          <a:xfrm>
            <a:off x="7684830" y="1878032"/>
            <a:ext cx="830520" cy="236160"/>
          </a:xfrm>
          <a:prstGeom prst="rect">
            <a:avLst/>
          </a:prstGeom>
          <a:noFill/>
          <a:ln>
            <a:noFill/>
          </a:ln>
        </p:spPr>
      </p:pic>
    </p:spTree>
    <p:extLst>
      <p:ext uri="{BB962C8B-B14F-4D97-AF65-F5344CB8AC3E}">
        <p14:creationId xmlns:p14="http://schemas.microsoft.com/office/powerpoint/2010/main" val="31351073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7E857-D439-40E6-9AB4-78C6C221C9E8}"/>
              </a:ext>
            </a:extLst>
          </p:cNvPr>
          <p:cNvSpPr>
            <a:spLocks noGrp="1"/>
          </p:cNvSpPr>
          <p:nvPr>
            <p:ph type="title"/>
          </p:nvPr>
        </p:nvSpPr>
        <p:spPr/>
        <p:txBody>
          <a:bodyPr/>
          <a:lstStyle/>
          <a:p>
            <a:pPr hangingPunct="0">
              <a:lnSpc>
                <a:spcPct val="100000"/>
              </a:lnSpc>
            </a:pPr>
            <a:r>
              <a:rPr lang="en-US" kern="1200" dirty="0">
                <a:solidFill>
                  <a:srgbClr val="000000"/>
                </a:solidFill>
                <a:latin typeface="Calibri" pitchFamily="18"/>
                <a:ea typeface="Calibri" pitchFamily="2"/>
                <a:cs typeface="Calibri" pitchFamily="2"/>
              </a:rPr>
              <a:t>Code Base</a:t>
            </a:r>
          </a:p>
        </p:txBody>
      </p:sp>
      <p:sp>
        <p:nvSpPr>
          <p:cNvPr id="7" name="Text Placeholder 6">
            <a:extLst>
              <a:ext uri="{FF2B5EF4-FFF2-40B4-BE49-F238E27FC236}">
                <a16:creationId xmlns:a16="http://schemas.microsoft.com/office/drawing/2014/main" id="{1568AD60-32BB-4A12-AC02-65BEA683EE8A}"/>
              </a:ext>
            </a:extLst>
          </p:cNvPr>
          <p:cNvSpPr>
            <a:spLocks noGrp="1"/>
          </p:cNvSpPr>
          <p:nvPr>
            <p:ph type="body" idx="1"/>
          </p:nvPr>
        </p:nvSpPr>
        <p:spPr>
          <a:xfrm>
            <a:off x="1137137" y="1646482"/>
            <a:ext cx="7795847" cy="2549000"/>
          </a:xfrm>
        </p:spPr>
        <p:txBody>
          <a:bodyPr/>
          <a:lstStyle/>
          <a:p>
            <a:pPr marL="114300" indent="0">
              <a:buClr>
                <a:srgbClr val="000000"/>
              </a:buClr>
              <a:buSzPct val="70000"/>
              <a:buNone/>
            </a:pPr>
            <a:r>
              <a:rPr lang="en-US" sz="1600" dirty="0">
                <a:hlinkClick r:id="rId2"/>
              </a:rPr>
              <a:t>https://github.com/emergingsoftwar/ReactCode</a:t>
            </a:r>
          </a:p>
          <a:p>
            <a:pPr marL="114300" lvl="0" indent="0">
              <a:buClr>
                <a:srgbClr val="000000"/>
              </a:buClr>
              <a:buSzPct val="70000"/>
              <a:buNone/>
            </a:pPr>
            <a:endParaRPr lang="en-US" sz="1600" dirty="0"/>
          </a:p>
        </p:txBody>
      </p:sp>
      <p:pic>
        <p:nvPicPr>
          <p:cNvPr id="4" name="Picture 3">
            <a:extLst>
              <a:ext uri="{FF2B5EF4-FFF2-40B4-BE49-F238E27FC236}">
                <a16:creationId xmlns:a16="http://schemas.microsoft.com/office/drawing/2014/main" id="{92CFCCAA-1591-4EB3-B603-6B7D75567D9D}"/>
              </a:ext>
            </a:extLst>
          </p:cNvPr>
          <p:cNvPicPr>
            <a:picLocks noChangeAspect="1"/>
          </p:cNvPicPr>
          <p:nvPr/>
        </p:nvPicPr>
        <p:blipFill>
          <a:blip r:embed="rId3">
            <a:lum/>
            <a:alphaModFix/>
          </a:blip>
          <a:srcRect/>
          <a:stretch>
            <a:fillRect/>
          </a:stretch>
        </p:blipFill>
        <p:spPr>
          <a:xfrm>
            <a:off x="1554479" y="2082018"/>
            <a:ext cx="4937760" cy="2926079"/>
          </a:xfrm>
          <a:prstGeom prst="rect">
            <a:avLst/>
          </a:prstGeom>
          <a:noFill/>
          <a:ln>
            <a:noFill/>
          </a:ln>
        </p:spPr>
      </p:pic>
    </p:spTree>
    <p:extLst>
      <p:ext uri="{BB962C8B-B14F-4D97-AF65-F5344CB8AC3E}">
        <p14:creationId xmlns:p14="http://schemas.microsoft.com/office/powerpoint/2010/main" val="17952618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7E857-D439-40E6-9AB4-78C6C221C9E8}"/>
              </a:ext>
            </a:extLst>
          </p:cNvPr>
          <p:cNvSpPr>
            <a:spLocks noGrp="1"/>
          </p:cNvSpPr>
          <p:nvPr>
            <p:ph type="title"/>
          </p:nvPr>
        </p:nvSpPr>
        <p:spPr/>
        <p:txBody>
          <a:bodyPr/>
          <a:lstStyle/>
          <a:p>
            <a:pPr hangingPunct="0">
              <a:lnSpc>
                <a:spcPct val="100000"/>
              </a:lnSpc>
            </a:pPr>
            <a:r>
              <a:rPr lang="en-US" sz="2800" kern="1200" dirty="0">
                <a:solidFill>
                  <a:srgbClr val="000000"/>
                </a:solidFill>
                <a:latin typeface="Calibri" pitchFamily="18"/>
                <a:ea typeface="Calibri" pitchFamily="2"/>
                <a:cs typeface="Calibri" pitchFamily="2"/>
              </a:rPr>
              <a:t>Continuous Integration Continuous Deployment</a:t>
            </a:r>
          </a:p>
        </p:txBody>
      </p:sp>
      <p:sp>
        <p:nvSpPr>
          <p:cNvPr id="7" name="Text Placeholder 6">
            <a:extLst>
              <a:ext uri="{FF2B5EF4-FFF2-40B4-BE49-F238E27FC236}">
                <a16:creationId xmlns:a16="http://schemas.microsoft.com/office/drawing/2014/main" id="{1568AD60-32BB-4A12-AC02-65BEA683EE8A}"/>
              </a:ext>
            </a:extLst>
          </p:cNvPr>
          <p:cNvSpPr>
            <a:spLocks noGrp="1"/>
          </p:cNvSpPr>
          <p:nvPr>
            <p:ph type="body" idx="1"/>
          </p:nvPr>
        </p:nvSpPr>
        <p:spPr>
          <a:xfrm>
            <a:off x="1137137" y="1646482"/>
            <a:ext cx="7795847" cy="2549000"/>
          </a:xfrm>
        </p:spPr>
        <p:txBody>
          <a:bodyPr/>
          <a:lstStyle/>
          <a:p>
            <a:pPr marL="114300" lvl="0" indent="0">
              <a:spcBef>
                <a:spcPts val="0"/>
              </a:spcBef>
              <a:buNone/>
            </a:pPr>
            <a:r>
              <a:rPr lang="en-US" sz="1800" dirty="0">
                <a:latin typeface="+mn-lt"/>
              </a:rPr>
              <a:t>CI/CD is a method to frequently deliver apps to customers by introducing automation into the stages of app development.</a:t>
            </a:r>
          </a:p>
          <a:p>
            <a:pPr marL="114300" lvl="0" indent="0">
              <a:spcBef>
                <a:spcPts val="0"/>
              </a:spcBef>
              <a:buNone/>
            </a:pPr>
            <a:r>
              <a:rPr lang="en-US" sz="1800" dirty="0">
                <a:latin typeface="+mn-lt"/>
              </a:rPr>
              <a:t>The main concepts attributed to CI/CD are continuous integration, continuous delivery, and continuous deployment</a:t>
            </a:r>
            <a:r>
              <a:rPr lang="en-US" sz="1400" dirty="0">
                <a:latin typeface="+mn-lt"/>
              </a:rPr>
              <a:t>.</a:t>
            </a:r>
          </a:p>
          <a:p>
            <a:pPr marL="114300" lvl="0" indent="0">
              <a:spcBef>
                <a:spcPts val="0"/>
              </a:spcBef>
              <a:buNone/>
            </a:pPr>
            <a:endParaRPr lang="en-US" sz="1400" dirty="0">
              <a:latin typeface="+mn-lt"/>
            </a:endParaRPr>
          </a:p>
          <a:p>
            <a:pPr marL="114300" lvl="0" indent="0">
              <a:spcBef>
                <a:spcPts val="0"/>
              </a:spcBef>
              <a:spcAft>
                <a:spcPts val="1417"/>
              </a:spcAft>
              <a:buNone/>
            </a:pPr>
            <a:r>
              <a:rPr lang="en-US" sz="1400" dirty="0">
                <a:latin typeface="+mn-lt"/>
              </a:rPr>
              <a:t>Continuous Integration and Deployment System </a:t>
            </a:r>
            <a:r>
              <a:rPr lang="en-US" sz="1400" dirty="0">
                <a:latin typeface="+mn-lt"/>
                <a:hlinkClick r:id="rId3"/>
              </a:rPr>
              <a:t>https://dev.azure.com/sbarikiv/Gaming%20Behavioral%20Matchmaking%20System/_build?view=pipelines</a:t>
            </a:r>
            <a:endParaRPr lang="en-US" sz="1400" dirty="0">
              <a:latin typeface="+mn-lt"/>
            </a:endParaRPr>
          </a:p>
          <a:p>
            <a:pPr marL="114300" lvl="0" indent="0">
              <a:spcBef>
                <a:spcPts val="0"/>
              </a:spcBef>
              <a:spcAft>
                <a:spcPts val="1417"/>
              </a:spcAft>
              <a:buNone/>
            </a:pPr>
            <a:r>
              <a:rPr lang="en-US" sz="1400" dirty="0">
                <a:latin typeface="+mn-lt"/>
                <a:hlinkClick r:id="rId4"/>
              </a:rPr>
              <a:t>https://dev.azure.com/sbarikiv/Gaming%20Behavioral%20Matchmaking%20System/_release?_a=releases&amp;view=mine&amp;definitionId=2</a:t>
            </a:r>
          </a:p>
          <a:p>
            <a:pPr marL="114300" lvl="0" indent="0">
              <a:spcBef>
                <a:spcPts val="0"/>
              </a:spcBef>
              <a:spcAft>
                <a:spcPts val="1417"/>
              </a:spcAft>
              <a:buNone/>
            </a:pPr>
            <a:r>
              <a:rPr lang="en-US" sz="1400" dirty="0">
                <a:latin typeface="+mn-lt"/>
              </a:rPr>
              <a:t>Test Runs: </a:t>
            </a:r>
            <a:r>
              <a:rPr lang="en-US" sz="1400" dirty="0">
                <a:latin typeface="+mn-lt"/>
                <a:hlinkClick r:id="rId5"/>
              </a:rPr>
              <a:t>https://dev.azure.com/sbarikiv/Gaming%20Behavioral%20Matchmaking%20System/_testManagement/runs?_a=runQuery</a:t>
            </a:r>
            <a:endParaRPr lang="en-US" sz="1400" dirty="0">
              <a:latin typeface="+mn-lt"/>
            </a:endParaRPr>
          </a:p>
          <a:p>
            <a:pPr marL="114300" lvl="0" indent="0">
              <a:spcBef>
                <a:spcPts val="0"/>
              </a:spcBef>
              <a:spcAft>
                <a:spcPts val="1417"/>
              </a:spcAft>
              <a:buNone/>
            </a:pPr>
            <a:endParaRPr lang="en-US" sz="1400" dirty="0">
              <a:latin typeface="+mn-lt"/>
            </a:endParaRPr>
          </a:p>
          <a:p>
            <a:pPr marL="114300" lvl="0" indent="0">
              <a:buClr>
                <a:srgbClr val="000000"/>
              </a:buClr>
              <a:buSzPct val="70000"/>
              <a:buNone/>
            </a:pPr>
            <a:endParaRPr lang="en-US" sz="1400" dirty="0">
              <a:latin typeface="+mn-lt"/>
            </a:endParaRPr>
          </a:p>
        </p:txBody>
      </p:sp>
    </p:spTree>
    <p:extLst>
      <p:ext uri="{BB962C8B-B14F-4D97-AF65-F5344CB8AC3E}">
        <p14:creationId xmlns:p14="http://schemas.microsoft.com/office/powerpoint/2010/main" val="5618475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7E857-D439-40E6-9AB4-78C6C221C9E8}"/>
              </a:ext>
            </a:extLst>
          </p:cNvPr>
          <p:cNvSpPr>
            <a:spLocks noGrp="1"/>
          </p:cNvSpPr>
          <p:nvPr>
            <p:ph type="title"/>
          </p:nvPr>
        </p:nvSpPr>
        <p:spPr/>
        <p:txBody>
          <a:bodyPr/>
          <a:lstStyle/>
          <a:p>
            <a:pPr hangingPunct="0">
              <a:lnSpc>
                <a:spcPct val="100000"/>
              </a:lnSpc>
            </a:pPr>
            <a:r>
              <a:rPr lang="en-US" sz="2800" kern="1200" dirty="0">
                <a:solidFill>
                  <a:srgbClr val="000000"/>
                </a:solidFill>
                <a:latin typeface="Calibri" pitchFamily="18"/>
                <a:ea typeface="Calibri" pitchFamily="2"/>
                <a:cs typeface="Calibri" pitchFamily="2"/>
              </a:rPr>
              <a:t>Continuous Integration Continuous Deployment</a:t>
            </a:r>
          </a:p>
        </p:txBody>
      </p:sp>
      <p:pic>
        <p:nvPicPr>
          <p:cNvPr id="4" name="Picture 3">
            <a:extLst>
              <a:ext uri="{FF2B5EF4-FFF2-40B4-BE49-F238E27FC236}">
                <a16:creationId xmlns:a16="http://schemas.microsoft.com/office/drawing/2014/main" id="{21E40E0E-EB79-4A4F-A7A8-70947E8C6D21}"/>
              </a:ext>
            </a:extLst>
          </p:cNvPr>
          <p:cNvPicPr>
            <a:picLocks noChangeAspect="1"/>
          </p:cNvPicPr>
          <p:nvPr/>
        </p:nvPicPr>
        <p:blipFill>
          <a:blip r:embed="rId2">
            <a:lum/>
            <a:alphaModFix/>
          </a:blip>
          <a:srcRect/>
          <a:stretch>
            <a:fillRect/>
          </a:stretch>
        </p:blipFill>
        <p:spPr>
          <a:xfrm>
            <a:off x="1463039" y="1695960"/>
            <a:ext cx="3474720" cy="1687319"/>
          </a:xfrm>
          <a:prstGeom prst="rect">
            <a:avLst/>
          </a:prstGeom>
          <a:noFill/>
          <a:ln>
            <a:noFill/>
          </a:ln>
        </p:spPr>
      </p:pic>
      <p:pic>
        <p:nvPicPr>
          <p:cNvPr id="5" name="Picture 4">
            <a:extLst>
              <a:ext uri="{FF2B5EF4-FFF2-40B4-BE49-F238E27FC236}">
                <a16:creationId xmlns:a16="http://schemas.microsoft.com/office/drawing/2014/main" id="{33B49894-A551-4742-B440-8A72C82A4F58}"/>
              </a:ext>
            </a:extLst>
          </p:cNvPr>
          <p:cNvPicPr>
            <a:picLocks noChangeAspect="1"/>
          </p:cNvPicPr>
          <p:nvPr/>
        </p:nvPicPr>
        <p:blipFill>
          <a:blip r:embed="rId3">
            <a:lum/>
            <a:alphaModFix/>
          </a:blip>
          <a:srcRect/>
          <a:stretch>
            <a:fillRect/>
          </a:stretch>
        </p:blipFill>
        <p:spPr>
          <a:xfrm>
            <a:off x="1477799" y="3402720"/>
            <a:ext cx="3459959" cy="1535039"/>
          </a:xfrm>
          <a:prstGeom prst="rect">
            <a:avLst/>
          </a:prstGeom>
          <a:noFill/>
          <a:ln>
            <a:noFill/>
          </a:ln>
        </p:spPr>
      </p:pic>
      <p:pic>
        <p:nvPicPr>
          <p:cNvPr id="6" name="Picture 5">
            <a:extLst>
              <a:ext uri="{FF2B5EF4-FFF2-40B4-BE49-F238E27FC236}">
                <a16:creationId xmlns:a16="http://schemas.microsoft.com/office/drawing/2014/main" id="{1A5C860D-D9AC-412F-A3EA-5D387F1FC015}"/>
              </a:ext>
            </a:extLst>
          </p:cNvPr>
          <p:cNvPicPr>
            <a:picLocks noChangeAspect="1"/>
          </p:cNvPicPr>
          <p:nvPr/>
        </p:nvPicPr>
        <p:blipFill>
          <a:blip r:embed="rId4">
            <a:lum/>
            <a:alphaModFix/>
          </a:blip>
          <a:srcRect/>
          <a:stretch>
            <a:fillRect/>
          </a:stretch>
        </p:blipFill>
        <p:spPr>
          <a:xfrm>
            <a:off x="5202720" y="1676519"/>
            <a:ext cx="2651760" cy="2438280"/>
          </a:xfrm>
          <a:prstGeom prst="rect">
            <a:avLst/>
          </a:prstGeom>
          <a:noFill/>
          <a:ln>
            <a:noFill/>
          </a:ln>
        </p:spPr>
      </p:pic>
    </p:spTree>
    <p:extLst>
      <p:ext uri="{BB962C8B-B14F-4D97-AF65-F5344CB8AC3E}">
        <p14:creationId xmlns:p14="http://schemas.microsoft.com/office/powerpoint/2010/main" val="26966773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EB8BDF4-F312-4B2E-BB76-CEDD850F0CAD}"/>
              </a:ext>
            </a:extLst>
          </p:cNvPr>
          <p:cNvSpPr>
            <a:spLocks noGrp="1"/>
          </p:cNvSpPr>
          <p:nvPr>
            <p:ph type="ctrTitle"/>
          </p:nvPr>
        </p:nvSpPr>
        <p:spPr>
          <a:xfrm>
            <a:off x="1550434" y="115862"/>
            <a:ext cx="7089962" cy="786384"/>
          </a:xfrm>
        </p:spPr>
        <p:txBody>
          <a:bodyPr/>
          <a:lstStyle/>
          <a:p>
            <a:pPr algn="l"/>
            <a:r>
              <a:rPr lang="en-US" sz="2800" dirty="0"/>
              <a:t> Not Recommended Technology</a:t>
            </a:r>
            <a:endParaRPr lang="en-IN" sz="2800" dirty="0"/>
          </a:p>
        </p:txBody>
      </p:sp>
      <p:sp>
        <p:nvSpPr>
          <p:cNvPr id="4" name="Subtitle 3">
            <a:extLst>
              <a:ext uri="{FF2B5EF4-FFF2-40B4-BE49-F238E27FC236}">
                <a16:creationId xmlns:a16="http://schemas.microsoft.com/office/drawing/2014/main" id="{24628A6B-574E-45A1-BE60-5E232EEB9941}"/>
              </a:ext>
            </a:extLst>
          </p:cNvPr>
          <p:cNvSpPr>
            <a:spLocks noGrp="1"/>
          </p:cNvSpPr>
          <p:nvPr>
            <p:ph type="subTitle" idx="1"/>
          </p:nvPr>
        </p:nvSpPr>
        <p:spPr>
          <a:xfrm>
            <a:off x="1339418" y="1950839"/>
            <a:ext cx="7089962" cy="1241822"/>
          </a:xfrm>
        </p:spPr>
        <p:txBody>
          <a:bodyPr/>
          <a:lstStyle/>
          <a:p>
            <a:pPr algn="l"/>
            <a:r>
              <a:rPr lang="en-US" dirty="0"/>
              <a:t>       We recommend not to use Bootstrap in  React JS. Instead, we used React-Bootstrap which provides a react components that have been built using CSS and JAVASCRIPT functionality of Bootstrap.</a:t>
            </a:r>
            <a:endParaRPr lang="en-IN" dirty="0"/>
          </a:p>
        </p:txBody>
      </p:sp>
    </p:spTree>
    <p:extLst>
      <p:ext uri="{BB962C8B-B14F-4D97-AF65-F5344CB8AC3E}">
        <p14:creationId xmlns:p14="http://schemas.microsoft.com/office/powerpoint/2010/main" val="23811407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D94C851-E606-4A1A-92AD-1578226C54F2}"/>
              </a:ext>
            </a:extLst>
          </p:cNvPr>
          <p:cNvSpPr>
            <a:spLocks noGrp="1"/>
          </p:cNvSpPr>
          <p:nvPr>
            <p:ph type="body" idx="1"/>
          </p:nvPr>
        </p:nvSpPr>
        <p:spPr>
          <a:xfrm>
            <a:off x="3434864" y="2086709"/>
            <a:ext cx="2731475" cy="414704"/>
          </a:xfrm>
          <a:custGeom>
            <a:avLst>
              <a:gd name="f0" fmla="val 2700"/>
            </a:avLst>
            <a:gdLst>
              <a:gd name="f1" fmla="val 10800000"/>
              <a:gd name="f2" fmla="val 5400000"/>
              <a:gd name="f3" fmla="val 16200000"/>
              <a:gd name="f4" fmla="val w"/>
              <a:gd name="f5" fmla="val h"/>
              <a:gd name="f6" fmla="val ss"/>
              <a:gd name="f7" fmla="val 0"/>
              <a:gd name="f8" fmla="val 5400"/>
              <a:gd name="f9" fmla="val -2147483647"/>
              <a:gd name="f10" fmla="val 2147483647"/>
              <a:gd name="f11" fmla="abs f4"/>
              <a:gd name="f12" fmla="abs f5"/>
              <a:gd name="f13" fmla="abs f6"/>
              <a:gd name="f14" fmla="pin 0 f0 5400"/>
              <a:gd name="f15" fmla="+- 0 0 f2"/>
              <a:gd name="f16" fmla="?: f11 f4 1"/>
              <a:gd name="f17" fmla="?: f12 f5 1"/>
              <a:gd name="f18" fmla="?: f13 f6 1"/>
              <a:gd name="f19" fmla="val f14"/>
              <a:gd name="f20" fmla="*/ f16 1 21600"/>
              <a:gd name="f21" fmla="*/ f17 1 21600"/>
              <a:gd name="f22" fmla="*/ 21600 f16 1"/>
              <a:gd name="f23" fmla="*/ 21600 f17 1"/>
              <a:gd name="f24" fmla="*/ f19 1 2"/>
              <a:gd name="f25" fmla="*/ f19 2 1"/>
              <a:gd name="f26" fmla="min f21 f20"/>
              <a:gd name="f27" fmla="*/ f22 1 f18"/>
              <a:gd name="f28" fmla="*/ f23 1 f18"/>
              <a:gd name="f29" fmla="+- f19 f24 0"/>
              <a:gd name="f30" fmla="*/ f24 1 2"/>
              <a:gd name="f31" fmla="+- f27 0 f24"/>
              <a:gd name="f32" fmla="+- f27 0 f19"/>
              <a:gd name="f33" fmla="+- f19 f30 0"/>
              <a:gd name="f34" fmla="+- f24 f30 0"/>
              <a:gd name="f35" fmla="+- f28 0 f24"/>
              <a:gd name="f36" fmla="+- f28 0 f19"/>
              <a:gd name="f37" fmla="+- f28 0 f29"/>
              <a:gd name="f38" fmla="*/ f14 f26 1"/>
              <a:gd name="f39" fmla="*/ f7 f26 1"/>
              <a:gd name="f40" fmla="*/ f19 f26 1"/>
              <a:gd name="f41" fmla="*/ f29 f26 1"/>
              <a:gd name="f42" fmla="*/ f24 f26 1"/>
              <a:gd name="f43" fmla="*/ f27 f26 1"/>
              <a:gd name="f44" fmla="*/ f28 f26 1"/>
              <a:gd name="f45" fmla="*/ f25 f26 1"/>
              <a:gd name="f46" fmla="*/ f32 f26 1"/>
              <a:gd name="f47" fmla="*/ f36 f26 1"/>
              <a:gd name="f48" fmla="+- f42 0 f39"/>
              <a:gd name="f49" fmla="+- f40 0 f41"/>
              <a:gd name="f50" fmla="*/ f31 f26 1"/>
              <a:gd name="f51" fmla="+- f39 0 f42"/>
              <a:gd name="f52" fmla="*/ f37 f26 1"/>
              <a:gd name="f53" fmla="*/ f35 f26 1"/>
              <a:gd name="f54" fmla="+- f42 0 f40"/>
              <a:gd name="f55" fmla="*/ f34 f26 1"/>
              <a:gd name="f56" fmla="*/ f33 f26 1"/>
              <a:gd name="f57" fmla="+- f45 0 f41"/>
              <a:gd name="f58" fmla="+- f40 0 f42"/>
              <a:gd name="f59" fmla="+- f41 0 f45"/>
              <a:gd name="f60" fmla="abs f48"/>
              <a:gd name="f61" fmla="abs f49"/>
              <a:gd name="f62" fmla="?: f48 f15 f2"/>
              <a:gd name="f63" fmla="?: f48 f2 f15"/>
              <a:gd name="f64" fmla="?: f49 0 f1"/>
              <a:gd name="f65" fmla="?: f49 f1 0"/>
              <a:gd name="f66" fmla="+- f50 0 f46"/>
              <a:gd name="f67" fmla="abs f51"/>
              <a:gd name="f68" fmla="?: f51 0 f1"/>
              <a:gd name="f69" fmla="?: f51 f1 0"/>
              <a:gd name="f70" fmla="+- f43 0 f50"/>
              <a:gd name="f71" fmla="+- f50 0 f43"/>
              <a:gd name="f72" fmla="+- f47 0 f52"/>
              <a:gd name="f73" fmla="+- f44 0 f53"/>
              <a:gd name="f74" fmla="abs f54"/>
              <a:gd name="f75" fmla="?: f54 f15 f2"/>
              <a:gd name="f76" fmla="?: f54 f2 f15"/>
              <a:gd name="f77" fmla="+- f53 0 f44"/>
              <a:gd name="f78" fmla="?: f51 f15 f2"/>
              <a:gd name="f79" fmla="?: f51 f2 f15"/>
              <a:gd name="f80" fmla="?: f51 f3 f2"/>
              <a:gd name="f81" fmla="?: f51 f2 f3"/>
              <a:gd name="f82" fmla="+- f55 0 f42"/>
              <a:gd name="f83" fmla="+- f56 0 f41"/>
              <a:gd name="f84" fmla="+- f40 0 f55"/>
              <a:gd name="f85" fmla="+- f41 0 f56"/>
              <a:gd name="f86" fmla="abs f57"/>
              <a:gd name="f87" fmla="?: f57 0 f1"/>
              <a:gd name="f88" fmla="?: f57 f1 0"/>
              <a:gd name="f89" fmla="+- f46 0 f50"/>
              <a:gd name="f90" fmla="+- f46 0 f46"/>
              <a:gd name="f91" fmla="+- f42 0 f55"/>
              <a:gd name="f92" fmla="abs f58"/>
              <a:gd name="f93" fmla="?: f58 0 f1"/>
              <a:gd name="f94" fmla="?: f58 f1 0"/>
              <a:gd name="f95" fmla="abs f59"/>
              <a:gd name="f96" fmla="?: f48 f65 f64"/>
              <a:gd name="f97" fmla="?: f48 f64 f65"/>
              <a:gd name="f98" fmla="?: f49 f62 f63"/>
              <a:gd name="f99" fmla="abs f66"/>
              <a:gd name="f100" fmla="?: f66 f15 f2"/>
              <a:gd name="f101" fmla="?: f66 f2 f15"/>
              <a:gd name="f102" fmla="?: f66 f69 f68"/>
              <a:gd name="f103" fmla="?: f66 f68 f69"/>
              <a:gd name="f104" fmla="abs f70"/>
              <a:gd name="f105" fmla="?: f70 f15 f2"/>
              <a:gd name="f106" fmla="?: f70 f2 f15"/>
              <a:gd name="f107" fmla="?: f70 f3 f2"/>
              <a:gd name="f108" fmla="?: f70 f2 f3"/>
              <a:gd name="f109" fmla="abs f71"/>
              <a:gd name="f110" fmla="abs f72"/>
              <a:gd name="f111" fmla="?: f71 f15 f2"/>
              <a:gd name="f112" fmla="?: f71 f2 f15"/>
              <a:gd name="f113" fmla="?: f72 0 f1"/>
              <a:gd name="f114" fmla="?: f72 f1 0"/>
              <a:gd name="f115" fmla="abs f73"/>
              <a:gd name="f116" fmla="?: f73 0 f1"/>
              <a:gd name="f117" fmla="?: f73 f1 0"/>
              <a:gd name="f118" fmla="?: f73 f75 f76"/>
              <a:gd name="f119" fmla="abs f77"/>
              <a:gd name="f120" fmla="?: f51 f81 f80"/>
              <a:gd name="f121" fmla="?: f51 f80 f81"/>
              <a:gd name="f122" fmla="?: f77 f79 f78"/>
              <a:gd name="f123" fmla="abs f82"/>
              <a:gd name="f124" fmla="abs f83"/>
              <a:gd name="f125" fmla="?: f82 f15 f2"/>
              <a:gd name="f126" fmla="?: f82 f2 f15"/>
              <a:gd name="f127" fmla="?: f83 0 f1"/>
              <a:gd name="f128" fmla="?: f83 f1 0"/>
              <a:gd name="f129" fmla="abs f84"/>
              <a:gd name="f130" fmla="abs f85"/>
              <a:gd name="f131" fmla="?: f84 f15 f2"/>
              <a:gd name="f132" fmla="?: f84 f2 f15"/>
              <a:gd name="f133" fmla="?: f84 f3 f2"/>
              <a:gd name="f134" fmla="?: f84 f2 f3"/>
              <a:gd name="f135" fmla="?: f54 f88 f87"/>
              <a:gd name="f136" fmla="?: f54 f87 f88"/>
              <a:gd name="f137" fmla="?: f57 f75 f76"/>
              <a:gd name="f138" fmla="abs f89"/>
              <a:gd name="f139" fmla="?: f89 f15 f2"/>
              <a:gd name="f140" fmla="?: f89 f2 f15"/>
              <a:gd name="f141" fmla="?: f82 0 f1"/>
              <a:gd name="f142" fmla="?: f82 f1 0"/>
              <a:gd name="f143" fmla="abs f90"/>
              <a:gd name="f144" fmla="abs f91"/>
              <a:gd name="f145" fmla="?: f90 f15 f2"/>
              <a:gd name="f146" fmla="?: f90 f2 f15"/>
              <a:gd name="f147" fmla="?: f90 f3 f2"/>
              <a:gd name="f148" fmla="?: f90 f2 f3"/>
              <a:gd name="f149" fmla="?: f71 f94 f93"/>
              <a:gd name="f150" fmla="?: f71 f93 f94"/>
              <a:gd name="f151" fmla="?: f59 f79 f78"/>
              <a:gd name="f152" fmla="?: f49 f96 f97"/>
              <a:gd name="f153" fmla="?: f51 f102 f103"/>
              <a:gd name="f154" fmla="?: f51 f100 f101"/>
              <a:gd name="f155" fmla="?: f70 f108 f107"/>
              <a:gd name="f156" fmla="?: f70 f107 f108"/>
              <a:gd name="f157" fmla="?: f48 f106 f105"/>
              <a:gd name="f158" fmla="?: f71 f114 f113"/>
              <a:gd name="f159" fmla="?: f71 f113 f114"/>
              <a:gd name="f160" fmla="?: f72 f111 f112"/>
              <a:gd name="f161" fmla="?: f54 f117 f116"/>
              <a:gd name="f162" fmla="?: f54 f116 f117"/>
              <a:gd name="f163" fmla="?: f77 f121 f120"/>
              <a:gd name="f164" fmla="?: f82 f128 f127"/>
              <a:gd name="f165" fmla="?: f82 f127 f128"/>
              <a:gd name="f166" fmla="?: f83 f125 f126"/>
              <a:gd name="f167" fmla="?: f84 f134 f133"/>
              <a:gd name="f168" fmla="?: f84 f133 f134"/>
              <a:gd name="f169" fmla="?: f85 f132 f131"/>
              <a:gd name="f170" fmla="?: f57 f135 f136"/>
              <a:gd name="f171" fmla="?: f89 f142 f141"/>
              <a:gd name="f172" fmla="?: f89 f141 f142"/>
              <a:gd name="f173" fmla="?: f82 f139 f140"/>
              <a:gd name="f174" fmla="?: f90 f148 f147"/>
              <a:gd name="f175" fmla="?: f90 f147 f148"/>
              <a:gd name="f176" fmla="?: f91 f146 f145"/>
              <a:gd name="f177" fmla="?: f58 f149 f150"/>
              <a:gd name="f178" fmla="?: f58 f111 f112"/>
              <a:gd name="f179" fmla="?: f59 f121 f120"/>
              <a:gd name="f180" fmla="?: f48 f156 f155"/>
              <a:gd name="f181" fmla="?: f72 f158 f159"/>
              <a:gd name="f182" fmla="?: f73 f161 f162"/>
              <a:gd name="f183" fmla="?: f83 f164 f165"/>
              <a:gd name="f184" fmla="?: f85 f168 f167"/>
              <a:gd name="f185" fmla="?: f82 f171 f172"/>
              <a:gd name="f186" fmla="?: f91 f175 f174"/>
            </a:gdLst>
            <a:ahLst>
              <a:ahXY gdRefX="f0" minX="f7" maxX="f8">
                <a:pos x="f38" y="f39"/>
              </a:ahXY>
            </a:ahLst>
            <a:cxnLst>
              <a:cxn ang="3cd4">
                <a:pos x="hc" y="t"/>
              </a:cxn>
              <a:cxn ang="0">
                <a:pos x="r" y="vc"/>
              </a:cxn>
              <a:cxn ang="cd4">
                <a:pos x="hc" y="b"/>
              </a:cxn>
              <a:cxn ang="cd2">
                <a:pos x="l" y="vc"/>
              </a:cxn>
            </a:cxnLst>
            <a:rect l="f40" t="f40" r="f46" b="f47"/>
            <a:pathLst>
              <a:path>
                <a:moveTo>
                  <a:pt x="f39" y="f41"/>
                </a:moveTo>
                <a:arcTo wR="f60" hR="f61" stAng="f152" swAng="f98"/>
                <a:lnTo>
                  <a:pt x="f46" y="f40"/>
                </a:lnTo>
                <a:lnTo>
                  <a:pt x="f46" y="f42"/>
                </a:lnTo>
                <a:arcTo wR="f99" hR="f67" stAng="f153" swAng="f154"/>
                <a:arcTo wR="f104" hR="f60" stAng="f180" swAng="f157"/>
                <a:lnTo>
                  <a:pt x="f43" y="f52"/>
                </a:lnTo>
                <a:arcTo wR="f109" hR="f110" stAng="f181" swAng="f160"/>
                <a:lnTo>
                  <a:pt x="f40" y="f47"/>
                </a:lnTo>
                <a:lnTo>
                  <a:pt x="f40" y="f53"/>
                </a:lnTo>
                <a:arcTo wR="f74" hR="f115" stAng="f182" swAng="f118"/>
                <a:arcTo wR="f67" hR="f119" stAng="f163" swAng="f122"/>
                <a:close/>
              </a:path>
              <a:path>
                <a:moveTo>
                  <a:pt x="f42" y="f41"/>
                </a:moveTo>
                <a:arcTo wR="f123" hR="f124" stAng="f183" swAng="f166"/>
                <a:arcTo wR="f129" hR="f130" stAng="f184" swAng="f169"/>
                <a:arcTo wR="f74" hR="f86" stAng="f170" swAng="f137"/>
                <a:close/>
              </a:path>
              <a:path>
                <a:moveTo>
                  <a:pt x="f50" y="f42"/>
                </a:moveTo>
                <a:arcTo wR="f138" hR="f123" stAng="f185" swAng="f173"/>
                <a:arcTo wR="f143" hR="f144" stAng="f186" swAng="f176"/>
                <a:arcTo wR="f99" hR="f67" stAng="f153" swAng="f154"/>
                <a:arcTo wR="f104" hR="f60" stAng="f180" swAng="f157"/>
                <a:arcTo wR="f109" hR="f92" stAng="f177" swAng="f178"/>
                <a:close/>
              </a:path>
              <a:path>
                <a:moveTo>
                  <a:pt x="f42" y="f45"/>
                </a:moveTo>
                <a:arcTo wR="f67" hR="f95" stAng="f179" swAng="f151"/>
              </a:path>
              <a:path>
                <a:moveTo>
                  <a:pt x="f50" y="f40"/>
                </a:moveTo>
                <a:lnTo>
                  <a:pt x="f46" y="f40"/>
                </a:lnTo>
              </a:path>
              <a:path>
                <a:moveTo>
                  <a:pt x="f40" y="f41"/>
                </a:moveTo>
                <a:lnTo>
                  <a:pt x="f40" y="f53"/>
                </a:lnTo>
              </a:path>
            </a:pathLst>
          </a:custGeom>
          <a:solidFill>
            <a:srgbClr val="FFD320"/>
          </a:solidFill>
          <a:ln w="0">
            <a:solidFill>
              <a:srgbClr val="808080"/>
            </a:solidFill>
            <a:prstDash val="solid"/>
          </a:ln>
        </p:spPr>
        <p:txBody>
          <a:bodyPr vert="horz" wrap="none" lIns="90000" tIns="45000" rIns="90000" bIns="45000" anchor="ctr" anchorCtr="0" compatLnSpc="0">
            <a:noAutofit/>
          </a:bodyPr>
          <a:lstStyle/>
          <a:p>
            <a:pPr marL="0" marR="0" lvl="0" indent="0" algn="ctr" rtl="0" hangingPunct="0">
              <a:lnSpc>
                <a:spcPct val="100000"/>
              </a:lnSpc>
              <a:spcBef>
                <a:spcPts val="0"/>
              </a:spcBef>
              <a:spcAft>
                <a:spcPts val="0"/>
              </a:spcAft>
              <a:buNone/>
              <a:tabLst>
                <a:tab pos="457200" algn="l"/>
              </a:tabLst>
            </a:pPr>
            <a:r>
              <a:rPr lang="en-US" sz="1200" b="1" i="1" u="none" strike="noStrike" kern="1200" spc="0" dirty="0">
                <a:ln>
                  <a:noFill/>
                </a:ln>
                <a:solidFill>
                  <a:srgbClr val="000000"/>
                </a:solidFill>
                <a:latin typeface="Arial" pitchFamily="34"/>
                <a:ea typeface="Arial" pitchFamily="2"/>
                <a:cs typeface="Arial" pitchFamily="2"/>
              </a:rPr>
              <a:t>LIVE DEMO OF PROJECT</a:t>
            </a:r>
          </a:p>
        </p:txBody>
      </p:sp>
      <p:sp>
        <p:nvSpPr>
          <p:cNvPr id="3" name="Rectangle 2">
            <a:extLst>
              <a:ext uri="{FF2B5EF4-FFF2-40B4-BE49-F238E27FC236}">
                <a16:creationId xmlns:a16="http://schemas.microsoft.com/office/drawing/2014/main" id="{7910C004-E1EE-4ED1-ACB7-A98E4D232B30}"/>
              </a:ext>
            </a:extLst>
          </p:cNvPr>
          <p:cNvSpPr/>
          <p:nvPr/>
        </p:nvSpPr>
        <p:spPr>
          <a:xfrm>
            <a:off x="3019850" y="2499923"/>
            <a:ext cx="3502882" cy="523220"/>
          </a:xfrm>
          <a:prstGeom prst="rect">
            <a:avLst/>
          </a:prstGeom>
        </p:spPr>
        <p:txBody>
          <a:bodyPr wrap="none">
            <a:spAutoFit/>
          </a:bodyPr>
          <a:lstStyle/>
          <a:p>
            <a:pPr lvl="0" hangingPunct="0"/>
            <a:r>
              <a:rPr lang="en-US" b="1" kern="1200" dirty="0">
                <a:latin typeface="Arial" pitchFamily="18"/>
                <a:ea typeface="Microsoft YaHei" pitchFamily="2"/>
                <a:cs typeface="Lucida Sans" pitchFamily="2"/>
                <a:hlinkClick r:id="rId2"/>
              </a:rPr>
              <a:t>https://ksuletsgame.azurewebsites.net/</a:t>
            </a:r>
            <a:endParaRPr lang="en-US" b="1" kern="1200" dirty="0">
              <a:latin typeface="Arial" pitchFamily="18"/>
              <a:ea typeface="Microsoft YaHei" pitchFamily="2"/>
              <a:cs typeface="Lucida Sans" pitchFamily="2"/>
            </a:endParaRPr>
          </a:p>
          <a:p>
            <a:pPr lvl="0" hangingPunct="0"/>
            <a:endParaRPr lang="en-US" b="1" kern="1200" dirty="0">
              <a:latin typeface="Arial" pitchFamily="18"/>
              <a:ea typeface="Microsoft YaHei" pitchFamily="2"/>
              <a:cs typeface="Lucida Sans" pitchFamily="2"/>
            </a:endParaRPr>
          </a:p>
        </p:txBody>
      </p:sp>
    </p:spTree>
    <p:extLst>
      <p:ext uri="{BB962C8B-B14F-4D97-AF65-F5344CB8AC3E}">
        <p14:creationId xmlns:p14="http://schemas.microsoft.com/office/powerpoint/2010/main" val="38402789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B76EC97-D615-4185-A322-BAFECEE746E8}"/>
              </a:ext>
            </a:extLst>
          </p:cNvPr>
          <p:cNvSpPr>
            <a:spLocks noGrp="1"/>
          </p:cNvSpPr>
          <p:nvPr>
            <p:ph type="body" idx="1"/>
          </p:nvPr>
        </p:nvSpPr>
        <p:spPr>
          <a:xfrm>
            <a:off x="1425387" y="2748453"/>
            <a:ext cx="7284859" cy="545733"/>
          </a:xfrm>
        </p:spPr>
        <p:txBody>
          <a:bodyPr/>
          <a:lstStyle/>
          <a:p>
            <a:pPr marL="114300" indent="0" algn="ctr">
              <a:buNone/>
            </a:pPr>
            <a:r>
              <a:rPr lang="en-US" sz="2000" dirty="0">
                <a:latin typeface="+mn-lt"/>
              </a:rPr>
              <a:t>Thank you</a:t>
            </a:r>
          </a:p>
        </p:txBody>
      </p:sp>
    </p:spTree>
    <p:extLst>
      <p:ext uri="{BB962C8B-B14F-4D97-AF65-F5344CB8AC3E}">
        <p14:creationId xmlns:p14="http://schemas.microsoft.com/office/powerpoint/2010/main" val="13649329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674D27B-4107-47CB-AF5C-F4E66843BC8C}"/>
              </a:ext>
            </a:extLst>
          </p:cNvPr>
          <p:cNvSpPr>
            <a:spLocks noGrp="1"/>
          </p:cNvSpPr>
          <p:nvPr>
            <p:ph type="title"/>
          </p:nvPr>
        </p:nvSpPr>
        <p:spPr/>
        <p:txBody>
          <a:bodyPr/>
          <a:lstStyle/>
          <a:p>
            <a:r>
              <a:rPr lang="en-US" kern="1200" dirty="0">
                <a:solidFill>
                  <a:srgbClr val="000000"/>
                </a:solidFill>
                <a:latin typeface="Calibri" pitchFamily="18"/>
                <a:ea typeface="Calibri" pitchFamily="2"/>
                <a:cs typeface="Calibri" pitchFamily="2"/>
              </a:rPr>
              <a:t>Agenda</a:t>
            </a:r>
            <a:endParaRPr lang="en-US" dirty="0"/>
          </a:p>
        </p:txBody>
      </p:sp>
      <p:sp>
        <p:nvSpPr>
          <p:cNvPr id="7" name="Text Placeholder 6">
            <a:extLst>
              <a:ext uri="{FF2B5EF4-FFF2-40B4-BE49-F238E27FC236}">
                <a16:creationId xmlns:a16="http://schemas.microsoft.com/office/drawing/2014/main" id="{9004E657-4B1E-4DEB-855A-B55D237D9C5C}"/>
              </a:ext>
            </a:extLst>
          </p:cNvPr>
          <p:cNvSpPr>
            <a:spLocks noGrp="1"/>
          </p:cNvSpPr>
          <p:nvPr>
            <p:ph type="body" idx="2"/>
          </p:nvPr>
        </p:nvSpPr>
        <p:spPr>
          <a:xfrm>
            <a:off x="1425387" y="1609177"/>
            <a:ext cx="4630752" cy="2763441"/>
          </a:xfrm>
        </p:spPr>
        <p:txBody>
          <a:bodyPr/>
          <a:lstStyle/>
          <a:p>
            <a:pPr marL="114300" lvl="0" indent="0">
              <a:spcBef>
                <a:spcPts val="0"/>
              </a:spcBef>
              <a:spcAft>
                <a:spcPts val="1417"/>
              </a:spcAft>
              <a:buNone/>
            </a:pPr>
            <a:r>
              <a:rPr lang="en-US" sz="1400" dirty="0">
                <a:latin typeface="+mn-lt"/>
              </a:rPr>
              <a:t>Team Introduction</a:t>
            </a:r>
          </a:p>
          <a:p>
            <a:pPr marL="114300" lvl="0" indent="0">
              <a:spcBef>
                <a:spcPts val="0"/>
              </a:spcBef>
              <a:spcAft>
                <a:spcPts val="1417"/>
              </a:spcAft>
              <a:buNone/>
            </a:pPr>
            <a:r>
              <a:rPr lang="en-US" sz="1400" dirty="0">
                <a:latin typeface="+mn-lt"/>
              </a:rPr>
              <a:t>Problem statement and Project goals</a:t>
            </a:r>
          </a:p>
          <a:p>
            <a:pPr lvl="0">
              <a:spcBef>
                <a:spcPts val="0"/>
              </a:spcBef>
              <a:spcAft>
                <a:spcPts val="1417"/>
              </a:spcAft>
              <a:buFont typeface="Arial" panose="020B0604020202020204" pitchFamily="34" charset="0"/>
              <a:buChar char="•"/>
            </a:pPr>
            <a:r>
              <a:rPr lang="en-US" sz="1400" dirty="0">
                <a:latin typeface="+mn-lt"/>
              </a:rPr>
              <a:t>Project motivation</a:t>
            </a:r>
          </a:p>
          <a:p>
            <a:pPr lvl="0">
              <a:spcBef>
                <a:spcPts val="0"/>
              </a:spcBef>
              <a:spcAft>
                <a:spcPts val="1417"/>
              </a:spcAft>
              <a:buFont typeface="Arial" panose="020B0604020202020204" pitchFamily="34" charset="0"/>
              <a:buChar char="•"/>
            </a:pPr>
            <a:r>
              <a:rPr lang="en-US" sz="1400" dirty="0">
                <a:latin typeface="+mn-lt"/>
              </a:rPr>
              <a:t>Goals of the application and intended users</a:t>
            </a:r>
          </a:p>
          <a:p>
            <a:pPr marL="114300" lvl="0" indent="0">
              <a:spcBef>
                <a:spcPts val="0"/>
              </a:spcBef>
              <a:spcAft>
                <a:spcPts val="1417"/>
              </a:spcAft>
              <a:buNone/>
            </a:pPr>
            <a:r>
              <a:rPr lang="en-US" sz="1400" dirty="0">
                <a:latin typeface="+mn-lt"/>
              </a:rPr>
              <a:t>Process and technologies used in building and deploying the application</a:t>
            </a:r>
          </a:p>
          <a:p>
            <a:pPr lvl="0">
              <a:spcBef>
                <a:spcPts val="0"/>
              </a:spcBef>
              <a:spcAft>
                <a:spcPts val="1417"/>
              </a:spcAft>
              <a:buFont typeface="Arial" panose="020B0604020202020204" pitchFamily="34" charset="0"/>
              <a:buChar char="•"/>
            </a:pPr>
            <a:r>
              <a:rPr lang="en-US" sz="1400" dirty="0">
                <a:latin typeface="+mn-lt"/>
              </a:rPr>
              <a:t>Scrum journey (planning, sprints, and retrospectives)</a:t>
            </a:r>
          </a:p>
          <a:p>
            <a:pPr lvl="0">
              <a:spcBef>
                <a:spcPts val="0"/>
              </a:spcBef>
              <a:spcAft>
                <a:spcPts val="1417"/>
              </a:spcAft>
              <a:buFont typeface="Arial" panose="020B0604020202020204" pitchFamily="34" charset="0"/>
              <a:buChar char="•"/>
            </a:pPr>
            <a:r>
              <a:rPr lang="en-US" sz="1400" dirty="0">
                <a:latin typeface="+mn-lt"/>
              </a:rPr>
              <a:t>Azure DevOps</a:t>
            </a:r>
          </a:p>
          <a:p>
            <a:pPr lvl="0">
              <a:spcBef>
                <a:spcPts val="0"/>
              </a:spcBef>
              <a:spcAft>
                <a:spcPts val="1417"/>
              </a:spcAft>
              <a:buFont typeface="Arial" panose="020B0604020202020204" pitchFamily="34" charset="0"/>
              <a:buChar char="•"/>
            </a:pPr>
            <a:r>
              <a:rPr lang="en-US" sz="1400" dirty="0">
                <a:latin typeface="+mn-lt"/>
              </a:rPr>
              <a:t>Technical Implementation and integration detail</a:t>
            </a:r>
            <a:r>
              <a:rPr lang="en-US" sz="1400" dirty="0"/>
              <a:t>s</a:t>
            </a:r>
          </a:p>
        </p:txBody>
      </p:sp>
      <p:sp>
        <p:nvSpPr>
          <p:cNvPr id="10" name="Text Placeholder 9">
            <a:extLst>
              <a:ext uri="{FF2B5EF4-FFF2-40B4-BE49-F238E27FC236}">
                <a16:creationId xmlns:a16="http://schemas.microsoft.com/office/drawing/2014/main" id="{AB160B77-9C40-4649-B8F6-128064FF1A9F}"/>
              </a:ext>
            </a:extLst>
          </p:cNvPr>
          <p:cNvSpPr>
            <a:spLocks noGrp="1"/>
          </p:cNvSpPr>
          <p:nvPr>
            <p:ph type="body" idx="4"/>
          </p:nvPr>
        </p:nvSpPr>
        <p:spPr>
          <a:xfrm>
            <a:off x="5669278" y="1597454"/>
            <a:ext cx="3474721" cy="2763441"/>
          </a:xfrm>
        </p:spPr>
        <p:txBody>
          <a:bodyPr/>
          <a:lstStyle/>
          <a:p>
            <a:pPr marL="228600" lvl="0" indent="0">
              <a:spcBef>
                <a:spcPts val="0"/>
              </a:spcBef>
              <a:spcAft>
                <a:spcPts val="1001"/>
              </a:spcAft>
              <a:buNone/>
              <a:tabLst>
                <a:tab pos="914400" algn="l"/>
              </a:tabLst>
            </a:pPr>
            <a:r>
              <a:rPr lang="en-US" sz="1400" dirty="0">
                <a:latin typeface="Arial" pitchFamily="34"/>
              </a:rPr>
              <a:t>Project Implementation</a:t>
            </a:r>
          </a:p>
          <a:p>
            <a:pPr marL="228600" lvl="0" indent="0">
              <a:spcBef>
                <a:spcPts val="0"/>
              </a:spcBef>
              <a:spcAft>
                <a:spcPts val="1001"/>
              </a:spcAft>
              <a:buNone/>
              <a:tabLst>
                <a:tab pos="914400" algn="l"/>
              </a:tabLst>
            </a:pPr>
            <a:r>
              <a:rPr lang="en-US" sz="1400" dirty="0">
                <a:latin typeface="Arial" pitchFamily="34"/>
              </a:rPr>
              <a:t>Code base and Technical implementation</a:t>
            </a:r>
          </a:p>
          <a:p>
            <a:pPr lvl="0" indent="-228600">
              <a:spcBef>
                <a:spcPts val="0"/>
              </a:spcBef>
              <a:spcAft>
                <a:spcPts val="1001"/>
              </a:spcAft>
              <a:tabLst>
                <a:tab pos="914400" algn="l"/>
              </a:tabLst>
            </a:pPr>
            <a:r>
              <a:rPr lang="en-US" sz="1400" dirty="0">
                <a:latin typeface="Arial" pitchFamily="34"/>
              </a:rPr>
              <a:t>Development strategy</a:t>
            </a:r>
          </a:p>
          <a:p>
            <a:pPr marL="228600" lvl="0" indent="0">
              <a:spcBef>
                <a:spcPts val="0"/>
              </a:spcBef>
              <a:spcAft>
                <a:spcPts val="1001"/>
              </a:spcAft>
              <a:buNone/>
              <a:tabLst>
                <a:tab pos="914400" algn="l"/>
              </a:tabLst>
            </a:pPr>
            <a:r>
              <a:rPr lang="en-US" sz="1400" dirty="0">
                <a:latin typeface="Arial" pitchFamily="34"/>
              </a:rPr>
              <a:t>CICD</a:t>
            </a:r>
          </a:p>
          <a:p>
            <a:pPr lvl="0" indent="-228600">
              <a:spcBef>
                <a:spcPts val="0"/>
              </a:spcBef>
              <a:spcAft>
                <a:spcPts val="1001"/>
              </a:spcAft>
              <a:tabLst>
                <a:tab pos="914400" algn="l"/>
              </a:tabLst>
            </a:pPr>
            <a:r>
              <a:rPr lang="en-US" sz="1400" dirty="0">
                <a:latin typeface="Arial" pitchFamily="34"/>
              </a:rPr>
              <a:t>Azure cloud and pipelines</a:t>
            </a:r>
          </a:p>
          <a:p>
            <a:pPr lvl="0" indent="-228600">
              <a:spcBef>
                <a:spcPts val="0"/>
              </a:spcBef>
              <a:spcAft>
                <a:spcPts val="1001"/>
              </a:spcAft>
              <a:tabLst>
                <a:tab pos="914400" algn="l"/>
              </a:tabLst>
            </a:pPr>
            <a:r>
              <a:rPr lang="en-US" sz="1400" dirty="0">
                <a:latin typeface="Arial" pitchFamily="34"/>
              </a:rPr>
              <a:t>Auto deployment and releases</a:t>
            </a:r>
          </a:p>
          <a:p>
            <a:endParaRPr lang="en-US" dirty="0"/>
          </a:p>
        </p:txBody>
      </p:sp>
      <p:sp>
        <p:nvSpPr>
          <p:cNvPr id="16" name="Freeform: Shape 15">
            <a:extLst>
              <a:ext uri="{FF2B5EF4-FFF2-40B4-BE49-F238E27FC236}">
                <a16:creationId xmlns:a16="http://schemas.microsoft.com/office/drawing/2014/main" id="{FC629BAC-48F8-42F9-95AE-E344726D39FA}"/>
              </a:ext>
            </a:extLst>
          </p:cNvPr>
          <p:cNvSpPr/>
          <p:nvPr/>
        </p:nvSpPr>
        <p:spPr>
          <a:xfrm>
            <a:off x="6056138" y="3714554"/>
            <a:ext cx="2194560" cy="457200"/>
          </a:xfrm>
          <a:custGeom>
            <a:avLst>
              <a:gd name="f0" fmla="val 2700"/>
            </a:avLst>
            <a:gdLst>
              <a:gd name="f1" fmla="val 10800000"/>
              <a:gd name="f2" fmla="val 5400000"/>
              <a:gd name="f3" fmla="val 16200000"/>
              <a:gd name="f4" fmla="val w"/>
              <a:gd name="f5" fmla="val h"/>
              <a:gd name="f6" fmla="val ss"/>
              <a:gd name="f7" fmla="val 0"/>
              <a:gd name="f8" fmla="val 5400"/>
              <a:gd name="f9" fmla="val -2147483647"/>
              <a:gd name="f10" fmla="val 2147483647"/>
              <a:gd name="f11" fmla="abs f4"/>
              <a:gd name="f12" fmla="abs f5"/>
              <a:gd name="f13" fmla="abs f6"/>
              <a:gd name="f14" fmla="pin 0 f0 5400"/>
              <a:gd name="f15" fmla="+- 0 0 f2"/>
              <a:gd name="f16" fmla="?: f11 f4 1"/>
              <a:gd name="f17" fmla="?: f12 f5 1"/>
              <a:gd name="f18" fmla="?: f13 f6 1"/>
              <a:gd name="f19" fmla="val f14"/>
              <a:gd name="f20" fmla="*/ f16 1 21600"/>
              <a:gd name="f21" fmla="*/ f17 1 21600"/>
              <a:gd name="f22" fmla="*/ 21600 f16 1"/>
              <a:gd name="f23" fmla="*/ 21600 f17 1"/>
              <a:gd name="f24" fmla="*/ f19 1 2"/>
              <a:gd name="f25" fmla="*/ f19 2 1"/>
              <a:gd name="f26" fmla="min f21 f20"/>
              <a:gd name="f27" fmla="*/ f22 1 f18"/>
              <a:gd name="f28" fmla="*/ f23 1 f18"/>
              <a:gd name="f29" fmla="+- f19 f24 0"/>
              <a:gd name="f30" fmla="*/ f24 1 2"/>
              <a:gd name="f31" fmla="+- f27 0 f24"/>
              <a:gd name="f32" fmla="+- f27 0 f19"/>
              <a:gd name="f33" fmla="+- f19 f30 0"/>
              <a:gd name="f34" fmla="+- f24 f30 0"/>
              <a:gd name="f35" fmla="+- f28 0 f24"/>
              <a:gd name="f36" fmla="+- f28 0 f19"/>
              <a:gd name="f37" fmla="+- f28 0 f29"/>
              <a:gd name="f38" fmla="*/ f14 f26 1"/>
              <a:gd name="f39" fmla="*/ f7 f26 1"/>
              <a:gd name="f40" fmla="*/ f19 f26 1"/>
              <a:gd name="f41" fmla="*/ f29 f26 1"/>
              <a:gd name="f42" fmla="*/ f24 f26 1"/>
              <a:gd name="f43" fmla="*/ f27 f26 1"/>
              <a:gd name="f44" fmla="*/ f28 f26 1"/>
              <a:gd name="f45" fmla="*/ f25 f26 1"/>
              <a:gd name="f46" fmla="*/ f32 f26 1"/>
              <a:gd name="f47" fmla="*/ f36 f26 1"/>
              <a:gd name="f48" fmla="+- f42 0 f39"/>
              <a:gd name="f49" fmla="+- f40 0 f41"/>
              <a:gd name="f50" fmla="*/ f31 f26 1"/>
              <a:gd name="f51" fmla="+- f39 0 f42"/>
              <a:gd name="f52" fmla="*/ f37 f26 1"/>
              <a:gd name="f53" fmla="*/ f35 f26 1"/>
              <a:gd name="f54" fmla="+- f42 0 f40"/>
              <a:gd name="f55" fmla="*/ f34 f26 1"/>
              <a:gd name="f56" fmla="*/ f33 f26 1"/>
              <a:gd name="f57" fmla="+- f45 0 f41"/>
              <a:gd name="f58" fmla="+- f40 0 f42"/>
              <a:gd name="f59" fmla="+- f41 0 f45"/>
              <a:gd name="f60" fmla="abs f48"/>
              <a:gd name="f61" fmla="abs f49"/>
              <a:gd name="f62" fmla="?: f48 f15 f2"/>
              <a:gd name="f63" fmla="?: f48 f2 f15"/>
              <a:gd name="f64" fmla="?: f49 0 f1"/>
              <a:gd name="f65" fmla="?: f49 f1 0"/>
              <a:gd name="f66" fmla="+- f50 0 f46"/>
              <a:gd name="f67" fmla="abs f51"/>
              <a:gd name="f68" fmla="?: f51 0 f1"/>
              <a:gd name="f69" fmla="?: f51 f1 0"/>
              <a:gd name="f70" fmla="+- f43 0 f50"/>
              <a:gd name="f71" fmla="+- f50 0 f43"/>
              <a:gd name="f72" fmla="+- f47 0 f52"/>
              <a:gd name="f73" fmla="+- f44 0 f53"/>
              <a:gd name="f74" fmla="abs f54"/>
              <a:gd name="f75" fmla="?: f54 f15 f2"/>
              <a:gd name="f76" fmla="?: f54 f2 f15"/>
              <a:gd name="f77" fmla="+- f53 0 f44"/>
              <a:gd name="f78" fmla="?: f51 f15 f2"/>
              <a:gd name="f79" fmla="?: f51 f2 f15"/>
              <a:gd name="f80" fmla="?: f51 f3 f2"/>
              <a:gd name="f81" fmla="?: f51 f2 f3"/>
              <a:gd name="f82" fmla="+- f55 0 f42"/>
              <a:gd name="f83" fmla="+- f56 0 f41"/>
              <a:gd name="f84" fmla="+- f40 0 f55"/>
              <a:gd name="f85" fmla="+- f41 0 f56"/>
              <a:gd name="f86" fmla="abs f57"/>
              <a:gd name="f87" fmla="?: f57 0 f1"/>
              <a:gd name="f88" fmla="?: f57 f1 0"/>
              <a:gd name="f89" fmla="+- f46 0 f50"/>
              <a:gd name="f90" fmla="+- f46 0 f46"/>
              <a:gd name="f91" fmla="+- f42 0 f55"/>
              <a:gd name="f92" fmla="abs f58"/>
              <a:gd name="f93" fmla="?: f58 0 f1"/>
              <a:gd name="f94" fmla="?: f58 f1 0"/>
              <a:gd name="f95" fmla="abs f59"/>
              <a:gd name="f96" fmla="?: f48 f65 f64"/>
              <a:gd name="f97" fmla="?: f48 f64 f65"/>
              <a:gd name="f98" fmla="?: f49 f62 f63"/>
              <a:gd name="f99" fmla="abs f66"/>
              <a:gd name="f100" fmla="?: f66 f15 f2"/>
              <a:gd name="f101" fmla="?: f66 f2 f15"/>
              <a:gd name="f102" fmla="?: f66 f69 f68"/>
              <a:gd name="f103" fmla="?: f66 f68 f69"/>
              <a:gd name="f104" fmla="abs f70"/>
              <a:gd name="f105" fmla="?: f70 f15 f2"/>
              <a:gd name="f106" fmla="?: f70 f2 f15"/>
              <a:gd name="f107" fmla="?: f70 f3 f2"/>
              <a:gd name="f108" fmla="?: f70 f2 f3"/>
              <a:gd name="f109" fmla="abs f71"/>
              <a:gd name="f110" fmla="abs f72"/>
              <a:gd name="f111" fmla="?: f71 f15 f2"/>
              <a:gd name="f112" fmla="?: f71 f2 f15"/>
              <a:gd name="f113" fmla="?: f72 0 f1"/>
              <a:gd name="f114" fmla="?: f72 f1 0"/>
              <a:gd name="f115" fmla="abs f73"/>
              <a:gd name="f116" fmla="?: f73 0 f1"/>
              <a:gd name="f117" fmla="?: f73 f1 0"/>
              <a:gd name="f118" fmla="?: f73 f75 f76"/>
              <a:gd name="f119" fmla="abs f77"/>
              <a:gd name="f120" fmla="?: f51 f81 f80"/>
              <a:gd name="f121" fmla="?: f51 f80 f81"/>
              <a:gd name="f122" fmla="?: f77 f79 f78"/>
              <a:gd name="f123" fmla="abs f82"/>
              <a:gd name="f124" fmla="abs f83"/>
              <a:gd name="f125" fmla="?: f82 f15 f2"/>
              <a:gd name="f126" fmla="?: f82 f2 f15"/>
              <a:gd name="f127" fmla="?: f83 0 f1"/>
              <a:gd name="f128" fmla="?: f83 f1 0"/>
              <a:gd name="f129" fmla="abs f84"/>
              <a:gd name="f130" fmla="abs f85"/>
              <a:gd name="f131" fmla="?: f84 f15 f2"/>
              <a:gd name="f132" fmla="?: f84 f2 f15"/>
              <a:gd name="f133" fmla="?: f84 f3 f2"/>
              <a:gd name="f134" fmla="?: f84 f2 f3"/>
              <a:gd name="f135" fmla="?: f54 f88 f87"/>
              <a:gd name="f136" fmla="?: f54 f87 f88"/>
              <a:gd name="f137" fmla="?: f57 f75 f76"/>
              <a:gd name="f138" fmla="abs f89"/>
              <a:gd name="f139" fmla="?: f89 f15 f2"/>
              <a:gd name="f140" fmla="?: f89 f2 f15"/>
              <a:gd name="f141" fmla="?: f82 0 f1"/>
              <a:gd name="f142" fmla="?: f82 f1 0"/>
              <a:gd name="f143" fmla="abs f90"/>
              <a:gd name="f144" fmla="abs f91"/>
              <a:gd name="f145" fmla="?: f90 f15 f2"/>
              <a:gd name="f146" fmla="?: f90 f2 f15"/>
              <a:gd name="f147" fmla="?: f90 f3 f2"/>
              <a:gd name="f148" fmla="?: f90 f2 f3"/>
              <a:gd name="f149" fmla="?: f71 f94 f93"/>
              <a:gd name="f150" fmla="?: f71 f93 f94"/>
              <a:gd name="f151" fmla="?: f59 f79 f78"/>
              <a:gd name="f152" fmla="?: f49 f96 f97"/>
              <a:gd name="f153" fmla="?: f51 f102 f103"/>
              <a:gd name="f154" fmla="?: f51 f100 f101"/>
              <a:gd name="f155" fmla="?: f70 f108 f107"/>
              <a:gd name="f156" fmla="?: f70 f107 f108"/>
              <a:gd name="f157" fmla="?: f48 f106 f105"/>
              <a:gd name="f158" fmla="?: f71 f114 f113"/>
              <a:gd name="f159" fmla="?: f71 f113 f114"/>
              <a:gd name="f160" fmla="?: f72 f111 f112"/>
              <a:gd name="f161" fmla="?: f54 f117 f116"/>
              <a:gd name="f162" fmla="?: f54 f116 f117"/>
              <a:gd name="f163" fmla="?: f77 f121 f120"/>
              <a:gd name="f164" fmla="?: f82 f128 f127"/>
              <a:gd name="f165" fmla="?: f82 f127 f128"/>
              <a:gd name="f166" fmla="?: f83 f125 f126"/>
              <a:gd name="f167" fmla="?: f84 f134 f133"/>
              <a:gd name="f168" fmla="?: f84 f133 f134"/>
              <a:gd name="f169" fmla="?: f85 f132 f131"/>
              <a:gd name="f170" fmla="?: f57 f135 f136"/>
              <a:gd name="f171" fmla="?: f89 f142 f141"/>
              <a:gd name="f172" fmla="?: f89 f141 f142"/>
              <a:gd name="f173" fmla="?: f82 f139 f140"/>
              <a:gd name="f174" fmla="?: f90 f148 f147"/>
              <a:gd name="f175" fmla="?: f90 f147 f148"/>
              <a:gd name="f176" fmla="?: f91 f146 f145"/>
              <a:gd name="f177" fmla="?: f58 f149 f150"/>
              <a:gd name="f178" fmla="?: f58 f111 f112"/>
              <a:gd name="f179" fmla="?: f59 f121 f120"/>
              <a:gd name="f180" fmla="?: f48 f156 f155"/>
              <a:gd name="f181" fmla="?: f72 f158 f159"/>
              <a:gd name="f182" fmla="?: f73 f161 f162"/>
              <a:gd name="f183" fmla="?: f83 f164 f165"/>
              <a:gd name="f184" fmla="?: f85 f168 f167"/>
              <a:gd name="f185" fmla="?: f82 f171 f172"/>
              <a:gd name="f186" fmla="?: f91 f175 f174"/>
            </a:gdLst>
            <a:ahLst>
              <a:ahXY gdRefX="f0" minX="f7" maxX="f8">
                <a:pos x="f38" y="f39"/>
              </a:ahXY>
            </a:ahLst>
            <a:cxnLst>
              <a:cxn ang="3cd4">
                <a:pos x="hc" y="t"/>
              </a:cxn>
              <a:cxn ang="0">
                <a:pos x="r" y="vc"/>
              </a:cxn>
              <a:cxn ang="cd4">
                <a:pos x="hc" y="b"/>
              </a:cxn>
              <a:cxn ang="cd2">
                <a:pos x="l" y="vc"/>
              </a:cxn>
            </a:cxnLst>
            <a:rect l="f40" t="f40" r="f46" b="f47"/>
            <a:pathLst>
              <a:path>
                <a:moveTo>
                  <a:pt x="f39" y="f41"/>
                </a:moveTo>
                <a:arcTo wR="f60" hR="f61" stAng="f152" swAng="f98"/>
                <a:lnTo>
                  <a:pt x="f46" y="f40"/>
                </a:lnTo>
                <a:lnTo>
                  <a:pt x="f46" y="f42"/>
                </a:lnTo>
                <a:arcTo wR="f99" hR="f67" stAng="f153" swAng="f154"/>
                <a:arcTo wR="f104" hR="f60" stAng="f180" swAng="f157"/>
                <a:lnTo>
                  <a:pt x="f43" y="f52"/>
                </a:lnTo>
                <a:arcTo wR="f109" hR="f110" stAng="f181" swAng="f160"/>
                <a:lnTo>
                  <a:pt x="f40" y="f47"/>
                </a:lnTo>
                <a:lnTo>
                  <a:pt x="f40" y="f53"/>
                </a:lnTo>
                <a:arcTo wR="f74" hR="f115" stAng="f182" swAng="f118"/>
                <a:arcTo wR="f67" hR="f119" stAng="f163" swAng="f122"/>
                <a:close/>
              </a:path>
              <a:path>
                <a:moveTo>
                  <a:pt x="f42" y="f41"/>
                </a:moveTo>
                <a:arcTo wR="f123" hR="f124" stAng="f183" swAng="f166"/>
                <a:arcTo wR="f129" hR="f130" stAng="f184" swAng="f169"/>
                <a:arcTo wR="f74" hR="f86" stAng="f170" swAng="f137"/>
                <a:close/>
              </a:path>
              <a:path>
                <a:moveTo>
                  <a:pt x="f50" y="f42"/>
                </a:moveTo>
                <a:arcTo wR="f138" hR="f123" stAng="f185" swAng="f173"/>
                <a:arcTo wR="f143" hR="f144" stAng="f186" swAng="f176"/>
                <a:arcTo wR="f99" hR="f67" stAng="f153" swAng="f154"/>
                <a:arcTo wR="f104" hR="f60" stAng="f180" swAng="f157"/>
                <a:arcTo wR="f109" hR="f92" stAng="f177" swAng="f178"/>
                <a:close/>
              </a:path>
              <a:path>
                <a:moveTo>
                  <a:pt x="f42" y="f45"/>
                </a:moveTo>
                <a:arcTo wR="f67" hR="f95" stAng="f179" swAng="f151"/>
              </a:path>
              <a:path>
                <a:moveTo>
                  <a:pt x="f50" y="f40"/>
                </a:moveTo>
                <a:lnTo>
                  <a:pt x="f46" y="f40"/>
                </a:lnTo>
              </a:path>
              <a:path>
                <a:moveTo>
                  <a:pt x="f40" y="f41"/>
                </a:moveTo>
                <a:lnTo>
                  <a:pt x="f40" y="f53"/>
                </a:lnTo>
              </a:path>
            </a:pathLst>
          </a:custGeom>
          <a:solidFill>
            <a:srgbClr val="FFD320"/>
          </a:solidFill>
          <a:ln w="0">
            <a:solidFill>
              <a:srgbClr val="808080"/>
            </a:solidFill>
            <a:prstDash val="solid"/>
          </a:ln>
        </p:spPr>
        <p:txBody>
          <a:bodyPr vert="horz" wrap="none" lIns="90000" tIns="45000" rIns="90000" bIns="45000" anchor="ctr" anchorCtr="0" compatLnSpc="0">
            <a:noAutofit/>
          </a:bodyPr>
          <a:lstStyle/>
          <a:p>
            <a:pPr marL="0" marR="0" lvl="0" indent="0" algn="ctr" rtl="0" hangingPunct="0">
              <a:lnSpc>
                <a:spcPct val="100000"/>
              </a:lnSpc>
              <a:spcBef>
                <a:spcPts val="0"/>
              </a:spcBef>
              <a:spcAft>
                <a:spcPts val="0"/>
              </a:spcAft>
              <a:buNone/>
              <a:tabLst>
                <a:tab pos="457200" algn="l"/>
              </a:tabLst>
            </a:pPr>
            <a:r>
              <a:rPr lang="en-US" sz="1200" b="1" i="1" u="none" strike="noStrike" kern="1200" spc="0" dirty="0">
                <a:ln>
                  <a:noFill/>
                </a:ln>
                <a:solidFill>
                  <a:srgbClr val="000000"/>
                </a:solidFill>
                <a:latin typeface="Arial" pitchFamily="34"/>
                <a:ea typeface="Arial" pitchFamily="2"/>
                <a:cs typeface="Arial" pitchFamily="2"/>
              </a:rPr>
              <a:t>LIVE DEMO OF PROJECT</a:t>
            </a:r>
          </a:p>
        </p:txBody>
      </p:sp>
    </p:spTree>
    <p:extLst>
      <p:ext uri="{BB962C8B-B14F-4D97-AF65-F5344CB8AC3E}">
        <p14:creationId xmlns:p14="http://schemas.microsoft.com/office/powerpoint/2010/main" val="21080648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7E857-D439-40E6-9AB4-78C6C221C9E8}"/>
              </a:ext>
            </a:extLst>
          </p:cNvPr>
          <p:cNvSpPr>
            <a:spLocks noGrp="1"/>
          </p:cNvSpPr>
          <p:nvPr>
            <p:ph type="title"/>
          </p:nvPr>
        </p:nvSpPr>
        <p:spPr/>
        <p:txBody>
          <a:bodyPr/>
          <a:lstStyle/>
          <a:p>
            <a:r>
              <a:rPr lang="en-US" kern="1200">
                <a:solidFill>
                  <a:srgbClr val="000000"/>
                </a:solidFill>
                <a:latin typeface="Calibri" pitchFamily="18"/>
                <a:ea typeface="Calibri" pitchFamily="2"/>
                <a:cs typeface="Calibri" pitchFamily="2"/>
              </a:rPr>
              <a:t>Team</a:t>
            </a:r>
            <a:endParaRPr lang="en-US" dirty="0"/>
          </a:p>
        </p:txBody>
      </p:sp>
      <p:pic>
        <p:nvPicPr>
          <p:cNvPr id="4" name="Picture 3">
            <a:extLst>
              <a:ext uri="{FF2B5EF4-FFF2-40B4-BE49-F238E27FC236}">
                <a16:creationId xmlns:a16="http://schemas.microsoft.com/office/drawing/2014/main" id="{A6AF7311-AFF1-43A7-9F9C-FC3349CF92DD}"/>
              </a:ext>
            </a:extLst>
          </p:cNvPr>
          <p:cNvPicPr>
            <a:picLocks noChangeAspect="1"/>
          </p:cNvPicPr>
          <p:nvPr/>
        </p:nvPicPr>
        <p:blipFill>
          <a:blip r:embed="rId2"/>
          <a:stretch>
            <a:fillRect/>
          </a:stretch>
        </p:blipFill>
        <p:spPr>
          <a:xfrm>
            <a:off x="1495424" y="1735119"/>
            <a:ext cx="6792791" cy="2309343"/>
          </a:xfrm>
          <a:prstGeom prst="rect">
            <a:avLst/>
          </a:prstGeom>
        </p:spPr>
      </p:pic>
    </p:spTree>
    <p:extLst>
      <p:ext uri="{BB962C8B-B14F-4D97-AF65-F5344CB8AC3E}">
        <p14:creationId xmlns:p14="http://schemas.microsoft.com/office/powerpoint/2010/main" val="16967772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7E857-D439-40E6-9AB4-78C6C221C9E8}"/>
              </a:ext>
            </a:extLst>
          </p:cNvPr>
          <p:cNvSpPr>
            <a:spLocks noGrp="1"/>
          </p:cNvSpPr>
          <p:nvPr>
            <p:ph type="title"/>
          </p:nvPr>
        </p:nvSpPr>
        <p:spPr/>
        <p:txBody>
          <a:bodyPr/>
          <a:lstStyle/>
          <a:p>
            <a:pPr lvl="0" hangingPunct="0">
              <a:lnSpc>
                <a:spcPct val="100000"/>
              </a:lnSpc>
            </a:pPr>
            <a:r>
              <a:rPr lang="en-US" kern="1200" dirty="0">
                <a:solidFill>
                  <a:srgbClr val="000000"/>
                </a:solidFill>
                <a:latin typeface="Calibri" pitchFamily="18"/>
                <a:ea typeface="Calibri" pitchFamily="2"/>
                <a:cs typeface="Calibri" pitchFamily="2"/>
              </a:rPr>
              <a:t>Project Motivation</a:t>
            </a:r>
          </a:p>
        </p:txBody>
      </p:sp>
      <p:sp>
        <p:nvSpPr>
          <p:cNvPr id="7" name="Text Placeholder 6">
            <a:extLst>
              <a:ext uri="{FF2B5EF4-FFF2-40B4-BE49-F238E27FC236}">
                <a16:creationId xmlns:a16="http://schemas.microsoft.com/office/drawing/2014/main" id="{1568AD60-32BB-4A12-AC02-65BEA683EE8A}"/>
              </a:ext>
            </a:extLst>
          </p:cNvPr>
          <p:cNvSpPr>
            <a:spLocks noGrp="1"/>
          </p:cNvSpPr>
          <p:nvPr>
            <p:ph type="body" idx="1"/>
          </p:nvPr>
        </p:nvSpPr>
        <p:spPr>
          <a:xfrm>
            <a:off x="1137137" y="1646482"/>
            <a:ext cx="7795847" cy="2549000"/>
          </a:xfrm>
        </p:spPr>
        <p:txBody>
          <a:bodyPr/>
          <a:lstStyle/>
          <a:p>
            <a:pPr lvl="0">
              <a:buClr>
                <a:srgbClr val="000000"/>
              </a:buClr>
              <a:buSzPct val="70000"/>
              <a:buFont typeface="Wingdings"/>
              <a:buChar char="l"/>
            </a:pPr>
            <a:r>
              <a:rPr lang="en-US" sz="1400" dirty="0">
                <a:latin typeface="+mn-lt"/>
              </a:rPr>
              <a:t>Playing games allows an escape from reality into another reality. The competition to win by itself gives gaming an addictive flavor to it. Mainly our system aims to solve the hustle Call of Duty gamers have to go through to find the perfect gaming partner.</a:t>
            </a:r>
          </a:p>
          <a:p>
            <a:pPr lvl="0">
              <a:buClr>
                <a:srgbClr val="000000"/>
              </a:buClr>
              <a:buSzPct val="70000"/>
              <a:buFont typeface="Wingdings"/>
              <a:buChar char="l"/>
            </a:pPr>
            <a:r>
              <a:rPr lang="en-US" sz="1400" dirty="0">
                <a:latin typeface="+mn-lt"/>
              </a:rPr>
              <a:t>In order to comprehend and completely immerse once self into this multi playing competitive environment perfectly selected complimentary skill set between teammates or partners is needed. Once that is achieved the likelihood of winning skyrockets than prior odds. Our mission is mainly to provide that for Call of Duty gamers so that they have the perfect team and partnerships and win every match they go in to.</a:t>
            </a:r>
          </a:p>
          <a:p>
            <a:pPr lvl="0">
              <a:buClr>
                <a:srgbClr val="000000"/>
              </a:buClr>
              <a:buSzPct val="70000"/>
              <a:buFont typeface="Wingdings"/>
              <a:buChar char="l"/>
            </a:pPr>
            <a:r>
              <a:rPr lang="en-US" sz="1400" dirty="0">
                <a:latin typeface="+mn-lt"/>
              </a:rPr>
              <a:t>In this application, we will be fetching gamers data, such as: levels, number of wins, number of kills, … from Call of Duty open-source API. Display it on the UI in a nice way for users to view and create their desired friend list.</a:t>
            </a:r>
          </a:p>
        </p:txBody>
      </p:sp>
    </p:spTree>
    <p:extLst>
      <p:ext uri="{BB962C8B-B14F-4D97-AF65-F5344CB8AC3E}">
        <p14:creationId xmlns:p14="http://schemas.microsoft.com/office/powerpoint/2010/main" val="41880261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7E857-D439-40E6-9AB4-78C6C221C9E8}"/>
              </a:ext>
            </a:extLst>
          </p:cNvPr>
          <p:cNvSpPr>
            <a:spLocks noGrp="1"/>
          </p:cNvSpPr>
          <p:nvPr>
            <p:ph type="title"/>
          </p:nvPr>
        </p:nvSpPr>
        <p:spPr/>
        <p:txBody>
          <a:bodyPr/>
          <a:lstStyle/>
          <a:p>
            <a:pPr hangingPunct="0">
              <a:lnSpc>
                <a:spcPct val="100000"/>
              </a:lnSpc>
            </a:pPr>
            <a:r>
              <a:rPr lang="en-US" kern="1200" dirty="0">
                <a:solidFill>
                  <a:srgbClr val="000000"/>
                </a:solidFill>
                <a:latin typeface="Calibri" pitchFamily="18"/>
                <a:ea typeface="Calibri" pitchFamily="2"/>
                <a:cs typeface="Calibri" pitchFamily="2"/>
              </a:rPr>
              <a:t>Project Goals</a:t>
            </a:r>
          </a:p>
        </p:txBody>
      </p:sp>
      <p:sp>
        <p:nvSpPr>
          <p:cNvPr id="7" name="Text Placeholder 6">
            <a:extLst>
              <a:ext uri="{FF2B5EF4-FFF2-40B4-BE49-F238E27FC236}">
                <a16:creationId xmlns:a16="http://schemas.microsoft.com/office/drawing/2014/main" id="{1568AD60-32BB-4A12-AC02-65BEA683EE8A}"/>
              </a:ext>
            </a:extLst>
          </p:cNvPr>
          <p:cNvSpPr>
            <a:spLocks noGrp="1"/>
          </p:cNvSpPr>
          <p:nvPr>
            <p:ph type="body" idx="1"/>
          </p:nvPr>
        </p:nvSpPr>
        <p:spPr>
          <a:xfrm>
            <a:off x="1137137" y="1646482"/>
            <a:ext cx="7795847" cy="2549000"/>
          </a:xfrm>
        </p:spPr>
        <p:txBody>
          <a:bodyPr/>
          <a:lstStyle/>
          <a:p>
            <a:pPr lvl="0">
              <a:buClr>
                <a:srgbClr val="000000"/>
              </a:buClr>
              <a:buSzPct val="100000"/>
              <a:buFont typeface="Arial" panose="020B0604020202020204" pitchFamily="34" charset="0"/>
              <a:buChar char="•"/>
            </a:pPr>
            <a:r>
              <a:rPr lang="en-US" sz="1800" dirty="0">
                <a:latin typeface="+mn-lt"/>
              </a:rPr>
              <a:t>Create a platform to help Call of Duty game players to find their desired teammates.</a:t>
            </a:r>
          </a:p>
          <a:p>
            <a:pPr marL="114300" lvl="0" indent="0">
              <a:buClr>
                <a:srgbClr val="000000"/>
              </a:buClr>
              <a:buSzPct val="100000"/>
              <a:buNone/>
            </a:pPr>
            <a:endParaRPr lang="en-US" sz="1800" dirty="0">
              <a:latin typeface="+mn-lt"/>
            </a:endParaRPr>
          </a:p>
          <a:p>
            <a:pPr lvl="0">
              <a:spcBef>
                <a:spcPts val="0"/>
              </a:spcBef>
              <a:buClr>
                <a:srgbClr val="000000"/>
              </a:buClr>
              <a:buSzPct val="100000"/>
              <a:buFont typeface="Arial" panose="020B0604020202020204" pitchFamily="34" charset="0"/>
              <a:buChar char="•"/>
            </a:pPr>
            <a:r>
              <a:rPr lang="en-US" sz="1800" dirty="0">
                <a:latin typeface="+mn-lt"/>
              </a:rPr>
              <a:t>Export the desired friends list along with their relevant data for safe keeping offline.</a:t>
            </a:r>
          </a:p>
          <a:p>
            <a:pPr marL="114300" lvl="0" indent="0">
              <a:spcBef>
                <a:spcPts val="0"/>
              </a:spcBef>
              <a:buClr>
                <a:srgbClr val="000000"/>
              </a:buClr>
              <a:buSzPct val="100000"/>
              <a:buNone/>
            </a:pPr>
            <a:endParaRPr lang="en-US" sz="1800" dirty="0">
              <a:latin typeface="+mn-lt"/>
            </a:endParaRPr>
          </a:p>
          <a:p>
            <a:pPr lvl="0">
              <a:spcBef>
                <a:spcPts val="0"/>
              </a:spcBef>
              <a:buClr>
                <a:srgbClr val="000000"/>
              </a:buClr>
              <a:buSzPct val="100000"/>
              <a:buFont typeface="Arial" panose="020B0604020202020204" pitchFamily="34" charset="0"/>
              <a:buChar char="•"/>
            </a:pPr>
            <a:r>
              <a:rPr lang="en-US" sz="1800" dirty="0">
                <a:latin typeface="+mn-lt"/>
              </a:rPr>
              <a:t>Ensure the website is 100% responsive and compatible on mobile devices, such as: tablet, Apple &amp; Android phone, etc.</a:t>
            </a:r>
          </a:p>
        </p:txBody>
      </p:sp>
    </p:spTree>
    <p:extLst>
      <p:ext uri="{BB962C8B-B14F-4D97-AF65-F5344CB8AC3E}">
        <p14:creationId xmlns:p14="http://schemas.microsoft.com/office/powerpoint/2010/main" val="32194145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7E857-D439-40E6-9AB4-78C6C221C9E8}"/>
              </a:ext>
            </a:extLst>
          </p:cNvPr>
          <p:cNvSpPr>
            <a:spLocks noGrp="1"/>
          </p:cNvSpPr>
          <p:nvPr>
            <p:ph type="title"/>
          </p:nvPr>
        </p:nvSpPr>
        <p:spPr/>
        <p:txBody>
          <a:bodyPr/>
          <a:lstStyle/>
          <a:p>
            <a:pPr hangingPunct="0">
              <a:lnSpc>
                <a:spcPct val="100000"/>
              </a:lnSpc>
            </a:pPr>
            <a:r>
              <a:rPr lang="en-US" kern="1200" dirty="0">
                <a:solidFill>
                  <a:srgbClr val="000000"/>
                </a:solidFill>
                <a:latin typeface="Calibri" pitchFamily="18"/>
                <a:ea typeface="Calibri" pitchFamily="2"/>
                <a:cs typeface="Calibri" pitchFamily="2"/>
              </a:rPr>
              <a:t>Agile Scrum</a:t>
            </a:r>
          </a:p>
        </p:txBody>
      </p:sp>
      <p:pic>
        <p:nvPicPr>
          <p:cNvPr id="4" name="Picture 2">
            <a:extLst>
              <a:ext uri="{FF2B5EF4-FFF2-40B4-BE49-F238E27FC236}">
                <a16:creationId xmlns:a16="http://schemas.microsoft.com/office/drawing/2014/main" id="{8E9FD547-8570-4DB4-9827-030A76A3E379}"/>
              </a:ext>
            </a:extLst>
          </p:cNvPr>
          <p:cNvPicPr>
            <a:picLocks noChangeAspect="1"/>
          </p:cNvPicPr>
          <p:nvPr/>
        </p:nvPicPr>
        <p:blipFill>
          <a:blip r:embed="rId3">
            <a:lum/>
            <a:alphaModFix/>
          </a:blip>
          <a:srcRect/>
          <a:stretch>
            <a:fillRect/>
          </a:stretch>
        </p:blipFill>
        <p:spPr>
          <a:xfrm>
            <a:off x="1932119" y="1555919"/>
            <a:ext cx="4925880" cy="3316320"/>
          </a:xfrm>
          <a:prstGeom prst="rect">
            <a:avLst/>
          </a:prstGeom>
          <a:noFill/>
          <a:ln>
            <a:noFill/>
          </a:ln>
        </p:spPr>
      </p:pic>
    </p:spTree>
    <p:extLst>
      <p:ext uri="{BB962C8B-B14F-4D97-AF65-F5344CB8AC3E}">
        <p14:creationId xmlns:p14="http://schemas.microsoft.com/office/powerpoint/2010/main" val="30881237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7E857-D439-40E6-9AB4-78C6C221C9E8}"/>
              </a:ext>
            </a:extLst>
          </p:cNvPr>
          <p:cNvSpPr>
            <a:spLocks noGrp="1"/>
          </p:cNvSpPr>
          <p:nvPr>
            <p:ph type="title"/>
          </p:nvPr>
        </p:nvSpPr>
        <p:spPr/>
        <p:txBody>
          <a:bodyPr/>
          <a:lstStyle/>
          <a:p>
            <a:pPr hangingPunct="0">
              <a:lnSpc>
                <a:spcPct val="100000"/>
              </a:lnSpc>
            </a:pPr>
            <a:r>
              <a:rPr lang="en-US" kern="1200" dirty="0">
                <a:solidFill>
                  <a:srgbClr val="000000"/>
                </a:solidFill>
                <a:latin typeface="Calibri" pitchFamily="18"/>
                <a:ea typeface="Calibri" pitchFamily="2"/>
                <a:cs typeface="Calibri" pitchFamily="2"/>
              </a:rPr>
              <a:t>Scrum Journey</a:t>
            </a:r>
          </a:p>
        </p:txBody>
      </p:sp>
      <p:sp>
        <p:nvSpPr>
          <p:cNvPr id="7" name="Text Placeholder 6">
            <a:extLst>
              <a:ext uri="{FF2B5EF4-FFF2-40B4-BE49-F238E27FC236}">
                <a16:creationId xmlns:a16="http://schemas.microsoft.com/office/drawing/2014/main" id="{1568AD60-32BB-4A12-AC02-65BEA683EE8A}"/>
              </a:ext>
            </a:extLst>
          </p:cNvPr>
          <p:cNvSpPr>
            <a:spLocks noGrp="1"/>
          </p:cNvSpPr>
          <p:nvPr>
            <p:ph type="body" idx="1"/>
          </p:nvPr>
        </p:nvSpPr>
        <p:spPr>
          <a:xfrm>
            <a:off x="1137137" y="1646482"/>
            <a:ext cx="7795847" cy="2549000"/>
          </a:xfrm>
        </p:spPr>
        <p:txBody>
          <a:bodyPr/>
          <a:lstStyle/>
          <a:p>
            <a:pPr marL="114300" lvl="0" indent="0">
              <a:buNone/>
            </a:pPr>
            <a:r>
              <a:rPr lang="en-US" sz="1400" dirty="0">
                <a:latin typeface="+mn-lt"/>
              </a:rPr>
              <a:t>Product Backlog Items/ Stories</a:t>
            </a:r>
          </a:p>
          <a:p>
            <a:pPr lvl="0">
              <a:buSzPct val="100000"/>
              <a:buFont typeface="Arial" panose="020B0604020202020204" pitchFamily="34" charset="0"/>
              <a:buChar char="•"/>
            </a:pPr>
            <a:r>
              <a:rPr lang="en-US" sz="1400" dirty="0">
                <a:latin typeface="+mn-lt"/>
              </a:rPr>
              <a:t>Identifying the stories and adding acceptance criteria</a:t>
            </a:r>
          </a:p>
          <a:p>
            <a:pPr marL="114300" lvl="0" indent="0">
              <a:buNone/>
            </a:pPr>
            <a:r>
              <a:rPr lang="en-US" sz="1400" dirty="0">
                <a:latin typeface="+mn-lt"/>
              </a:rPr>
              <a:t>Story Assignment to Sprints</a:t>
            </a:r>
          </a:p>
          <a:p>
            <a:pPr lvl="0">
              <a:buSzPct val="100000"/>
              <a:buFont typeface="Arial" panose="020B0604020202020204" pitchFamily="34" charset="0"/>
              <a:buChar char="•"/>
            </a:pPr>
            <a:r>
              <a:rPr lang="en-US" sz="1400" dirty="0">
                <a:latin typeface="+mn-lt"/>
              </a:rPr>
              <a:t>Based on rationale, priorities and dependencies</a:t>
            </a:r>
          </a:p>
          <a:p>
            <a:pPr marL="114300" lvl="0" indent="0">
              <a:buNone/>
            </a:pPr>
            <a:r>
              <a:rPr lang="en-US" sz="1400" dirty="0">
                <a:latin typeface="+mn-lt"/>
              </a:rPr>
              <a:t>Sprint Planning and Story Pointing</a:t>
            </a:r>
          </a:p>
          <a:p>
            <a:pPr lvl="0">
              <a:buSzPct val="100000"/>
              <a:buFont typeface="Arial" panose="020B0604020202020204" pitchFamily="34" charset="0"/>
              <a:buChar char="•"/>
            </a:pPr>
            <a:r>
              <a:rPr lang="en-US" sz="1400" dirty="0">
                <a:latin typeface="+mn-lt"/>
              </a:rPr>
              <a:t>Based on team capacity and story complexity</a:t>
            </a:r>
          </a:p>
          <a:p>
            <a:pPr marL="114300" lvl="0" indent="0">
              <a:buNone/>
            </a:pPr>
            <a:r>
              <a:rPr lang="en-US" sz="1400" dirty="0">
                <a:latin typeface="+mn-lt"/>
              </a:rPr>
              <a:t>Sprint Reviews</a:t>
            </a:r>
          </a:p>
          <a:p>
            <a:pPr lvl="0">
              <a:buSzPct val="100000"/>
              <a:buFont typeface="Arial" panose="020B0604020202020204" pitchFamily="34" charset="0"/>
              <a:buChar char="•"/>
            </a:pPr>
            <a:r>
              <a:rPr lang="en-US" sz="1400" dirty="0">
                <a:latin typeface="+mn-lt"/>
              </a:rPr>
              <a:t>Review completed stories at the end of the Sprint</a:t>
            </a:r>
          </a:p>
          <a:p>
            <a:pPr marL="114300" lvl="0" indent="0">
              <a:buNone/>
            </a:pPr>
            <a:r>
              <a:rPr lang="en-US" sz="1400" dirty="0">
                <a:latin typeface="+mn-lt"/>
              </a:rPr>
              <a:t>Spring Retrospective</a:t>
            </a:r>
          </a:p>
          <a:p>
            <a:pPr lvl="0">
              <a:buSzPct val="100000"/>
              <a:buFont typeface="Arial" panose="020B0604020202020204" pitchFamily="34" charset="0"/>
              <a:buChar char="•"/>
            </a:pPr>
            <a:r>
              <a:rPr lang="en-US" sz="1400" dirty="0">
                <a:latin typeface="+mn-lt"/>
              </a:rPr>
              <a:t>Identify any roadblocks and try to resolve them for improvement</a:t>
            </a:r>
          </a:p>
        </p:txBody>
      </p:sp>
    </p:spTree>
    <p:extLst>
      <p:ext uri="{BB962C8B-B14F-4D97-AF65-F5344CB8AC3E}">
        <p14:creationId xmlns:p14="http://schemas.microsoft.com/office/powerpoint/2010/main" val="28702474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7E857-D439-40E6-9AB4-78C6C221C9E8}"/>
              </a:ext>
            </a:extLst>
          </p:cNvPr>
          <p:cNvSpPr>
            <a:spLocks noGrp="1"/>
          </p:cNvSpPr>
          <p:nvPr>
            <p:ph type="title"/>
          </p:nvPr>
        </p:nvSpPr>
        <p:spPr/>
        <p:txBody>
          <a:bodyPr/>
          <a:lstStyle/>
          <a:p>
            <a:pPr hangingPunct="0">
              <a:lnSpc>
                <a:spcPct val="100000"/>
              </a:lnSpc>
            </a:pPr>
            <a:r>
              <a:rPr lang="en-US" kern="1200" dirty="0">
                <a:solidFill>
                  <a:srgbClr val="000000"/>
                </a:solidFill>
                <a:latin typeface="Calibri" pitchFamily="18"/>
                <a:ea typeface="Calibri" pitchFamily="2"/>
                <a:cs typeface="Calibri" pitchFamily="2"/>
              </a:rPr>
              <a:t>Scrum Journey</a:t>
            </a:r>
          </a:p>
        </p:txBody>
      </p:sp>
      <p:sp>
        <p:nvSpPr>
          <p:cNvPr id="7" name="Text Placeholder 6">
            <a:extLst>
              <a:ext uri="{FF2B5EF4-FFF2-40B4-BE49-F238E27FC236}">
                <a16:creationId xmlns:a16="http://schemas.microsoft.com/office/drawing/2014/main" id="{1568AD60-32BB-4A12-AC02-65BEA683EE8A}"/>
              </a:ext>
            </a:extLst>
          </p:cNvPr>
          <p:cNvSpPr>
            <a:spLocks noGrp="1"/>
          </p:cNvSpPr>
          <p:nvPr>
            <p:ph type="body" idx="1"/>
          </p:nvPr>
        </p:nvSpPr>
        <p:spPr>
          <a:xfrm>
            <a:off x="1137137" y="1646482"/>
            <a:ext cx="7795847" cy="2549000"/>
          </a:xfrm>
        </p:spPr>
        <p:txBody>
          <a:bodyPr/>
          <a:lstStyle/>
          <a:p>
            <a:pPr lvl="0">
              <a:buSzPct val="100000"/>
              <a:buFont typeface="Arial" panose="020B0604020202020204" pitchFamily="34" charset="0"/>
              <a:buChar char="•"/>
            </a:pPr>
            <a:r>
              <a:rPr lang="en-US" sz="2000" dirty="0">
                <a:latin typeface="+mn-lt"/>
              </a:rPr>
              <a:t>Scrum Updates</a:t>
            </a:r>
          </a:p>
          <a:p>
            <a:pPr lvl="0">
              <a:buSzPct val="100000"/>
              <a:buFont typeface="Arial" panose="020B0604020202020204" pitchFamily="34" charset="0"/>
              <a:buChar char="•"/>
            </a:pPr>
            <a:r>
              <a:rPr lang="en-US" sz="2000" dirty="0">
                <a:latin typeface="+mn-lt"/>
              </a:rPr>
              <a:t>Design Sessions</a:t>
            </a:r>
          </a:p>
          <a:p>
            <a:pPr lvl="0">
              <a:buSzPct val="100000"/>
              <a:buFont typeface="Arial" panose="020B0604020202020204" pitchFamily="34" charset="0"/>
              <a:buChar char="•"/>
            </a:pPr>
            <a:r>
              <a:rPr lang="en-US" sz="2000" dirty="0">
                <a:latin typeface="+mn-lt"/>
              </a:rPr>
              <a:t>Brain Storming Sessions</a:t>
            </a:r>
          </a:p>
          <a:p>
            <a:pPr lvl="0">
              <a:buSzPct val="100000"/>
              <a:buFont typeface="Arial" panose="020B0604020202020204" pitchFamily="34" charset="0"/>
              <a:buChar char="•"/>
            </a:pPr>
            <a:r>
              <a:rPr lang="en-US" sz="2000" dirty="0">
                <a:latin typeface="+mn-lt"/>
              </a:rPr>
              <a:t>Unit Testing</a:t>
            </a:r>
          </a:p>
          <a:p>
            <a:pPr lvl="0">
              <a:buSzPct val="100000"/>
              <a:buFont typeface="Arial" panose="020B0604020202020204" pitchFamily="34" charset="0"/>
              <a:buChar char="•"/>
            </a:pPr>
            <a:r>
              <a:rPr lang="en-US" sz="2000" dirty="0">
                <a:latin typeface="+mn-lt"/>
              </a:rPr>
              <a:t>Mob Programming</a:t>
            </a:r>
          </a:p>
          <a:p>
            <a:pPr lvl="0">
              <a:buSzPct val="100000"/>
              <a:buFont typeface="Arial" panose="020B0604020202020204" pitchFamily="34" charset="0"/>
              <a:buChar char="•"/>
            </a:pPr>
            <a:r>
              <a:rPr lang="en-US" sz="2000" dirty="0">
                <a:latin typeface="+mn-lt"/>
              </a:rPr>
              <a:t>Impediment Resolution</a:t>
            </a:r>
          </a:p>
        </p:txBody>
      </p:sp>
    </p:spTree>
    <p:extLst>
      <p:ext uri="{BB962C8B-B14F-4D97-AF65-F5344CB8AC3E}">
        <p14:creationId xmlns:p14="http://schemas.microsoft.com/office/powerpoint/2010/main" val="37463252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7E857-D439-40E6-9AB4-78C6C221C9E8}"/>
              </a:ext>
            </a:extLst>
          </p:cNvPr>
          <p:cNvSpPr>
            <a:spLocks noGrp="1"/>
          </p:cNvSpPr>
          <p:nvPr>
            <p:ph type="title"/>
          </p:nvPr>
        </p:nvSpPr>
        <p:spPr/>
        <p:txBody>
          <a:bodyPr/>
          <a:lstStyle/>
          <a:p>
            <a:pPr hangingPunct="0">
              <a:lnSpc>
                <a:spcPct val="100000"/>
              </a:lnSpc>
            </a:pPr>
            <a:r>
              <a:rPr lang="en-US" kern="1200" dirty="0">
                <a:solidFill>
                  <a:srgbClr val="000000"/>
                </a:solidFill>
                <a:latin typeface="Calibri" pitchFamily="18"/>
                <a:ea typeface="Calibri" pitchFamily="2"/>
                <a:cs typeface="Calibri" pitchFamily="2"/>
              </a:rPr>
              <a:t>Project Inception</a:t>
            </a:r>
          </a:p>
        </p:txBody>
      </p:sp>
      <p:sp>
        <p:nvSpPr>
          <p:cNvPr id="7" name="Text Placeholder 6">
            <a:extLst>
              <a:ext uri="{FF2B5EF4-FFF2-40B4-BE49-F238E27FC236}">
                <a16:creationId xmlns:a16="http://schemas.microsoft.com/office/drawing/2014/main" id="{1568AD60-32BB-4A12-AC02-65BEA683EE8A}"/>
              </a:ext>
            </a:extLst>
          </p:cNvPr>
          <p:cNvSpPr>
            <a:spLocks noGrp="1"/>
          </p:cNvSpPr>
          <p:nvPr>
            <p:ph type="body" idx="1"/>
          </p:nvPr>
        </p:nvSpPr>
        <p:spPr>
          <a:xfrm>
            <a:off x="1137137" y="1646482"/>
            <a:ext cx="7795847" cy="2549000"/>
          </a:xfrm>
        </p:spPr>
        <p:txBody>
          <a:bodyPr/>
          <a:lstStyle/>
          <a:p>
            <a:pPr marL="114300" lvl="0" indent="0">
              <a:spcBef>
                <a:spcPts val="0"/>
              </a:spcBef>
              <a:spcAft>
                <a:spcPts val="1417"/>
              </a:spcAft>
              <a:buNone/>
            </a:pPr>
            <a:r>
              <a:rPr lang="en-US" dirty="0">
                <a:hlinkClick r:id="rId3"/>
              </a:rPr>
              <a:t>https://github.com/emergingsoftwar/documents</a:t>
            </a:r>
          </a:p>
          <a:p>
            <a:pPr lvl="0">
              <a:spcBef>
                <a:spcPts val="0"/>
              </a:spcBef>
              <a:spcAft>
                <a:spcPts val="1417"/>
              </a:spcAft>
              <a:buSzPct val="100000"/>
              <a:buFont typeface="Arial" panose="020B0604020202020204" pitchFamily="34" charset="0"/>
              <a:buChar char="•"/>
            </a:pPr>
            <a:r>
              <a:rPr lang="en-US" sz="1800" dirty="0">
                <a:latin typeface="+mn-lt"/>
              </a:rPr>
              <a:t>Product Vision</a:t>
            </a:r>
          </a:p>
          <a:p>
            <a:pPr lvl="1">
              <a:spcBef>
                <a:spcPts val="0"/>
              </a:spcBef>
              <a:spcAft>
                <a:spcPts val="1417"/>
              </a:spcAft>
              <a:buFont typeface="Arial" panose="020B0604020202020204" pitchFamily="34" charset="0"/>
              <a:buChar char="•"/>
            </a:pPr>
            <a:r>
              <a:rPr lang="en-US" dirty="0">
                <a:latin typeface="+mn-lt"/>
              </a:rPr>
              <a:t>Near and far Vision</a:t>
            </a:r>
          </a:p>
          <a:p>
            <a:pPr lvl="0">
              <a:spcBef>
                <a:spcPts val="0"/>
              </a:spcBef>
              <a:spcAft>
                <a:spcPts val="1417"/>
              </a:spcAft>
              <a:buSzPct val="100000"/>
              <a:buFont typeface="Arial" panose="020B0604020202020204" pitchFamily="34" charset="0"/>
              <a:buChar char="•"/>
            </a:pPr>
            <a:r>
              <a:rPr lang="en-US" sz="1800" dirty="0">
                <a:latin typeface="+mn-lt"/>
              </a:rPr>
              <a:t>Product Backlog Items</a:t>
            </a:r>
          </a:p>
          <a:p>
            <a:pPr lvl="0">
              <a:spcBef>
                <a:spcPts val="0"/>
              </a:spcBef>
              <a:spcAft>
                <a:spcPts val="1417"/>
              </a:spcAft>
              <a:buSzPct val="100000"/>
              <a:buFont typeface="Arial" panose="020B0604020202020204" pitchFamily="34" charset="0"/>
              <a:buChar char="•"/>
            </a:pPr>
            <a:r>
              <a:rPr lang="en-US" sz="1800" dirty="0">
                <a:latin typeface="+mn-lt"/>
              </a:rPr>
              <a:t>Definition of Ready</a:t>
            </a:r>
          </a:p>
          <a:p>
            <a:pPr lvl="0">
              <a:spcBef>
                <a:spcPts val="0"/>
              </a:spcBef>
              <a:spcAft>
                <a:spcPts val="1417"/>
              </a:spcAft>
              <a:buSzPct val="100000"/>
              <a:buFont typeface="Arial" panose="020B0604020202020204" pitchFamily="34" charset="0"/>
              <a:buChar char="•"/>
            </a:pPr>
            <a:r>
              <a:rPr lang="en-US" sz="1800" dirty="0">
                <a:latin typeface="+mn-lt"/>
              </a:rPr>
              <a:t>Backlog Order</a:t>
            </a:r>
          </a:p>
        </p:txBody>
      </p:sp>
    </p:spTree>
    <p:extLst>
      <p:ext uri="{BB962C8B-B14F-4D97-AF65-F5344CB8AC3E}">
        <p14:creationId xmlns:p14="http://schemas.microsoft.com/office/powerpoint/2010/main" val="1092191775"/>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F24FEEF36663594F830C09519B25EFBA" ma:contentTypeVersion="6" ma:contentTypeDescription="Create a new document." ma:contentTypeScope="" ma:versionID="0e4331f5700f32e692c57235dad6beab">
  <xsd:schema xmlns:xsd="http://www.w3.org/2001/XMLSchema" xmlns:xs="http://www.w3.org/2001/XMLSchema" xmlns:p="http://schemas.microsoft.com/office/2006/metadata/properties" xmlns:ns2="fa23ed6c-6e49-4f7a-a408-20b46cb42b2c" targetNamespace="http://schemas.microsoft.com/office/2006/metadata/properties" ma:root="true" ma:fieldsID="077c471b6b00d08a1a8b41071d87fa5d" ns2:_="">
    <xsd:import namespace="fa23ed6c-6e49-4f7a-a408-20b46cb42b2c"/>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a23ed6c-6e49-4f7a-a408-20b46cb42b2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D6D504C-F58B-4A82-8F21-7723ED8D248B}">
  <ds:schemaRefs>
    <ds:schemaRef ds:uri="http://schemas.microsoft.com/sharepoint/v3/contenttype/forms"/>
  </ds:schemaRefs>
</ds:datastoreItem>
</file>

<file path=customXml/itemProps2.xml><?xml version="1.0" encoding="utf-8"?>
<ds:datastoreItem xmlns:ds="http://schemas.openxmlformats.org/officeDocument/2006/customXml" ds:itemID="{A046A4BB-AC38-4CE7-A1DE-191EC86CF3D3}">
  <ds:schemaRefs>
    <ds:schemaRef ds:uri="http://schemas.microsoft.com/office/2006/documentManagement/types"/>
    <ds:schemaRef ds:uri="http://schemas.microsoft.com/office/infopath/2007/PartnerControls"/>
    <ds:schemaRef ds:uri="http://purl.org/dc/elements/1.1/"/>
    <ds:schemaRef ds:uri="http://schemas.microsoft.com/office/2006/metadata/properties"/>
    <ds:schemaRef ds:uri="0dfb22f0-b6a1-47c4-a3e1-6cd40e43d9c2"/>
    <ds:schemaRef ds:uri="http://purl.org/dc/terms/"/>
    <ds:schemaRef ds:uri="http://schemas.openxmlformats.org/package/2006/metadata/core-properties"/>
    <ds:schemaRef ds:uri="ed7dfde1-5902-490d-a3cd-af69f80fb822"/>
    <ds:schemaRef ds:uri="http://www.w3.org/XML/1998/namespace"/>
    <ds:schemaRef ds:uri="http://purl.org/dc/dcmitype/"/>
  </ds:schemaRefs>
</ds:datastoreItem>
</file>

<file path=customXml/itemProps3.xml><?xml version="1.0" encoding="utf-8"?>
<ds:datastoreItem xmlns:ds="http://schemas.openxmlformats.org/officeDocument/2006/customXml" ds:itemID="{7D2FA9B4-EB74-4EC5-85B8-D8C994C04B5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a23ed6c-6e49-4f7a-a408-20b46cb42b2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514</TotalTime>
  <Words>681</Words>
  <Application>Microsoft Office PowerPoint</Application>
  <PresentationFormat>On-screen Show (16:9)</PresentationFormat>
  <Paragraphs>82</Paragraphs>
  <Slides>19</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Calibri</vt:lpstr>
      <vt:lpstr>Arial</vt:lpstr>
      <vt:lpstr>Wingdings</vt:lpstr>
      <vt:lpstr>Office Theme</vt:lpstr>
      <vt:lpstr>LetsGame</vt:lpstr>
      <vt:lpstr>Agenda</vt:lpstr>
      <vt:lpstr>Team</vt:lpstr>
      <vt:lpstr>Project Motivation</vt:lpstr>
      <vt:lpstr>Project Goals</vt:lpstr>
      <vt:lpstr>Agile Scrum</vt:lpstr>
      <vt:lpstr>Scrum Journey</vt:lpstr>
      <vt:lpstr>Scrum Journey</vt:lpstr>
      <vt:lpstr>Project Inception</vt:lpstr>
      <vt:lpstr>Sprint#1</vt:lpstr>
      <vt:lpstr>Sprint#2</vt:lpstr>
      <vt:lpstr>Sprint#3</vt:lpstr>
      <vt:lpstr>Tools and Technology Stack</vt:lpstr>
      <vt:lpstr>Code Base</vt:lpstr>
      <vt:lpstr>Continuous Integration Continuous Deployment</vt:lpstr>
      <vt:lpstr>Continuous Integration Continuous Deployment</vt:lpstr>
      <vt:lpstr> Not Recommended Technology</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Mid-Term Progress</dc:title>
  <dc:creator>sbarikiv@students.kennesaw.edu</dc:creator>
  <cp:lastModifiedBy>Sai Krupa Bariki Vidura</cp:lastModifiedBy>
  <cp:revision>70</cp:revision>
  <dcterms:modified xsi:type="dcterms:W3CDTF">2021-04-28T04:44:41Z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0x010100F24FEEF36663594F830C09519B25EFBA</vt:lpwstr>
  </property>
</Properties>
</file>