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06" r:id="rId5"/>
    <p:sldId id="307" r:id="rId6"/>
    <p:sldId id="308" r:id="rId7"/>
    <p:sldId id="327" r:id="rId8"/>
    <p:sldId id="330" r:id="rId9"/>
    <p:sldId id="331" r:id="rId10"/>
    <p:sldId id="339" r:id="rId11"/>
    <p:sldId id="332" r:id="rId12"/>
    <p:sldId id="334" r:id="rId13"/>
    <p:sldId id="335" r:id="rId14"/>
    <p:sldId id="342" r:id="rId15"/>
    <p:sldId id="336" r:id="rId16"/>
    <p:sldId id="337" r:id="rId17"/>
    <p:sldId id="338" r:id="rId18"/>
    <p:sldId id="341" r:id="rId19"/>
    <p:sldId id="312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6" autoAdjust="0"/>
    <p:restoredTop sz="95915" autoAdjust="0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051F0-19FA-496B-9973-76A9F1AB155D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10DD215-80FD-4D24-BFCB-502B4C9B65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Objective</a:t>
          </a:r>
          <a:endParaRPr lang="en-US"/>
        </a:p>
      </dgm:t>
    </dgm:pt>
    <dgm:pt modelId="{5DD45FB4-43AD-43A7-863C-E647D8B62ADB}" type="parTrans" cxnId="{31B4BC8C-8501-4493-BE98-C96A7FC60422}">
      <dgm:prSet/>
      <dgm:spPr/>
      <dgm:t>
        <a:bodyPr/>
        <a:lstStyle/>
        <a:p>
          <a:endParaRPr lang="en-US"/>
        </a:p>
      </dgm:t>
    </dgm:pt>
    <dgm:pt modelId="{FFB8612D-821F-4B7E-B5CE-31E399EC2A9A}" type="sibTrans" cxnId="{31B4BC8C-8501-4493-BE98-C96A7FC604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21643C-7DCE-4480-8E9D-55E61128FF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Attributes</a:t>
          </a:r>
          <a:endParaRPr lang="en-US"/>
        </a:p>
      </dgm:t>
    </dgm:pt>
    <dgm:pt modelId="{601C31DE-9879-464A-AA62-E0949EBF7904}" type="parTrans" cxnId="{0D0268C8-8BC3-4C26-8142-E82474FBE6EF}">
      <dgm:prSet/>
      <dgm:spPr/>
      <dgm:t>
        <a:bodyPr/>
        <a:lstStyle/>
        <a:p>
          <a:endParaRPr lang="en-US"/>
        </a:p>
      </dgm:t>
    </dgm:pt>
    <dgm:pt modelId="{8DF6ADFF-AA7B-46A2-8A00-A8965B25CB36}" type="sibTrans" cxnId="{0D0268C8-8BC3-4C26-8142-E82474FBE6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953FDA-2482-4E9D-8B61-22A300E877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Cleaning and Data Transformation</a:t>
          </a:r>
          <a:endParaRPr lang="en-US"/>
        </a:p>
      </dgm:t>
    </dgm:pt>
    <dgm:pt modelId="{AB7638EE-388F-4E33-9C8B-D6EA86D75D53}" type="parTrans" cxnId="{B2267B27-2292-450E-A64E-364BD4E2E489}">
      <dgm:prSet/>
      <dgm:spPr/>
      <dgm:t>
        <a:bodyPr/>
        <a:lstStyle/>
        <a:p>
          <a:endParaRPr lang="en-US"/>
        </a:p>
      </dgm:t>
    </dgm:pt>
    <dgm:pt modelId="{48720D5E-831E-41DE-BC90-FFB045D7BC8F}" type="sibTrans" cxnId="{B2267B27-2292-450E-A64E-364BD4E2E4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8255B0-AD2A-4606-B02C-2CE5BB7A63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</a:p>
      </dgm:t>
    </dgm:pt>
    <dgm:pt modelId="{55FD3BC4-2712-4F8A-B0DC-A4868F678216}" type="parTrans" cxnId="{7461DAA4-A623-4A52-BA73-0C15139145C9}">
      <dgm:prSet/>
      <dgm:spPr/>
      <dgm:t>
        <a:bodyPr/>
        <a:lstStyle/>
        <a:p>
          <a:endParaRPr lang="en-US"/>
        </a:p>
      </dgm:t>
    </dgm:pt>
    <dgm:pt modelId="{59277892-B04B-4DB3-8509-1CEEBFBD2521}" type="sibTrans" cxnId="{7461DAA4-A623-4A52-BA73-0C15139145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90DB99-C792-45AE-AD09-D42E6CDD0F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Conclusion </a:t>
          </a:r>
          <a:endParaRPr lang="en-US"/>
        </a:p>
      </dgm:t>
    </dgm:pt>
    <dgm:pt modelId="{24DB1C5B-BCB0-4F52-8CB9-AC52CCCF67EA}" type="parTrans" cxnId="{D6C11969-D1EE-4BAE-87F3-B1618BE0F07D}">
      <dgm:prSet/>
      <dgm:spPr/>
      <dgm:t>
        <a:bodyPr/>
        <a:lstStyle/>
        <a:p>
          <a:endParaRPr lang="en-US"/>
        </a:p>
      </dgm:t>
    </dgm:pt>
    <dgm:pt modelId="{2DCED681-29A4-4687-933D-D02099B2635B}" type="sibTrans" cxnId="{D6C11969-D1EE-4BAE-87F3-B1618BE0F07D}">
      <dgm:prSet/>
      <dgm:spPr/>
      <dgm:t>
        <a:bodyPr/>
        <a:lstStyle/>
        <a:p>
          <a:endParaRPr lang="en-US"/>
        </a:p>
      </dgm:t>
    </dgm:pt>
    <dgm:pt modelId="{AE5A4F44-D022-4E7B-81B2-C1F3C8B8717C}" type="pres">
      <dgm:prSet presAssocID="{A21051F0-19FA-496B-9973-76A9F1AB155D}" presName="root" presStyleCnt="0">
        <dgm:presLayoutVars>
          <dgm:dir/>
          <dgm:resizeHandles val="exact"/>
        </dgm:presLayoutVars>
      </dgm:prSet>
      <dgm:spPr/>
    </dgm:pt>
    <dgm:pt modelId="{CBC4CB9D-5BEA-4E27-8D50-0414C5BB01D6}" type="pres">
      <dgm:prSet presAssocID="{A21051F0-19FA-496B-9973-76A9F1AB155D}" presName="container" presStyleCnt="0">
        <dgm:presLayoutVars>
          <dgm:dir/>
          <dgm:resizeHandles val="exact"/>
        </dgm:presLayoutVars>
      </dgm:prSet>
      <dgm:spPr/>
    </dgm:pt>
    <dgm:pt modelId="{6428AC7A-66B8-4E7F-9F88-00DD898B178C}" type="pres">
      <dgm:prSet presAssocID="{B10DD215-80FD-4D24-BFCB-502B4C9B6564}" presName="compNode" presStyleCnt="0"/>
      <dgm:spPr/>
    </dgm:pt>
    <dgm:pt modelId="{5B5EE269-EFB4-4613-AF76-74F3926F9010}" type="pres">
      <dgm:prSet presAssocID="{B10DD215-80FD-4D24-BFCB-502B4C9B6564}" presName="iconBgRect" presStyleLbl="bgShp" presStyleIdx="0" presStyleCnt="5"/>
      <dgm:spPr/>
    </dgm:pt>
    <dgm:pt modelId="{AC89D88A-3795-49AC-AA99-7C296AD72C20}" type="pres">
      <dgm:prSet presAssocID="{B10DD215-80FD-4D24-BFCB-502B4C9B65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7F97C6A-998D-4025-A776-18DE379237B4}" type="pres">
      <dgm:prSet presAssocID="{B10DD215-80FD-4D24-BFCB-502B4C9B6564}" presName="spaceRect" presStyleCnt="0"/>
      <dgm:spPr/>
    </dgm:pt>
    <dgm:pt modelId="{95186CBA-9BCE-476F-9C75-0F4D89BBE3DA}" type="pres">
      <dgm:prSet presAssocID="{B10DD215-80FD-4D24-BFCB-502B4C9B6564}" presName="textRect" presStyleLbl="revTx" presStyleIdx="0" presStyleCnt="5">
        <dgm:presLayoutVars>
          <dgm:chMax val="1"/>
          <dgm:chPref val="1"/>
        </dgm:presLayoutVars>
      </dgm:prSet>
      <dgm:spPr/>
    </dgm:pt>
    <dgm:pt modelId="{D8319375-D6AE-401F-83B9-6F25A7DC06E2}" type="pres">
      <dgm:prSet presAssocID="{FFB8612D-821F-4B7E-B5CE-31E399EC2A9A}" presName="sibTrans" presStyleLbl="sibTrans2D1" presStyleIdx="0" presStyleCnt="0"/>
      <dgm:spPr/>
    </dgm:pt>
    <dgm:pt modelId="{AE715CEE-7502-4939-9F2C-D4B50AEC741D}" type="pres">
      <dgm:prSet presAssocID="{BF21643C-7DCE-4480-8E9D-55E61128FF79}" presName="compNode" presStyleCnt="0"/>
      <dgm:spPr/>
    </dgm:pt>
    <dgm:pt modelId="{C8959D55-88C7-4C1C-B3B6-F8301377C6D6}" type="pres">
      <dgm:prSet presAssocID="{BF21643C-7DCE-4480-8E9D-55E61128FF79}" presName="iconBgRect" presStyleLbl="bgShp" presStyleIdx="1" presStyleCnt="5"/>
      <dgm:spPr/>
    </dgm:pt>
    <dgm:pt modelId="{EEF9B8EC-2966-4448-9927-39948B4B65A7}" type="pres">
      <dgm:prSet presAssocID="{BF21643C-7DCE-4480-8E9D-55E61128FF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528BF59-6C3C-40FF-A636-27E40B2DB8C4}" type="pres">
      <dgm:prSet presAssocID="{BF21643C-7DCE-4480-8E9D-55E61128FF79}" presName="spaceRect" presStyleCnt="0"/>
      <dgm:spPr/>
    </dgm:pt>
    <dgm:pt modelId="{B67FF14D-CC9E-4967-8B07-7F53635DFFEC}" type="pres">
      <dgm:prSet presAssocID="{BF21643C-7DCE-4480-8E9D-55E61128FF79}" presName="textRect" presStyleLbl="revTx" presStyleIdx="1" presStyleCnt="5">
        <dgm:presLayoutVars>
          <dgm:chMax val="1"/>
          <dgm:chPref val="1"/>
        </dgm:presLayoutVars>
      </dgm:prSet>
      <dgm:spPr/>
    </dgm:pt>
    <dgm:pt modelId="{A96DF91E-1613-4241-AEC0-C1F00218DC90}" type="pres">
      <dgm:prSet presAssocID="{8DF6ADFF-AA7B-46A2-8A00-A8965B25CB36}" presName="sibTrans" presStyleLbl="sibTrans2D1" presStyleIdx="0" presStyleCnt="0"/>
      <dgm:spPr/>
    </dgm:pt>
    <dgm:pt modelId="{646520D8-9B32-46DF-85F7-CD4AD7A3D426}" type="pres">
      <dgm:prSet presAssocID="{C0953FDA-2482-4E9D-8B61-22A300E87766}" presName="compNode" presStyleCnt="0"/>
      <dgm:spPr/>
    </dgm:pt>
    <dgm:pt modelId="{3CACF1ED-CBB5-4827-8B3F-81C9C3744290}" type="pres">
      <dgm:prSet presAssocID="{C0953FDA-2482-4E9D-8B61-22A300E87766}" presName="iconBgRect" presStyleLbl="bgShp" presStyleIdx="2" presStyleCnt="5"/>
      <dgm:spPr/>
    </dgm:pt>
    <dgm:pt modelId="{55A94965-538E-43D7-BCEC-2C309199A84D}" type="pres">
      <dgm:prSet presAssocID="{C0953FDA-2482-4E9D-8B61-22A300E877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7D80B4-1A8C-4DF7-9CE1-06E0A90FD9AE}" type="pres">
      <dgm:prSet presAssocID="{C0953FDA-2482-4E9D-8B61-22A300E87766}" presName="spaceRect" presStyleCnt="0"/>
      <dgm:spPr/>
    </dgm:pt>
    <dgm:pt modelId="{FDE92514-6D3C-4DDB-9D29-253A62F11B52}" type="pres">
      <dgm:prSet presAssocID="{C0953FDA-2482-4E9D-8B61-22A300E87766}" presName="textRect" presStyleLbl="revTx" presStyleIdx="2" presStyleCnt="5">
        <dgm:presLayoutVars>
          <dgm:chMax val="1"/>
          <dgm:chPref val="1"/>
        </dgm:presLayoutVars>
      </dgm:prSet>
      <dgm:spPr/>
    </dgm:pt>
    <dgm:pt modelId="{83896189-349E-4770-B3BF-C8E566F08BAD}" type="pres">
      <dgm:prSet presAssocID="{48720D5E-831E-41DE-BC90-FFB045D7BC8F}" presName="sibTrans" presStyleLbl="sibTrans2D1" presStyleIdx="0" presStyleCnt="0"/>
      <dgm:spPr/>
    </dgm:pt>
    <dgm:pt modelId="{C150A999-E040-4DC7-8FC5-0A66986C475A}" type="pres">
      <dgm:prSet presAssocID="{7C8255B0-AD2A-4606-B02C-2CE5BB7A635F}" presName="compNode" presStyleCnt="0"/>
      <dgm:spPr/>
    </dgm:pt>
    <dgm:pt modelId="{88FD3F1A-55EC-4CB5-956F-8FF6EDBED670}" type="pres">
      <dgm:prSet presAssocID="{7C8255B0-AD2A-4606-B02C-2CE5BB7A635F}" presName="iconBgRect" presStyleLbl="bgShp" presStyleIdx="3" presStyleCnt="5"/>
      <dgm:spPr/>
    </dgm:pt>
    <dgm:pt modelId="{49F71BA1-ABE5-4AC3-A470-8700500D83F7}" type="pres">
      <dgm:prSet presAssocID="{7C8255B0-AD2A-4606-B02C-2CE5BB7A63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118E021-2D90-45E5-98D1-2543C49814A5}" type="pres">
      <dgm:prSet presAssocID="{7C8255B0-AD2A-4606-B02C-2CE5BB7A635F}" presName="spaceRect" presStyleCnt="0"/>
      <dgm:spPr/>
    </dgm:pt>
    <dgm:pt modelId="{E0C14327-242F-42FC-87A2-57E04BC8FCF1}" type="pres">
      <dgm:prSet presAssocID="{7C8255B0-AD2A-4606-B02C-2CE5BB7A635F}" presName="textRect" presStyleLbl="revTx" presStyleIdx="3" presStyleCnt="5">
        <dgm:presLayoutVars>
          <dgm:chMax val="1"/>
          <dgm:chPref val="1"/>
        </dgm:presLayoutVars>
      </dgm:prSet>
      <dgm:spPr/>
    </dgm:pt>
    <dgm:pt modelId="{482807C5-9FC9-4B57-9DF1-5D03AE262C07}" type="pres">
      <dgm:prSet presAssocID="{59277892-B04B-4DB3-8509-1CEEBFBD2521}" presName="sibTrans" presStyleLbl="sibTrans2D1" presStyleIdx="0" presStyleCnt="0"/>
      <dgm:spPr/>
    </dgm:pt>
    <dgm:pt modelId="{32724595-9C4C-4AD4-B359-92A486A5BF2B}" type="pres">
      <dgm:prSet presAssocID="{7C90DB99-C792-45AE-AD09-D42E6CDD0F50}" presName="compNode" presStyleCnt="0"/>
      <dgm:spPr/>
    </dgm:pt>
    <dgm:pt modelId="{2481C418-54BF-44C0-A574-A6EE301CEE49}" type="pres">
      <dgm:prSet presAssocID="{7C90DB99-C792-45AE-AD09-D42E6CDD0F50}" presName="iconBgRect" presStyleLbl="bgShp" presStyleIdx="4" presStyleCnt="5"/>
      <dgm:spPr/>
    </dgm:pt>
    <dgm:pt modelId="{10E1A3BA-7C03-433F-ABE1-55D63587C6C0}" type="pres">
      <dgm:prSet presAssocID="{7C90DB99-C792-45AE-AD09-D42E6CDD0F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F3EB925-34BF-47F7-A55D-9DF8CAD28758}" type="pres">
      <dgm:prSet presAssocID="{7C90DB99-C792-45AE-AD09-D42E6CDD0F50}" presName="spaceRect" presStyleCnt="0"/>
      <dgm:spPr/>
    </dgm:pt>
    <dgm:pt modelId="{26BAC13E-97F4-43E4-B157-35672B58EE42}" type="pres">
      <dgm:prSet presAssocID="{7C90DB99-C792-45AE-AD09-D42E6CDD0F5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91F1D11-C99E-7246-A7DD-5B37F7885D52}" type="presOf" srcId="{A21051F0-19FA-496B-9973-76A9F1AB155D}" destId="{AE5A4F44-D022-4E7B-81B2-C1F3C8B8717C}" srcOrd="0" destOrd="0" presId="urn:microsoft.com/office/officeart/2018/2/layout/IconCircleList"/>
    <dgm:cxn modelId="{B2267B27-2292-450E-A64E-364BD4E2E489}" srcId="{A21051F0-19FA-496B-9973-76A9F1AB155D}" destId="{C0953FDA-2482-4E9D-8B61-22A300E87766}" srcOrd="2" destOrd="0" parTransId="{AB7638EE-388F-4E33-9C8B-D6EA86D75D53}" sibTransId="{48720D5E-831E-41DE-BC90-FFB045D7BC8F}"/>
    <dgm:cxn modelId="{28C80B2A-C8E0-7240-BDEC-55B76EE1E626}" type="presOf" srcId="{59277892-B04B-4DB3-8509-1CEEBFBD2521}" destId="{482807C5-9FC9-4B57-9DF1-5D03AE262C07}" srcOrd="0" destOrd="0" presId="urn:microsoft.com/office/officeart/2018/2/layout/IconCircleList"/>
    <dgm:cxn modelId="{8DA03835-3EAC-9740-B013-B8E33F3290A3}" type="presOf" srcId="{8DF6ADFF-AA7B-46A2-8A00-A8965B25CB36}" destId="{A96DF91E-1613-4241-AEC0-C1F00218DC90}" srcOrd="0" destOrd="0" presId="urn:microsoft.com/office/officeart/2018/2/layout/IconCircleList"/>
    <dgm:cxn modelId="{00D51F42-3E58-C844-8A49-E7BC497EC099}" type="presOf" srcId="{C0953FDA-2482-4E9D-8B61-22A300E87766}" destId="{FDE92514-6D3C-4DDB-9D29-253A62F11B52}" srcOrd="0" destOrd="0" presId="urn:microsoft.com/office/officeart/2018/2/layout/IconCircleList"/>
    <dgm:cxn modelId="{7563A65B-E35C-FD46-A4FD-84F924ADD5A6}" type="presOf" srcId="{7C8255B0-AD2A-4606-B02C-2CE5BB7A635F}" destId="{E0C14327-242F-42FC-87A2-57E04BC8FCF1}" srcOrd="0" destOrd="0" presId="urn:microsoft.com/office/officeart/2018/2/layout/IconCircleList"/>
    <dgm:cxn modelId="{0B3BD95E-8D59-4540-BEF4-889F9E41E218}" type="presOf" srcId="{7C90DB99-C792-45AE-AD09-D42E6CDD0F50}" destId="{26BAC13E-97F4-43E4-B157-35672B58EE42}" srcOrd="0" destOrd="0" presId="urn:microsoft.com/office/officeart/2018/2/layout/IconCircleList"/>
    <dgm:cxn modelId="{D6C11969-D1EE-4BAE-87F3-B1618BE0F07D}" srcId="{A21051F0-19FA-496B-9973-76A9F1AB155D}" destId="{7C90DB99-C792-45AE-AD09-D42E6CDD0F50}" srcOrd="4" destOrd="0" parTransId="{24DB1C5B-BCB0-4F52-8CB9-AC52CCCF67EA}" sibTransId="{2DCED681-29A4-4687-933D-D02099B2635B}"/>
    <dgm:cxn modelId="{31B4BC8C-8501-4493-BE98-C96A7FC60422}" srcId="{A21051F0-19FA-496B-9973-76A9F1AB155D}" destId="{B10DD215-80FD-4D24-BFCB-502B4C9B6564}" srcOrd="0" destOrd="0" parTransId="{5DD45FB4-43AD-43A7-863C-E647D8B62ADB}" sibTransId="{FFB8612D-821F-4B7E-B5CE-31E399EC2A9A}"/>
    <dgm:cxn modelId="{7461DAA4-A623-4A52-BA73-0C15139145C9}" srcId="{A21051F0-19FA-496B-9973-76A9F1AB155D}" destId="{7C8255B0-AD2A-4606-B02C-2CE5BB7A635F}" srcOrd="3" destOrd="0" parTransId="{55FD3BC4-2712-4F8A-B0DC-A4868F678216}" sibTransId="{59277892-B04B-4DB3-8509-1CEEBFBD2521}"/>
    <dgm:cxn modelId="{D61285A5-8E6B-D041-A000-20D49D304F84}" type="presOf" srcId="{FFB8612D-821F-4B7E-B5CE-31E399EC2A9A}" destId="{D8319375-D6AE-401F-83B9-6F25A7DC06E2}" srcOrd="0" destOrd="0" presId="urn:microsoft.com/office/officeart/2018/2/layout/IconCircleList"/>
    <dgm:cxn modelId="{E6A438B6-D2F4-D748-B664-40841A3176D0}" type="presOf" srcId="{B10DD215-80FD-4D24-BFCB-502B4C9B6564}" destId="{95186CBA-9BCE-476F-9C75-0F4D89BBE3DA}" srcOrd="0" destOrd="0" presId="urn:microsoft.com/office/officeart/2018/2/layout/IconCircleList"/>
    <dgm:cxn modelId="{0D0268C8-8BC3-4C26-8142-E82474FBE6EF}" srcId="{A21051F0-19FA-496B-9973-76A9F1AB155D}" destId="{BF21643C-7DCE-4480-8E9D-55E61128FF79}" srcOrd="1" destOrd="0" parTransId="{601C31DE-9879-464A-AA62-E0949EBF7904}" sibTransId="{8DF6ADFF-AA7B-46A2-8A00-A8965B25CB36}"/>
    <dgm:cxn modelId="{FF4C3FD6-8659-9F4C-9C9D-311A118C10F4}" type="presOf" srcId="{BF21643C-7DCE-4480-8E9D-55E61128FF79}" destId="{B67FF14D-CC9E-4967-8B07-7F53635DFFEC}" srcOrd="0" destOrd="0" presId="urn:microsoft.com/office/officeart/2018/2/layout/IconCircleList"/>
    <dgm:cxn modelId="{CBF364FC-0ECB-394C-B4E7-062A018FE1C3}" type="presOf" srcId="{48720D5E-831E-41DE-BC90-FFB045D7BC8F}" destId="{83896189-349E-4770-B3BF-C8E566F08BAD}" srcOrd="0" destOrd="0" presId="urn:microsoft.com/office/officeart/2018/2/layout/IconCircleList"/>
    <dgm:cxn modelId="{3BC1B88A-8A85-4043-BC74-DC6EF13A2EA2}" type="presParOf" srcId="{AE5A4F44-D022-4E7B-81B2-C1F3C8B8717C}" destId="{CBC4CB9D-5BEA-4E27-8D50-0414C5BB01D6}" srcOrd="0" destOrd="0" presId="urn:microsoft.com/office/officeart/2018/2/layout/IconCircleList"/>
    <dgm:cxn modelId="{0EB17FC1-9F10-224F-ACF2-FA592665972C}" type="presParOf" srcId="{CBC4CB9D-5BEA-4E27-8D50-0414C5BB01D6}" destId="{6428AC7A-66B8-4E7F-9F88-00DD898B178C}" srcOrd="0" destOrd="0" presId="urn:microsoft.com/office/officeart/2018/2/layout/IconCircleList"/>
    <dgm:cxn modelId="{3FB03BE2-0F6F-BE40-A844-13A65D5388C0}" type="presParOf" srcId="{6428AC7A-66B8-4E7F-9F88-00DD898B178C}" destId="{5B5EE269-EFB4-4613-AF76-74F3926F9010}" srcOrd="0" destOrd="0" presId="urn:microsoft.com/office/officeart/2018/2/layout/IconCircleList"/>
    <dgm:cxn modelId="{6DF6E253-6F0B-D741-AC78-886CCBAE74F6}" type="presParOf" srcId="{6428AC7A-66B8-4E7F-9F88-00DD898B178C}" destId="{AC89D88A-3795-49AC-AA99-7C296AD72C20}" srcOrd="1" destOrd="0" presId="urn:microsoft.com/office/officeart/2018/2/layout/IconCircleList"/>
    <dgm:cxn modelId="{A319F3FB-A7EC-4240-84EE-B0DBA7CA8CD8}" type="presParOf" srcId="{6428AC7A-66B8-4E7F-9F88-00DD898B178C}" destId="{D7F97C6A-998D-4025-A776-18DE379237B4}" srcOrd="2" destOrd="0" presId="urn:microsoft.com/office/officeart/2018/2/layout/IconCircleList"/>
    <dgm:cxn modelId="{44C359E8-2AD0-D349-87CB-7BD7DB512FCE}" type="presParOf" srcId="{6428AC7A-66B8-4E7F-9F88-00DD898B178C}" destId="{95186CBA-9BCE-476F-9C75-0F4D89BBE3DA}" srcOrd="3" destOrd="0" presId="urn:microsoft.com/office/officeart/2018/2/layout/IconCircleList"/>
    <dgm:cxn modelId="{BA4EBCBF-18F7-CC4D-8C7E-339BD4FEA557}" type="presParOf" srcId="{CBC4CB9D-5BEA-4E27-8D50-0414C5BB01D6}" destId="{D8319375-D6AE-401F-83B9-6F25A7DC06E2}" srcOrd="1" destOrd="0" presId="urn:microsoft.com/office/officeart/2018/2/layout/IconCircleList"/>
    <dgm:cxn modelId="{AAE8E55B-086F-F944-9BE0-43FFEB387ACB}" type="presParOf" srcId="{CBC4CB9D-5BEA-4E27-8D50-0414C5BB01D6}" destId="{AE715CEE-7502-4939-9F2C-D4B50AEC741D}" srcOrd="2" destOrd="0" presId="urn:microsoft.com/office/officeart/2018/2/layout/IconCircleList"/>
    <dgm:cxn modelId="{A5EA290D-5DF8-494E-A04D-433BFDC9F5C6}" type="presParOf" srcId="{AE715CEE-7502-4939-9F2C-D4B50AEC741D}" destId="{C8959D55-88C7-4C1C-B3B6-F8301377C6D6}" srcOrd="0" destOrd="0" presId="urn:microsoft.com/office/officeart/2018/2/layout/IconCircleList"/>
    <dgm:cxn modelId="{FBCDEF74-BB14-8A47-8EE3-DA1E055D56DC}" type="presParOf" srcId="{AE715CEE-7502-4939-9F2C-D4B50AEC741D}" destId="{EEF9B8EC-2966-4448-9927-39948B4B65A7}" srcOrd="1" destOrd="0" presId="urn:microsoft.com/office/officeart/2018/2/layout/IconCircleList"/>
    <dgm:cxn modelId="{572F40C5-205D-554E-AB25-B6B7803826C1}" type="presParOf" srcId="{AE715CEE-7502-4939-9F2C-D4B50AEC741D}" destId="{E528BF59-6C3C-40FF-A636-27E40B2DB8C4}" srcOrd="2" destOrd="0" presId="urn:microsoft.com/office/officeart/2018/2/layout/IconCircleList"/>
    <dgm:cxn modelId="{3958994F-F031-3F4A-8F0C-9F652D8CFB21}" type="presParOf" srcId="{AE715CEE-7502-4939-9F2C-D4B50AEC741D}" destId="{B67FF14D-CC9E-4967-8B07-7F53635DFFEC}" srcOrd="3" destOrd="0" presId="urn:microsoft.com/office/officeart/2018/2/layout/IconCircleList"/>
    <dgm:cxn modelId="{4AE588AC-85F6-3347-88B9-05482D17A2D1}" type="presParOf" srcId="{CBC4CB9D-5BEA-4E27-8D50-0414C5BB01D6}" destId="{A96DF91E-1613-4241-AEC0-C1F00218DC90}" srcOrd="3" destOrd="0" presId="urn:microsoft.com/office/officeart/2018/2/layout/IconCircleList"/>
    <dgm:cxn modelId="{310C27E6-DDAC-5540-ACE1-39E854FFE396}" type="presParOf" srcId="{CBC4CB9D-5BEA-4E27-8D50-0414C5BB01D6}" destId="{646520D8-9B32-46DF-85F7-CD4AD7A3D426}" srcOrd="4" destOrd="0" presId="urn:microsoft.com/office/officeart/2018/2/layout/IconCircleList"/>
    <dgm:cxn modelId="{0DEC92CC-FE4E-B94B-BB9A-162157D409A4}" type="presParOf" srcId="{646520D8-9B32-46DF-85F7-CD4AD7A3D426}" destId="{3CACF1ED-CBB5-4827-8B3F-81C9C3744290}" srcOrd="0" destOrd="0" presId="urn:microsoft.com/office/officeart/2018/2/layout/IconCircleList"/>
    <dgm:cxn modelId="{240AF482-EEFB-B04E-9372-C480EC5423D7}" type="presParOf" srcId="{646520D8-9B32-46DF-85F7-CD4AD7A3D426}" destId="{55A94965-538E-43D7-BCEC-2C309199A84D}" srcOrd="1" destOrd="0" presId="urn:microsoft.com/office/officeart/2018/2/layout/IconCircleList"/>
    <dgm:cxn modelId="{394D54E8-834D-3345-83DA-D127C810AF6F}" type="presParOf" srcId="{646520D8-9B32-46DF-85F7-CD4AD7A3D426}" destId="{7A7D80B4-1A8C-4DF7-9CE1-06E0A90FD9AE}" srcOrd="2" destOrd="0" presId="urn:microsoft.com/office/officeart/2018/2/layout/IconCircleList"/>
    <dgm:cxn modelId="{948DDB6A-3A7A-B74E-92F4-90AA0A4AE410}" type="presParOf" srcId="{646520D8-9B32-46DF-85F7-CD4AD7A3D426}" destId="{FDE92514-6D3C-4DDB-9D29-253A62F11B52}" srcOrd="3" destOrd="0" presId="urn:microsoft.com/office/officeart/2018/2/layout/IconCircleList"/>
    <dgm:cxn modelId="{19045FD3-9AF1-DC43-B8CA-E84E0E82F316}" type="presParOf" srcId="{CBC4CB9D-5BEA-4E27-8D50-0414C5BB01D6}" destId="{83896189-349E-4770-B3BF-C8E566F08BAD}" srcOrd="5" destOrd="0" presId="urn:microsoft.com/office/officeart/2018/2/layout/IconCircleList"/>
    <dgm:cxn modelId="{0B0B751E-ED36-5F47-8951-879C99F933FA}" type="presParOf" srcId="{CBC4CB9D-5BEA-4E27-8D50-0414C5BB01D6}" destId="{C150A999-E040-4DC7-8FC5-0A66986C475A}" srcOrd="6" destOrd="0" presId="urn:microsoft.com/office/officeart/2018/2/layout/IconCircleList"/>
    <dgm:cxn modelId="{D3C69EA8-C9AC-C945-8234-3BCE830FE2E4}" type="presParOf" srcId="{C150A999-E040-4DC7-8FC5-0A66986C475A}" destId="{88FD3F1A-55EC-4CB5-956F-8FF6EDBED670}" srcOrd="0" destOrd="0" presId="urn:microsoft.com/office/officeart/2018/2/layout/IconCircleList"/>
    <dgm:cxn modelId="{57687168-51B0-2347-A68C-38B94D0744C3}" type="presParOf" srcId="{C150A999-E040-4DC7-8FC5-0A66986C475A}" destId="{49F71BA1-ABE5-4AC3-A470-8700500D83F7}" srcOrd="1" destOrd="0" presId="urn:microsoft.com/office/officeart/2018/2/layout/IconCircleList"/>
    <dgm:cxn modelId="{A13B1D06-AE04-C74E-880D-98B1385E29D3}" type="presParOf" srcId="{C150A999-E040-4DC7-8FC5-0A66986C475A}" destId="{7118E021-2D90-45E5-98D1-2543C49814A5}" srcOrd="2" destOrd="0" presId="urn:microsoft.com/office/officeart/2018/2/layout/IconCircleList"/>
    <dgm:cxn modelId="{87707223-BEC4-2844-9DEF-CBBA45C7D8B2}" type="presParOf" srcId="{C150A999-E040-4DC7-8FC5-0A66986C475A}" destId="{E0C14327-242F-42FC-87A2-57E04BC8FCF1}" srcOrd="3" destOrd="0" presId="urn:microsoft.com/office/officeart/2018/2/layout/IconCircleList"/>
    <dgm:cxn modelId="{B8998FB7-E9B2-354F-A3BB-3499135A9E3D}" type="presParOf" srcId="{CBC4CB9D-5BEA-4E27-8D50-0414C5BB01D6}" destId="{482807C5-9FC9-4B57-9DF1-5D03AE262C07}" srcOrd="7" destOrd="0" presId="urn:microsoft.com/office/officeart/2018/2/layout/IconCircleList"/>
    <dgm:cxn modelId="{C5B7CAA8-9CC4-814E-8FBC-00CDE83338A3}" type="presParOf" srcId="{CBC4CB9D-5BEA-4E27-8D50-0414C5BB01D6}" destId="{32724595-9C4C-4AD4-B359-92A486A5BF2B}" srcOrd="8" destOrd="0" presId="urn:microsoft.com/office/officeart/2018/2/layout/IconCircleList"/>
    <dgm:cxn modelId="{5F3A0C0F-2BEA-1E44-ACD3-5D680F8110AA}" type="presParOf" srcId="{32724595-9C4C-4AD4-B359-92A486A5BF2B}" destId="{2481C418-54BF-44C0-A574-A6EE301CEE49}" srcOrd="0" destOrd="0" presId="urn:microsoft.com/office/officeart/2018/2/layout/IconCircleList"/>
    <dgm:cxn modelId="{EE93BCD6-FB8A-D74D-84C9-48E59671AFBF}" type="presParOf" srcId="{32724595-9C4C-4AD4-B359-92A486A5BF2B}" destId="{10E1A3BA-7C03-433F-ABE1-55D63587C6C0}" srcOrd="1" destOrd="0" presId="urn:microsoft.com/office/officeart/2018/2/layout/IconCircleList"/>
    <dgm:cxn modelId="{61F512D9-558D-B943-9BE1-B16C169842E2}" type="presParOf" srcId="{32724595-9C4C-4AD4-B359-92A486A5BF2B}" destId="{7F3EB925-34BF-47F7-A55D-9DF8CAD28758}" srcOrd="2" destOrd="0" presId="urn:microsoft.com/office/officeart/2018/2/layout/IconCircleList"/>
    <dgm:cxn modelId="{ADCBA00F-25FE-274D-ABDE-D20DA4A9424F}" type="presParOf" srcId="{32724595-9C4C-4AD4-B359-92A486A5BF2B}" destId="{26BAC13E-97F4-43E4-B157-35672B58EE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E269-EFB4-4613-AF76-74F3926F9010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9D88A-3795-49AC-AA99-7C296AD72C2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86CBA-9BCE-476F-9C75-0F4D89BBE3D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Objective</a:t>
          </a:r>
          <a:endParaRPr lang="en-US" sz="1900" kern="1200"/>
        </a:p>
      </dsp:txBody>
      <dsp:txXfrm>
        <a:off x="1172126" y="908559"/>
        <a:ext cx="2114937" cy="897246"/>
      </dsp:txXfrm>
    </dsp:sp>
    <dsp:sp modelId="{C8959D55-88C7-4C1C-B3B6-F8301377C6D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9B8EC-2966-4448-9927-39948B4B65A7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F14D-CC9E-4967-8B07-7F53635DFFE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Attributes</a:t>
          </a:r>
          <a:endParaRPr lang="en-US" sz="1900" kern="1200"/>
        </a:p>
      </dsp:txBody>
      <dsp:txXfrm>
        <a:off x="4745088" y="908559"/>
        <a:ext cx="2114937" cy="897246"/>
      </dsp:txXfrm>
    </dsp:sp>
    <dsp:sp modelId="{3CACF1ED-CBB5-4827-8B3F-81C9C374429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94965-538E-43D7-BCEC-2C309199A84D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2514-6D3C-4DDB-9D29-253A62F11B52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Cleaning and Data Transformation</a:t>
          </a:r>
          <a:endParaRPr lang="en-US" sz="1900" kern="1200"/>
        </a:p>
      </dsp:txBody>
      <dsp:txXfrm>
        <a:off x="8318049" y="908559"/>
        <a:ext cx="2114937" cy="897246"/>
      </dsp:txXfrm>
    </dsp:sp>
    <dsp:sp modelId="{88FD3F1A-55EC-4CB5-956F-8FF6EDBED670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71BA1-ABE5-4AC3-A470-8700500D83F7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14327-242F-42FC-87A2-57E04BC8FCF1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Analysis</a:t>
          </a:r>
        </a:p>
      </dsp:txBody>
      <dsp:txXfrm>
        <a:off x="1172126" y="2545532"/>
        <a:ext cx="2114937" cy="897246"/>
      </dsp:txXfrm>
    </dsp:sp>
    <dsp:sp modelId="{2481C418-54BF-44C0-A574-A6EE301CEE49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1A3BA-7C03-433F-ABE1-55D63587C6C0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AC13E-97F4-43E4-B157-35672B58EE42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Conclusion </a:t>
          </a: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16/12/2022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16/12/2022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97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0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3145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Computing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4071" y="4294328"/>
            <a:ext cx="5466418" cy="2354828"/>
          </a:xfrm>
        </p:spPr>
        <p:txBody>
          <a:bodyPr rtlCol="0">
            <a:normAutofit fontScale="25000" lnSpcReduction="20000"/>
          </a:bodyPr>
          <a:lstStyle/>
          <a:p>
            <a:pPr rtl="0"/>
            <a:endParaRPr lang="en-GB" dirty="0"/>
          </a:p>
          <a:p>
            <a:pPr algn="l" rtl="0"/>
            <a:r>
              <a:rPr lang="en-GB" sz="7200" b="1" u="sng" dirty="0"/>
              <a:t>Team Members :</a:t>
            </a:r>
          </a:p>
          <a:p>
            <a:pPr marL="857250" indent="-857250" algn="l" rtl="0">
              <a:buFont typeface="Arial" panose="020B0604020202020204" pitchFamily="34" charset="0"/>
              <a:buChar char="•"/>
            </a:pPr>
            <a:r>
              <a:rPr lang="en-GB" sz="7200" dirty="0"/>
              <a:t>Sai Lokesh Siddanathi</a:t>
            </a:r>
          </a:p>
          <a:p>
            <a:pPr marL="857250" indent="-857250" algn="l" rtl="0">
              <a:buFont typeface="Arial" panose="020B0604020202020204" pitchFamily="34" charset="0"/>
              <a:buChar char="•"/>
            </a:pPr>
            <a:r>
              <a:rPr lang="en-GB" sz="7200" dirty="0"/>
              <a:t>Divya Preksha Reddy Gali</a:t>
            </a:r>
          </a:p>
          <a:p>
            <a:pPr marL="857250" indent="-857250" algn="l" rtl="0">
              <a:buFont typeface="Arial" panose="020B0604020202020204" pitchFamily="34" charset="0"/>
              <a:buChar char="•"/>
            </a:pPr>
            <a:r>
              <a:rPr lang="en-GB" sz="7200" dirty="0"/>
              <a:t>Krishna Chaitanya MVS</a:t>
            </a:r>
          </a:p>
          <a:p>
            <a:pPr marL="857250" indent="-857250" algn="l" rtl="0">
              <a:buFont typeface="Arial" panose="020B0604020202020204" pitchFamily="34" charset="0"/>
              <a:buChar char="•"/>
            </a:pPr>
            <a:r>
              <a:rPr lang="en-GB" sz="7200" dirty="0"/>
              <a:t>Aditya Prakash Addanki</a:t>
            </a:r>
          </a:p>
          <a:p>
            <a:pPr marL="857250" indent="-857250" algn="l" rtl="0">
              <a:buFont typeface="Arial" panose="020B0604020202020204" pitchFamily="34" charset="0"/>
              <a:buChar char="•"/>
            </a:pPr>
            <a:r>
              <a:rPr lang="en-GB" sz="7200" dirty="0"/>
              <a:t>Harshitha Gangasani</a:t>
            </a:r>
            <a:endParaRPr lang="en-GB" dirty="0"/>
          </a:p>
          <a:p>
            <a:pPr algn="l" rtl="0"/>
            <a:r>
              <a:rPr lang="en-GB" dirty="0"/>
              <a:t> </a:t>
            </a:r>
          </a:p>
          <a:p>
            <a:pPr algn="l" rtl="0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846CB-26A7-6818-7AC8-2E1C84A9372D}"/>
              </a:ext>
            </a:extLst>
          </p:cNvPr>
          <p:cNvSpPr txBox="1"/>
          <p:nvPr/>
        </p:nvSpPr>
        <p:spPr>
          <a:xfrm>
            <a:off x="1646663" y="3515082"/>
            <a:ext cx="4449337" cy="104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61595">
              <a:lnSpc>
                <a:spcPct val="115000"/>
              </a:lnSpc>
              <a:spcBef>
                <a:spcPts val="1205"/>
              </a:spcBef>
              <a:spcAft>
                <a:spcPts val="0"/>
              </a:spcAft>
            </a:pPr>
            <a:r>
              <a:rPr lang="en-US" sz="2800" b="1" kern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 of different Universities in UK region.  </a:t>
            </a:r>
            <a:endParaRPr lang="en-US" sz="28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0D8B-CAFE-A14A-9049-8EBE764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74" y="-23452"/>
            <a:ext cx="1077163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EF14-44B5-7400-7917-59DC4568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79538"/>
            <a:ext cx="10771632" cy="4351338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6ED4-B006-9A61-5CEA-0DAC293B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10</a:t>
            </a:fld>
            <a:endParaRPr lang="en-GB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536CB-AA7E-026A-5B1F-B2E54D5F3212}"/>
              </a:ext>
            </a:extLst>
          </p:cNvPr>
          <p:cNvSpPr txBox="1"/>
          <p:nvPr/>
        </p:nvSpPr>
        <p:spPr>
          <a:xfrm>
            <a:off x="844296" y="1127124"/>
            <a:ext cx="535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Class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 with Public vs Private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C90E8-E2F1-1632-6D96-51ABBAD4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2" y="1669740"/>
            <a:ext cx="4849678" cy="3957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7CF4D-F1DB-A398-116A-BB4E1B8C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960145"/>
            <a:ext cx="5965126" cy="3283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6D9932-B1BD-16A6-6AE9-8CD8D02CFF5C}"/>
              </a:ext>
            </a:extLst>
          </p:cNvPr>
          <p:cNvSpPr txBox="1"/>
          <p:nvPr/>
        </p:nvSpPr>
        <p:spPr>
          <a:xfrm>
            <a:off x="6117336" y="1127124"/>
            <a:ext cx="610076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 of Count of Colleges vs Fees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9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0D8B-CAFE-A14A-9049-8EBE764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74" y="-23452"/>
            <a:ext cx="1077163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EF14-44B5-7400-7917-59DC4568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79538"/>
            <a:ext cx="10771632" cy="4351338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6ED4-B006-9A61-5CEA-0DAC293B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11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627C1-C2CE-96F1-67D8-644FFA03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" y="1802557"/>
            <a:ext cx="52006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365FC-AEAB-E986-9DF6-17CCFE16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752" y="2899918"/>
            <a:ext cx="4239226" cy="3061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C64E93-0F0C-C5C7-F77F-CCBEE96D7603}"/>
              </a:ext>
            </a:extLst>
          </p:cNvPr>
          <p:cNvSpPr txBox="1"/>
          <p:nvPr/>
        </p:nvSpPr>
        <p:spPr>
          <a:xfrm>
            <a:off x="596638" y="1274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 Rank and World Class Rank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5700F-B8EC-459C-FB16-B2DA5B299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520" y="1559492"/>
            <a:ext cx="6563153" cy="11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0D8B-CAFE-A14A-9049-8EBE764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74" y="-23452"/>
            <a:ext cx="1077163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EF14-44B5-7400-7917-59DC4568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79538"/>
            <a:ext cx="10771632" cy="4351338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6ED4-B006-9A61-5CEA-0DAC293B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12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9A277-4F42-9126-F2CE-ACEF2ACBF760}"/>
              </a:ext>
            </a:extLst>
          </p:cNvPr>
          <p:cNvSpPr txBox="1"/>
          <p:nvPr/>
        </p:nvSpPr>
        <p:spPr>
          <a:xfrm>
            <a:off x="844296" y="454663"/>
            <a:ext cx="657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K-MEAN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41EEB-C4A5-8BA4-6A18-61EDFCC7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3" y="1603679"/>
            <a:ext cx="5361981" cy="3903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F8D485-1BC3-032F-0547-44C8A4C3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18" y="2169319"/>
            <a:ext cx="5444220" cy="1516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C17AEE-A745-1510-0CE4-0DF23AC31CDC}"/>
              </a:ext>
            </a:extLst>
          </p:cNvPr>
          <p:cNvSpPr txBox="1"/>
          <p:nvPr/>
        </p:nvSpPr>
        <p:spPr>
          <a:xfrm>
            <a:off x="6657975" y="3943350"/>
            <a:ext cx="507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 Cluster and Array</a:t>
            </a:r>
          </a:p>
        </p:txBody>
      </p:sp>
    </p:spTree>
    <p:extLst>
      <p:ext uri="{BB962C8B-B14F-4D97-AF65-F5344CB8AC3E}">
        <p14:creationId xmlns:p14="http://schemas.microsoft.com/office/powerpoint/2010/main" val="320601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0D8B-CAFE-A14A-9049-8EBE764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74" y="-23452"/>
            <a:ext cx="1077163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EF14-44B5-7400-7917-59DC4568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79538"/>
            <a:ext cx="10771632" cy="4351338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6ED4-B006-9A61-5CEA-0DAC293B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13</a:t>
            </a:fld>
            <a:endParaRPr lang="en-GB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1F806-3D58-FE86-A536-A0DA20AE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75" y="1379538"/>
            <a:ext cx="8277225" cy="4685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6E17F-1860-A03A-EFEA-2B2DFE7A08AC}"/>
              </a:ext>
            </a:extLst>
          </p:cNvPr>
          <p:cNvSpPr txBox="1"/>
          <p:nvPr/>
        </p:nvSpPr>
        <p:spPr>
          <a:xfrm>
            <a:off x="1500188" y="442913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Data from Predictions</a:t>
            </a:r>
          </a:p>
        </p:txBody>
      </p:sp>
    </p:spTree>
    <p:extLst>
      <p:ext uri="{BB962C8B-B14F-4D97-AF65-F5344CB8AC3E}">
        <p14:creationId xmlns:p14="http://schemas.microsoft.com/office/powerpoint/2010/main" val="91773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0D8B-CAFE-A14A-9049-8EBE764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74" y="-23452"/>
            <a:ext cx="1077163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EF14-44B5-7400-7917-59DC4568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79538"/>
            <a:ext cx="10771632" cy="4351338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6ED4-B006-9A61-5CEA-0DAC293B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14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E4687-27A4-877F-9574-F732E1825797}"/>
              </a:ext>
            </a:extLst>
          </p:cNvPr>
          <p:cNvSpPr txBox="1"/>
          <p:nvPr/>
        </p:nvSpPr>
        <p:spPr>
          <a:xfrm>
            <a:off x="1052512" y="394653"/>
            <a:ext cx="889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Training and Testing Data – Split and Validation</a:t>
            </a:r>
            <a:r>
              <a:rPr lang="en-US" sz="3200" dirty="0">
                <a:effectLst/>
              </a:rPr>
              <a:t> 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BE8A9-BD3D-29BE-F12A-98677E41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471871"/>
            <a:ext cx="10181116" cy="1556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AD1DB-FB7C-73DC-D67B-28BC949587BC}"/>
              </a:ext>
            </a:extLst>
          </p:cNvPr>
          <p:cNvSpPr txBox="1"/>
          <p:nvPr/>
        </p:nvSpPr>
        <p:spPr>
          <a:xfrm>
            <a:off x="1181100" y="3105834"/>
            <a:ext cx="904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seed is defined as 1899 and test data is 30% and training data is 70%.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D1363-2F4E-1F12-BDD6-51E6B2D3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26" y="4359947"/>
            <a:ext cx="5912487" cy="188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FC9124-3087-8027-3AC1-B2CD0EED87EE}"/>
              </a:ext>
            </a:extLst>
          </p:cNvPr>
          <p:cNvSpPr txBox="1"/>
          <p:nvPr/>
        </p:nvSpPr>
        <p:spPr>
          <a:xfrm>
            <a:off x="1388426" y="3692852"/>
            <a:ext cx="610076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of Test and Train Model: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0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FCD6-34A6-193A-0D03-B03F8973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451E-7A64-2E37-952D-B5971A96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091F3-0826-71EE-0308-1FD5ABF4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0F72-5911-41C6-5C5E-CA548683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15</a:t>
            </a:fld>
            <a:endParaRPr lang="en-GB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8AE75A-D786-56A6-D9B9-86C76BBD2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1690688"/>
            <a:ext cx="2955927" cy="1912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C7296-131E-69C4-C51B-25489123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9" y="3943351"/>
            <a:ext cx="11600201" cy="17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CEA2C-D4D1-8CC0-6F04-817CA1E91523}"/>
              </a:ext>
            </a:extLst>
          </p:cNvPr>
          <p:cNvSpPr txBox="1"/>
          <p:nvPr/>
        </p:nvSpPr>
        <p:spPr>
          <a:xfrm>
            <a:off x="4687270" y="2348469"/>
            <a:ext cx="6100762" cy="102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Leicester, Keele University and Sheffield Hallam University are the best colleges that are predicted from the given dataset. </a:t>
            </a:r>
          </a:p>
        </p:txBody>
      </p:sp>
    </p:spTree>
    <p:extLst>
      <p:ext uri="{BB962C8B-B14F-4D97-AF65-F5344CB8AC3E}">
        <p14:creationId xmlns:p14="http://schemas.microsoft.com/office/powerpoint/2010/main" val="103954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16</a:t>
            </a:fld>
            <a:endParaRPr lang="en-GB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79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b="1" cap="all" spc="400"/>
              <a:t>Agenda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  <p:graphicFrame>
        <p:nvGraphicFramePr>
          <p:cNvPr id="11" name="Text Placeholder 3">
            <a:extLst>
              <a:ext uri="{FF2B5EF4-FFF2-40B4-BE49-F238E27FC236}">
                <a16:creationId xmlns:a16="http://schemas.microsoft.com/office/drawing/2014/main" id="{E8561824-0F5D-9771-93AE-98FFB7476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4483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of this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to find the best university in UK from the list of different universities or colleges in the data set.</a:t>
            </a:r>
            <a:endParaRPr lang="en-GB" sz="2400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-612775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Attributes</a:t>
            </a:r>
          </a:p>
        </p:txBody>
      </p:sp>
      <p:pic>
        <p:nvPicPr>
          <p:cNvPr id="8" name="Picture Placeholder 7" descr="A group of people walk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9D48C1B-4A11-EAE7-F7BD-4DADFC54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339" r="18338" b="-1"/>
          <a:stretch/>
        </p:blipFill>
        <p:spPr>
          <a:xfrm>
            <a:off x="5183188" y="987425"/>
            <a:ext cx="6172200" cy="4873625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987425"/>
            <a:ext cx="4217987" cy="4298950"/>
          </a:xfrm>
        </p:spPr>
        <p:txBody>
          <a:bodyPr rtlCol="0">
            <a:noAutofit/>
          </a:bodyPr>
          <a:lstStyle/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University: University Name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Location: University location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Year: Year founded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Tag Line: Main Motto or core value of the university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World Class Rank: World Ranking of the university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UK Rank: UK rank of the university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CWUR: Centre for world university rankings score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 IELTS Score: Minimum IELTS requirement score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Font typeface="Wingdings" pitchFamily="2" charset="2"/>
              <a:buChar char="q"/>
            </a:pPr>
            <a:r>
              <a:rPr lang="en-IN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Avg. UG Tuition fees: UG Tuition fees in pounds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6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oup of people walk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9D48C1B-4A11-EAE7-F7BD-4DADFC54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339" r="18338" b="-1"/>
          <a:stretch/>
        </p:blipFill>
        <p:spPr>
          <a:xfrm>
            <a:off x="5183188" y="987425"/>
            <a:ext cx="6172200" cy="4873625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81844"/>
            <a:ext cx="4217987" cy="4298950"/>
          </a:xfrm>
        </p:spPr>
        <p:txBody>
          <a:bodyPr rtlCol="0">
            <a:normAutofit fontScale="25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11. International student percent: Percentage of International students 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studying in the university.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12. Enrolled students: Count enrolled students at university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13. Teaching staff: Count no. of staff members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14. Living Expenses: Cost of the living (Approx.) at university per year 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(in pounds)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15. Campus Locality: Location of the campus (Rural/Urban/Suburban)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16. Latitude: Location Latitude 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17. Longitude: Longitude Location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18. Website: University Website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19. Type: Control type of university 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20. Calendar: Academic calendar of the university.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IN" sz="7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21. Student Satisfaction Percentage: Percentage of students who are  satisfied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sz="15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85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145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C26A-926D-C392-78C7-15681514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en-IN" sz="4200" b="1" dirty="0">
                <a:solidFill>
                  <a:schemeClr val="tx1"/>
                </a:solidFill>
                <a:effectLst/>
              </a:rPr>
              <a:t>Data Exploration, Data Cleaning and Data Transformation</a:t>
            </a:r>
            <a:r>
              <a:rPr lang="en-US" sz="4200" dirty="0">
                <a:solidFill>
                  <a:schemeClr val="tx1"/>
                </a:solidFill>
                <a:effectLst/>
              </a:rPr>
              <a:t> </a:t>
            </a:r>
            <a:endParaRPr lang="en-US" sz="4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B92C4A-36FB-3AB6-EA76-D31904037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184" y="3192204"/>
            <a:ext cx="10771632" cy="3529271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A4B1-3A14-14E3-2613-D4DA29D8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92A4-18EF-082A-7AAA-4FA10DDE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987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91DB-272D-87B9-2E45-4DBADE5E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994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0D8B-CAFE-A14A-9049-8EBE7644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Correlation Matrix- heatmap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EF14-44B5-7400-7917-59DC4568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79538"/>
            <a:ext cx="10771632" cy="4351338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6ED4-B006-9A61-5CEA-0DAC293B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8</a:t>
            </a:fld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3E1A1-1C1D-6A6D-ED26-D2FCBFA85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631421"/>
            <a:ext cx="6964906" cy="4545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6D1B2-C090-8497-74AB-D2D620AFA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89" y="1955447"/>
            <a:ext cx="4447877" cy="9119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05C33D-4ADC-E9FC-30F1-7695D224285C}"/>
              </a:ext>
            </a:extLst>
          </p:cNvPr>
          <p:cNvSpPr txBox="1"/>
          <p:nvPr/>
        </p:nvSpPr>
        <p:spPr>
          <a:xfrm>
            <a:off x="7744178" y="3081867"/>
            <a:ext cx="417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Year, UK Rand and World class has strong relation.</a:t>
            </a:r>
          </a:p>
        </p:txBody>
      </p:sp>
    </p:spTree>
    <p:extLst>
      <p:ext uri="{BB962C8B-B14F-4D97-AF65-F5344CB8AC3E}">
        <p14:creationId xmlns:p14="http://schemas.microsoft.com/office/powerpoint/2010/main" val="82263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0D8B-CAFE-A14A-9049-8EBE764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74" y="-23452"/>
            <a:ext cx="10771632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Scatter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EF14-44B5-7400-7917-59DC4568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79538"/>
            <a:ext cx="10771632" cy="4351338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6ED4-B006-9A61-5CEA-0DAC293B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9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FC64E-4D3D-E285-106A-973480C1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73" y="1688814"/>
            <a:ext cx="5038013" cy="40420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8536CB-AA7E-026A-5B1F-B2E54D5F3212}"/>
              </a:ext>
            </a:extLst>
          </p:cNvPr>
          <p:cNvSpPr txBox="1"/>
          <p:nvPr/>
        </p:nvSpPr>
        <p:spPr>
          <a:xfrm>
            <a:off x="844296" y="1127124"/>
            <a:ext cx="535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UK Rank with Public vs Private: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497FC3-2276-BD6D-54FC-B1604730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90" y="1850882"/>
            <a:ext cx="6327548" cy="13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57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{8FA93E3D-ECDA-1B43-B094-21F00837189F}tf16401378</Template>
  <TotalTime>664</TotalTime>
  <Words>413</Words>
  <Application>Microsoft Macintosh PowerPoint</Application>
  <PresentationFormat>Widescreen</PresentationFormat>
  <Paragraphs>110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Univers</vt:lpstr>
      <vt:lpstr>Wingdings</vt:lpstr>
      <vt:lpstr>GradientUnivers</vt:lpstr>
      <vt:lpstr>Computing final project</vt:lpstr>
      <vt:lpstr>Agenda</vt:lpstr>
      <vt:lpstr>Objective</vt:lpstr>
      <vt:lpstr>Attributes</vt:lpstr>
      <vt:lpstr>PowerPoint Presentation</vt:lpstr>
      <vt:lpstr>Data Exploration, Data Cleaning and Data Transformation </vt:lpstr>
      <vt:lpstr>PowerPoint Presentation</vt:lpstr>
      <vt:lpstr>Correlation Matrix- heatmap </vt:lpstr>
      <vt:lpstr>Scatter PLOTS </vt:lpstr>
      <vt:lpstr> </vt:lpstr>
      <vt:lpstr> </vt:lpstr>
      <vt:lpstr> </vt:lpstr>
      <vt:lpstr> </vt:lpstr>
      <vt:lpstr> 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FOR BUSINESS ANALYTICS</dc:title>
  <dc:creator>siddanathi pujitha</dc:creator>
  <cp:lastModifiedBy>siddanathi pujitha</cp:lastModifiedBy>
  <cp:revision>5</cp:revision>
  <dcterms:created xsi:type="dcterms:W3CDTF">2022-12-10T19:50:09Z</dcterms:created>
  <dcterms:modified xsi:type="dcterms:W3CDTF">2022-12-16T21:18:10Z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