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/>
    <p:restoredTop sz="94689"/>
  </p:normalViewPr>
  <p:slideViewPr>
    <p:cSldViewPr snapToGrid="0" snapToObjects="1">
      <p:cViewPr>
        <p:scale>
          <a:sx n="100" d="100"/>
          <a:sy n="100" d="100"/>
        </p:scale>
        <p:origin x="64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eejmahal20/classification-predicting-customer-satisfa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7D61-8EB4-CE42-9CF5-E0D415F72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Predict Airline Passenger Satisfaction 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E116C-0D05-CD41-B763-404B24AE4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Geetha </a:t>
            </a:r>
            <a:r>
              <a:rPr lang="en-US" dirty="0" err="1"/>
              <a:t>Manoharan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3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Algorithm and Training Jobs in Amazon </a:t>
            </a:r>
            <a:r>
              <a:rPr lang="en-IN" dirty="0" err="1"/>
              <a:t>Sagemaker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FC28-AFB1-E443-9E90-D5275A7D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Learner - Binary Classifier </a:t>
            </a:r>
          </a:p>
          <a:p>
            <a:r>
              <a:rPr lang="en-IN" dirty="0" err="1"/>
              <a:t>XGBoost</a:t>
            </a:r>
            <a:r>
              <a:rPr lang="en-IN" dirty="0"/>
              <a:t> - default</a:t>
            </a:r>
          </a:p>
          <a:p>
            <a:r>
              <a:rPr lang="en-IN" dirty="0" err="1"/>
              <a:t>XGBoost</a:t>
            </a:r>
            <a:r>
              <a:rPr lang="en-IN" dirty="0"/>
              <a:t> - hyperparameters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AA65C-732E-1F41-BB15-0992E975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0" y="3523622"/>
            <a:ext cx="7396020" cy="30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6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CA5-A403-D540-9213-63CCE22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Learner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3F25-D694-FB4A-91E0-8FC1CA35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3700"/>
            <a:ext cx="8915400" cy="3777622"/>
          </a:xfrm>
        </p:spPr>
        <p:txBody>
          <a:bodyPr/>
          <a:lstStyle/>
          <a:p>
            <a:r>
              <a:rPr lang="en-IN" dirty="0"/>
              <a:t>Test Binary Classification </a:t>
            </a:r>
            <a:r>
              <a:rPr lang="en-IN" dirty="0" err="1"/>
              <a:t>Acc</a:t>
            </a:r>
            <a:r>
              <a:rPr lang="en-IN" dirty="0"/>
              <a:t>: 87%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3050-817E-9D41-91BD-C637A4F1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98806"/>
            <a:ext cx="3954929" cy="36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8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5290"/>
          </a:xfrm>
        </p:spPr>
        <p:txBody>
          <a:bodyPr>
            <a:normAutofit/>
          </a:bodyPr>
          <a:lstStyle/>
          <a:p>
            <a:r>
              <a:rPr lang="en-US" sz="3200" dirty="0" err="1"/>
              <a:t>XGBoost</a:t>
            </a:r>
            <a:r>
              <a:rPr lang="en-US" sz="3200" dirty="0"/>
              <a:t> with default parameters -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C6003A-6F2A-F941-9F17-ABF6F76B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8300"/>
            <a:ext cx="8915400" cy="3777622"/>
          </a:xfrm>
        </p:spPr>
        <p:txBody>
          <a:bodyPr/>
          <a:lstStyle/>
          <a:p>
            <a:r>
              <a:rPr lang="en-US" dirty="0"/>
              <a:t>Validation Accuracy : 61%</a:t>
            </a:r>
          </a:p>
          <a:p>
            <a:r>
              <a:rPr lang="en-US" dirty="0"/>
              <a:t>Validation RMSE: 0.39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210923-FFFF-8648-9208-ADD98437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41276"/>
            <a:ext cx="3472703" cy="35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7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7190"/>
          </a:xfrm>
        </p:spPr>
        <p:txBody>
          <a:bodyPr>
            <a:normAutofit/>
          </a:bodyPr>
          <a:lstStyle/>
          <a:p>
            <a:r>
              <a:rPr lang="en-US" sz="2800" dirty="0" err="1"/>
              <a:t>XGBoost</a:t>
            </a:r>
            <a:r>
              <a:rPr lang="en-US" sz="2800" dirty="0"/>
              <a:t> with modified hyperparameters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FC28-AFB1-E443-9E90-D5275A7D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1000"/>
            <a:ext cx="8915400" cy="3777622"/>
          </a:xfrm>
        </p:spPr>
        <p:txBody>
          <a:bodyPr/>
          <a:lstStyle/>
          <a:p>
            <a:r>
              <a:rPr lang="en-US" dirty="0"/>
              <a:t>Hyper parameters ( </a:t>
            </a:r>
            <a:r>
              <a:rPr lang="en-US" dirty="0" err="1"/>
              <a:t>num_rounds</a:t>
            </a:r>
            <a:r>
              <a:rPr lang="en-US" dirty="0"/>
              <a:t> = 10 )</a:t>
            </a:r>
          </a:p>
          <a:p>
            <a:pPr lvl="1"/>
            <a:r>
              <a:rPr lang="en-US" dirty="0"/>
              <a:t>Validation Accuracy : 	80%</a:t>
            </a:r>
          </a:p>
          <a:p>
            <a:pPr lvl="1"/>
            <a:r>
              <a:rPr lang="en-US" dirty="0" err="1"/>
              <a:t>Validateion</a:t>
            </a:r>
            <a:r>
              <a:rPr lang="en-US" dirty="0"/>
              <a:t> RMSE:		0.20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03B87-583A-E94A-9236-2C19D352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51199"/>
            <a:ext cx="4468424" cy="32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CA5-A403-D540-9213-63CCE22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created for training job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31FA29-D3E0-1D4B-9EC8-3727EB0E3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30875"/>
            <a:ext cx="8915400" cy="36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0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787" y="636810"/>
            <a:ext cx="8911687" cy="1280890"/>
          </a:xfrm>
        </p:spPr>
        <p:txBody>
          <a:bodyPr/>
          <a:lstStyle/>
          <a:p>
            <a:r>
              <a:rPr lang="en-US" dirty="0"/>
              <a:t>Endpoints created for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FC28-AFB1-E443-9E90-D5275A7D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074" y="2108200"/>
            <a:ext cx="8915400" cy="37776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sym typeface="Helvetica Light"/>
              </a:rPr>
              <a:t>Picked the model of </a:t>
            </a:r>
            <a:r>
              <a:rPr lang="en-US" b="1" dirty="0">
                <a:solidFill>
                  <a:srgbClr val="000000"/>
                </a:solidFill>
                <a:sym typeface="Helvetica Light"/>
              </a:rPr>
              <a:t>Linear learner </a:t>
            </a:r>
            <a:r>
              <a:rPr lang="en-US" dirty="0">
                <a:solidFill>
                  <a:srgbClr val="000000"/>
                </a:solidFill>
                <a:sym typeface="Helvetica Light"/>
              </a:rPr>
              <a:t>as it gave the best accuracy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E0B7A-4039-BE4A-98A8-92DE9FCA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74" y="2781300"/>
            <a:ext cx="9635675" cy="38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CA5-A403-D540-9213-63CCE224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025" y="471710"/>
            <a:ext cx="8911687" cy="1280890"/>
          </a:xfrm>
        </p:spPr>
        <p:txBody>
          <a:bodyPr/>
          <a:lstStyle/>
          <a:p>
            <a:r>
              <a:rPr lang="en-US" dirty="0" err="1"/>
              <a:t>Lamba</a:t>
            </a:r>
            <a:r>
              <a:rPr lang="en-US" dirty="0"/>
              <a:t> function to call the endpoint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32F3EA-1EF5-124D-AE37-80B84520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013" y="2242392"/>
            <a:ext cx="8915400" cy="17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8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Lamba</a:t>
            </a:r>
            <a:r>
              <a:rPr lang="en-US" dirty="0"/>
              <a:t> function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AFC9C-129C-B249-9BCC-6D81FCCBF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327" y="2324100"/>
            <a:ext cx="607897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8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CA5-A403-D540-9213-63CCE22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 of Lambda function (test1)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6CC47-E6AA-CC47-81F8-FE2B0370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6041777"/>
            <a:ext cx="7349133" cy="625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6089D4-456B-E941-8B90-63B84691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117477"/>
            <a:ext cx="53340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A320F-6D06-3445-BA70-D7D4C5434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111377"/>
            <a:ext cx="5435600" cy="120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FA17A4-447D-C34E-8715-F7C8433D7E42}"/>
              </a:ext>
            </a:extLst>
          </p:cNvPr>
          <p:cNvSpPr txBox="1"/>
          <p:nvPr/>
        </p:nvSpPr>
        <p:spPr>
          <a:xfrm>
            <a:off x="2592925" y="1673657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Choose data from file in S3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8FB5A-829E-5B41-A59E-019837577C39}"/>
              </a:ext>
            </a:extLst>
          </p:cNvPr>
          <p:cNvSpPr txBox="1"/>
          <p:nvPr/>
        </p:nvSpPr>
        <p:spPr>
          <a:xfrm>
            <a:off x="2592925" y="3604056"/>
            <a:ext cx="574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Update test configuration for Lambda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CF363-157D-E444-AD02-C2D2C1DF3982}"/>
              </a:ext>
            </a:extLst>
          </p:cNvPr>
          <p:cNvSpPr txBox="1"/>
          <p:nvPr/>
        </p:nvSpPr>
        <p:spPr>
          <a:xfrm>
            <a:off x="2592925" y="567244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Test results</a:t>
            </a:r>
          </a:p>
        </p:txBody>
      </p:sp>
    </p:spTree>
    <p:extLst>
      <p:ext uri="{BB962C8B-B14F-4D97-AF65-F5344CB8AC3E}">
        <p14:creationId xmlns:p14="http://schemas.microsoft.com/office/powerpoint/2010/main" val="240846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025" y="550002"/>
            <a:ext cx="8911687" cy="1280890"/>
          </a:xfrm>
        </p:spPr>
        <p:txBody>
          <a:bodyPr/>
          <a:lstStyle/>
          <a:p>
            <a:r>
              <a:rPr lang="en-US" dirty="0"/>
              <a:t>Test results of Lambda function ( test2)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E1526-8152-9E4F-BAC1-122A6B9F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5657107"/>
            <a:ext cx="6090047" cy="875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D7362-106E-2D47-80E2-4A34A18C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249" y="1935964"/>
            <a:ext cx="5613400" cy="116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F7AF1-4331-AF4F-BB7A-0F6DAB10C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249" y="3789176"/>
            <a:ext cx="5981700" cy="129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F862F3-1D2B-B944-AE1F-E2B7E0737BE6}"/>
              </a:ext>
            </a:extLst>
          </p:cNvPr>
          <p:cNvSpPr txBox="1"/>
          <p:nvPr/>
        </p:nvSpPr>
        <p:spPr>
          <a:xfrm>
            <a:off x="2377025" y="1444535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Choose data from file in S3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AD194-2432-644F-9861-0837BE7C5C25}"/>
              </a:ext>
            </a:extLst>
          </p:cNvPr>
          <p:cNvSpPr txBox="1"/>
          <p:nvPr/>
        </p:nvSpPr>
        <p:spPr>
          <a:xfrm>
            <a:off x="2423975" y="3428152"/>
            <a:ext cx="574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Update test configuration for Lambda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6CE8CC-73DF-674A-82C7-2652855EACF5}"/>
              </a:ext>
            </a:extLst>
          </p:cNvPr>
          <p:cNvSpPr txBox="1"/>
          <p:nvPr/>
        </p:nvSpPr>
        <p:spPr>
          <a:xfrm>
            <a:off x="2423975" y="521007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Test results</a:t>
            </a:r>
          </a:p>
        </p:txBody>
      </p:sp>
    </p:spTree>
    <p:extLst>
      <p:ext uri="{BB962C8B-B14F-4D97-AF65-F5344CB8AC3E}">
        <p14:creationId xmlns:p14="http://schemas.microsoft.com/office/powerpoint/2010/main" val="169003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8AC7-185B-7A44-B45D-CEF92890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 Airline Passenger Satisfaction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8D25-A956-2344-80D3-E63B5AC9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Objective:  Predict the passenger satisfaction from the airline travel information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62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CA5-A403-D540-9213-63CCE22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API Gateway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DF116-972D-5C46-9B7D-BADAC468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3" y="1830586"/>
            <a:ext cx="9144000" cy="1488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DB215-F9D5-CC4A-BF6E-C3FC77BE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499" y="4333150"/>
            <a:ext cx="9040813" cy="18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5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813" y="535210"/>
            <a:ext cx="8911687" cy="1280890"/>
          </a:xfrm>
        </p:spPr>
        <p:txBody>
          <a:bodyPr/>
          <a:lstStyle/>
          <a:p>
            <a:r>
              <a:rPr lang="en-US" dirty="0"/>
              <a:t>Invoke Rest API from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91269-E7FE-234A-912E-8FE67FE4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44" y="2095500"/>
            <a:ext cx="4390410" cy="442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9CA391-0E2B-7041-BD2C-94BF9B563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259" y="2095500"/>
            <a:ext cx="4846116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CA5-A403-D540-9213-63CCE22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3F25-D694-FB4A-91E0-8FC1CA357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Dataset: </a:t>
            </a:r>
            <a:r>
              <a:rPr lang="en-IN" sz="1600" u="sng" dirty="0">
                <a:hlinkClick r:id="rId2"/>
              </a:rPr>
              <a:t>https://www.kaggle.com/teejmahal20/classification-predicting-customer-satisfaction</a:t>
            </a:r>
          </a:p>
          <a:p>
            <a:endParaRPr lang="en-IN" sz="1600" u="sng" dirty="0">
              <a:hlinkClick r:id="rId2"/>
            </a:endParaRPr>
          </a:p>
          <a:p>
            <a:r>
              <a:rPr lang="en-IN" dirty="0"/>
              <a:t>Total Attributes: 25</a:t>
            </a:r>
          </a:p>
          <a:p>
            <a:pPr lvl="2"/>
            <a:r>
              <a:rPr lang="en-IN" dirty="0"/>
              <a:t>Total ‘</a:t>
            </a:r>
            <a:r>
              <a:rPr lang="en-IN" dirty="0" err="1"/>
              <a:t>int</a:t>
            </a:r>
            <a:r>
              <a:rPr lang="en-IN" dirty="0"/>
              <a:t>’ attributes: 17</a:t>
            </a:r>
          </a:p>
          <a:p>
            <a:pPr lvl="2"/>
            <a:r>
              <a:rPr lang="en-IN" dirty="0"/>
              <a:t>Total ‘float’ attributes: 1</a:t>
            </a:r>
          </a:p>
          <a:p>
            <a:pPr lvl="2"/>
            <a:r>
              <a:rPr lang="en-IN" dirty="0"/>
              <a:t>Total ‘categorical’ attributes: 5</a:t>
            </a:r>
          </a:p>
          <a:p>
            <a:pPr lvl="2"/>
            <a:r>
              <a:rPr lang="en-IN" dirty="0"/>
              <a:t>Irrelevant attributes(id, index): 2</a:t>
            </a:r>
          </a:p>
          <a:p>
            <a:pPr lvl="3"/>
            <a:r>
              <a:rPr lang="en-IN" dirty="0"/>
              <a:t>ID</a:t>
            </a:r>
          </a:p>
          <a:p>
            <a:pPr lvl="3"/>
            <a:r>
              <a:rPr lang="en-IN" dirty="0"/>
              <a:t>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9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Categorical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FC28-AFB1-E443-9E90-D5275A7D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LabelEncoder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5989-8422-664F-8579-04D89586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03" y="2899708"/>
            <a:ext cx="7099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CA5-A403-D540-9213-63CCE22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null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7602B-D1B6-4245-AEE9-408E1A1CAB38}"/>
              </a:ext>
            </a:extLst>
          </p:cNvPr>
          <p:cNvSpPr/>
          <p:nvPr/>
        </p:nvSpPr>
        <p:spPr>
          <a:xfrm>
            <a:off x="2592926" y="1294645"/>
            <a:ext cx="653474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train_df.select_dtypes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(include=['int64', ‘float64’]).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isnull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().sum()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                               		 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Type   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                                 	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Travel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                                 	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Distance 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Inflight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Departure/Arrival time convenient      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Ease of Online booking                 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 location   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and drink 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boarding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Seat comfort    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Inflight entertainment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On-board service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 room service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Baggage handling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Checkin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Inflight service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Cleanliness                           		 0</a:t>
            </a: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Departure Delay in Minutes             	 0</a:t>
            </a:r>
          </a:p>
          <a:p>
            <a:pPr>
              <a:spcAft>
                <a:spcPts val="0"/>
              </a:spcAft>
            </a:pP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Arrival Delay in Minutes             	310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satisfaction                           		 0</a:t>
            </a:r>
          </a:p>
        </p:txBody>
      </p:sp>
    </p:spTree>
    <p:extLst>
      <p:ext uri="{BB962C8B-B14F-4D97-AF65-F5344CB8AC3E}">
        <p14:creationId xmlns:p14="http://schemas.microsoft.com/office/powerpoint/2010/main" val="77581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FC28-AFB1-E443-9E90-D5275A7D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b="1" dirty="0">
                <a:latin typeface="Helvetica"/>
                <a:ea typeface="Helvetica"/>
                <a:cs typeface="Helvetica"/>
                <a:sym typeface="Helvetica"/>
              </a:rPr>
              <a:t>median</a:t>
            </a:r>
            <a:r>
              <a:rPr lang="en-IN" dirty="0"/>
              <a:t> values for fill in empty values</a:t>
            </a:r>
          </a:p>
          <a:p>
            <a:pPr marL="0" indent="0">
              <a:buSzTx/>
              <a:buNone/>
            </a:pPr>
            <a:endParaRPr lang="en-IN" dirty="0"/>
          </a:p>
          <a:p>
            <a:pPr marL="0" lvl="2" indent="457200">
              <a:lnSpc>
                <a:spcPts val="3500"/>
              </a:lnSpc>
              <a:spcBef>
                <a:spcPts val="0"/>
              </a:spcBef>
              <a:buNone/>
              <a:defRPr sz="1400"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N" dirty="0" err="1">
                <a:solidFill>
                  <a:srgbClr val="000000"/>
                </a:solidFill>
              </a:rPr>
              <a:t>train_df</a:t>
            </a:r>
            <a:r>
              <a:rPr lang="en-IN" dirty="0">
                <a:solidFill>
                  <a:srgbClr val="000000"/>
                </a:solidFill>
              </a:rPr>
              <a:t>[</a:t>
            </a:r>
            <a:r>
              <a:rPr lang="en-IN" dirty="0"/>
              <a:t>'Arrival Delay in Minutes’</a:t>
            </a:r>
            <a:r>
              <a:rPr lang="en-IN" dirty="0">
                <a:solidFill>
                  <a:srgbClr val="000000"/>
                </a:solidFill>
              </a:rPr>
              <a:t>].</a:t>
            </a:r>
            <a:r>
              <a:rPr lang="en-IN" dirty="0" err="1">
                <a:solidFill>
                  <a:srgbClr val="000000"/>
                </a:solidFill>
              </a:rPr>
              <a:t>fillna</a:t>
            </a:r>
            <a:r>
              <a:rPr lang="en-IN" dirty="0">
                <a:solidFill>
                  <a:srgbClr val="000000"/>
                </a:solidFill>
              </a:rPr>
              <a:t>(</a:t>
            </a:r>
          </a:p>
          <a:p>
            <a:pPr marL="0" lvl="8" indent="1828800">
              <a:lnSpc>
                <a:spcPts val="3500"/>
              </a:lnSpc>
              <a:spcBef>
                <a:spcPts val="0"/>
              </a:spcBef>
              <a:buNone/>
              <a:defRPr sz="1400"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N" dirty="0" err="1">
                <a:solidFill>
                  <a:srgbClr val="000000"/>
                </a:solidFill>
              </a:rPr>
              <a:t>train_df</a:t>
            </a:r>
            <a:r>
              <a:rPr lang="en-IN" dirty="0">
                <a:solidFill>
                  <a:srgbClr val="000000"/>
                </a:solidFill>
              </a:rPr>
              <a:t>[</a:t>
            </a:r>
            <a:r>
              <a:rPr lang="en-IN" dirty="0"/>
              <a:t>'Arrival Delay in Minutes'</a:t>
            </a:r>
            <a:r>
              <a:rPr lang="en-IN" dirty="0">
                <a:solidFill>
                  <a:srgbClr val="000000"/>
                </a:solidFill>
              </a:rPr>
              <a:t>].median(), </a:t>
            </a:r>
            <a:r>
              <a:rPr lang="en-IN" dirty="0" err="1">
                <a:solidFill>
                  <a:srgbClr val="000000"/>
                </a:solidFill>
              </a:rPr>
              <a:t>inplace</a:t>
            </a:r>
            <a:r>
              <a:rPr lang="en-IN" dirty="0">
                <a:solidFill>
                  <a:srgbClr val="000000"/>
                </a:solidFill>
              </a:rPr>
              <a:t>=</a:t>
            </a:r>
            <a:r>
              <a:rPr lang="en-IN" dirty="0">
                <a:solidFill>
                  <a:srgbClr val="0000FF"/>
                </a:solidFill>
              </a:rPr>
              <a:t>True</a:t>
            </a:r>
            <a:r>
              <a:rPr lang="en-IN" dirty="0">
                <a:solidFill>
                  <a:srgbClr val="000000"/>
                </a:solidFill>
              </a:rPr>
              <a:t>)</a:t>
            </a:r>
          </a:p>
          <a:p>
            <a:pPr marL="0" lvl="8" indent="1828800">
              <a:lnSpc>
                <a:spcPts val="3500"/>
              </a:lnSpc>
              <a:spcBef>
                <a:spcPts val="0"/>
              </a:spcBef>
              <a:buNone/>
              <a:defRPr sz="1400"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IN" dirty="0">
              <a:solidFill>
                <a:srgbClr val="000000"/>
              </a:solidFill>
            </a:endParaRPr>
          </a:p>
          <a:p>
            <a:pPr marL="0" lvl="2" indent="457200">
              <a:lnSpc>
                <a:spcPts val="3500"/>
              </a:lnSpc>
              <a:spcBef>
                <a:spcPts val="0"/>
              </a:spcBef>
              <a:buNone/>
              <a:defRPr sz="1400"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N" dirty="0" err="1">
                <a:solidFill>
                  <a:srgbClr val="000000"/>
                </a:solidFill>
              </a:rPr>
              <a:t>test_df</a:t>
            </a:r>
            <a:r>
              <a:rPr lang="en-IN" dirty="0">
                <a:solidFill>
                  <a:srgbClr val="000000"/>
                </a:solidFill>
              </a:rPr>
              <a:t>[</a:t>
            </a:r>
            <a:r>
              <a:rPr lang="en-IN" dirty="0"/>
              <a:t>'Arrival Delay in Minutes’</a:t>
            </a:r>
            <a:r>
              <a:rPr lang="en-IN" dirty="0">
                <a:solidFill>
                  <a:srgbClr val="000000"/>
                </a:solidFill>
              </a:rPr>
              <a:t>].</a:t>
            </a:r>
            <a:r>
              <a:rPr lang="en-IN" dirty="0" err="1">
                <a:solidFill>
                  <a:srgbClr val="000000"/>
                </a:solidFill>
              </a:rPr>
              <a:t>fillna</a:t>
            </a:r>
            <a:r>
              <a:rPr lang="en-IN" dirty="0">
                <a:solidFill>
                  <a:srgbClr val="000000"/>
                </a:solidFill>
              </a:rPr>
              <a:t>(</a:t>
            </a:r>
          </a:p>
          <a:p>
            <a:pPr marL="0" lvl="8" indent="1828800">
              <a:lnSpc>
                <a:spcPts val="3500"/>
              </a:lnSpc>
              <a:spcBef>
                <a:spcPts val="0"/>
              </a:spcBef>
              <a:buNone/>
              <a:defRPr sz="1400">
                <a:solidFill>
                  <a:srgbClr val="A31515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IN" dirty="0" err="1">
                <a:solidFill>
                  <a:srgbClr val="000000"/>
                </a:solidFill>
              </a:rPr>
              <a:t>test_df</a:t>
            </a:r>
            <a:r>
              <a:rPr lang="en-IN" dirty="0">
                <a:solidFill>
                  <a:srgbClr val="000000"/>
                </a:solidFill>
              </a:rPr>
              <a:t>[</a:t>
            </a:r>
            <a:r>
              <a:rPr lang="en-IN" dirty="0"/>
              <a:t>'Arrival Delay in Minutes'</a:t>
            </a:r>
            <a:r>
              <a:rPr lang="en-IN" dirty="0">
                <a:solidFill>
                  <a:srgbClr val="000000"/>
                </a:solidFill>
              </a:rPr>
              <a:t>].median(), </a:t>
            </a:r>
            <a:r>
              <a:rPr lang="en-IN" dirty="0" err="1">
                <a:solidFill>
                  <a:srgbClr val="000000"/>
                </a:solidFill>
              </a:rPr>
              <a:t>inplace</a:t>
            </a:r>
            <a:r>
              <a:rPr lang="en-IN" dirty="0">
                <a:solidFill>
                  <a:srgbClr val="000000"/>
                </a:solidFill>
              </a:rPr>
              <a:t>=</a:t>
            </a:r>
            <a:r>
              <a:rPr lang="en-IN" dirty="0">
                <a:solidFill>
                  <a:srgbClr val="0000FF"/>
                </a:solidFill>
              </a:rPr>
              <a:t>True</a:t>
            </a:r>
            <a:r>
              <a:rPr lang="en-IN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CA5-A403-D540-9213-63CCE22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Info</a:t>
            </a:r>
            <a:endParaRPr lang="en-US" dirty="0"/>
          </a:p>
        </p:txBody>
      </p:sp>
      <p:pic>
        <p:nvPicPr>
          <p:cNvPr id="4" name="Screenshot 2020-06-03 16.15.05.png" descr="Screenshot 2020-06-03 16.15.05.png">
            <a:extLst>
              <a:ext uri="{FF2B5EF4-FFF2-40B4-BE49-F238E27FC236}">
                <a16:creationId xmlns:a16="http://schemas.microsoft.com/office/drawing/2014/main" id="{E8DE93FC-D583-5448-A516-77F0010F4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" y="1282700"/>
            <a:ext cx="10313980" cy="5181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1688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5151-0079-C744-8F69-05E77CF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425" y="624110"/>
            <a:ext cx="8911687" cy="1280890"/>
          </a:xfrm>
        </p:spPr>
        <p:txBody>
          <a:bodyPr/>
          <a:lstStyle/>
          <a:p>
            <a:r>
              <a:rPr lang="en-IN" dirty="0"/>
              <a:t>Feature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FC28-AFB1-E443-9E90-D5275A7D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312" y="1524000"/>
            <a:ext cx="8915400" cy="3777622"/>
          </a:xfrm>
        </p:spPr>
        <p:txBody>
          <a:bodyPr>
            <a:noAutofit/>
          </a:bodyPr>
          <a:lstStyle/>
          <a:p>
            <a:pPr lvl="0"/>
            <a:r>
              <a:rPr lang="en-IN" dirty="0"/>
              <a:t>Strongly correlated features</a:t>
            </a:r>
          </a:p>
          <a:p>
            <a:pPr lvl="2"/>
            <a:r>
              <a:rPr lang="en-IN" dirty="0"/>
              <a:t>Online boarding</a:t>
            </a:r>
          </a:p>
          <a:p>
            <a:pPr lvl="2"/>
            <a:r>
              <a:rPr lang="en-IN" dirty="0"/>
              <a:t>Type of Travel</a:t>
            </a:r>
          </a:p>
          <a:p>
            <a:pPr lvl="2"/>
            <a:r>
              <a:rPr lang="en-IN" dirty="0"/>
              <a:t>Class</a:t>
            </a:r>
          </a:p>
          <a:p>
            <a:pPr lvl="0"/>
            <a:r>
              <a:rPr lang="en-IN" dirty="0"/>
              <a:t>No correlation</a:t>
            </a:r>
          </a:p>
          <a:p>
            <a:pPr lvl="2"/>
            <a:r>
              <a:rPr lang="en-IN" dirty="0"/>
              <a:t>Gate location</a:t>
            </a:r>
          </a:p>
          <a:p>
            <a:pPr lvl="2"/>
            <a:r>
              <a:rPr lang="en-IN" dirty="0"/>
              <a:t>Gender</a:t>
            </a:r>
          </a:p>
          <a:p>
            <a:pPr lvl="2"/>
            <a:r>
              <a:rPr lang="en-IN" dirty="0"/>
              <a:t>Departure/Arrival Time convenient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40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CA5-A403-D540-9213-63CCE224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to S3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E93970-8B62-E54F-89A8-0580E9D52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70100"/>
            <a:ext cx="636783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7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</TotalTime>
  <Words>503</Words>
  <Application>Microsoft Macintosh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Helvetica</vt:lpstr>
      <vt:lpstr>Helvetica Light</vt:lpstr>
      <vt:lpstr>Menlo</vt:lpstr>
      <vt:lpstr>Times New Roman</vt:lpstr>
      <vt:lpstr>Wingdings 3</vt:lpstr>
      <vt:lpstr>Wisp</vt:lpstr>
      <vt:lpstr>Predict Airline Passenger Satisfaction  </vt:lpstr>
      <vt:lpstr>Predict Airline Passenger Satisfaction  </vt:lpstr>
      <vt:lpstr>About Data</vt:lpstr>
      <vt:lpstr>Handling Categorical attributes</vt:lpstr>
      <vt:lpstr>Data cleaning – null values</vt:lpstr>
      <vt:lpstr>Data Cleaning</vt:lpstr>
      <vt:lpstr>Correlation Info</vt:lpstr>
      <vt:lpstr>Feature Relationship</vt:lpstr>
      <vt:lpstr>Upload to S3</vt:lpstr>
      <vt:lpstr>ML Algorithm and Training Jobs in Amazon Sagemaker</vt:lpstr>
      <vt:lpstr>Linear Learner Results</vt:lpstr>
      <vt:lpstr>XGBoost with default parameters - Results</vt:lpstr>
      <vt:lpstr>XGBoost with modified hyperparameters - Results</vt:lpstr>
      <vt:lpstr>Models created for training job</vt:lpstr>
      <vt:lpstr>Endpoints created for the models</vt:lpstr>
      <vt:lpstr>Lamba function to call the endpoint</vt:lpstr>
      <vt:lpstr>Lamba function code</vt:lpstr>
      <vt:lpstr>Test results of Lambda function (test1)</vt:lpstr>
      <vt:lpstr>Test results of Lambda function ( test2)</vt:lpstr>
      <vt:lpstr>Create API Gateway </vt:lpstr>
      <vt:lpstr>Invoke Rest API from Postman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Sai Geetha Manoharan (samanoha)</dc:creator>
  <cp:lastModifiedBy>Sai Geetha Manoharan (samanoha)</cp:lastModifiedBy>
  <cp:revision>17</cp:revision>
  <dcterms:created xsi:type="dcterms:W3CDTF">2020-06-07T12:52:21Z</dcterms:created>
  <dcterms:modified xsi:type="dcterms:W3CDTF">2020-06-07T17:13:05Z</dcterms:modified>
</cp:coreProperties>
</file>