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58" r:id="rId7"/>
    <p:sldId id="264" r:id="rId8"/>
    <p:sldId id="291" r:id="rId9"/>
    <p:sldId id="292" r:id="rId10"/>
    <p:sldId id="293" r:id="rId11"/>
    <p:sldId id="260" r:id="rId12"/>
    <p:sldId id="294" r:id="rId13"/>
    <p:sldId id="295" r:id="rId14"/>
    <p:sldId id="296" r:id="rId15"/>
    <p:sldId id="297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3204" autoAdjust="0"/>
  </p:normalViewPr>
  <p:slideViewPr>
    <p:cSldViewPr snapToGrid="0">
      <p:cViewPr>
        <p:scale>
          <a:sx n="76" d="100"/>
          <a:sy n="76" d="100"/>
        </p:scale>
        <p:origin x="260" y="7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504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43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3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9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34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05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01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1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HOUSE HUNT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1BE15A-6566-F2FE-AF59-A681013509AB}"/>
              </a:ext>
            </a:extLst>
          </p:cNvPr>
          <p:cNvSpPr txBox="1"/>
          <p:nvPr/>
        </p:nvSpPr>
        <p:spPr>
          <a:xfrm>
            <a:off x="7456516" y="4322618"/>
            <a:ext cx="45387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chemeClr val="tx2"/>
                </a:solidFill>
              </a:rPr>
              <a:t>CREATED BY :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KUNDURI SAI NIKHIL REDDY</a:t>
            </a:r>
          </a:p>
          <a:p>
            <a:r>
              <a:rPr lang="en-US" b="1" dirty="0">
                <a:solidFill>
                  <a:schemeClr val="tx2"/>
                </a:solidFill>
              </a:rPr>
              <a:t>MUNIGANTI VENU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30" y="375995"/>
            <a:ext cx="10665845" cy="613906"/>
          </a:xfrm>
        </p:spPr>
        <p:txBody>
          <a:bodyPr>
            <a:normAutofit fontScale="90000"/>
          </a:bodyPr>
          <a:lstStyle/>
          <a:p>
            <a:r>
              <a:rPr lang="en-US" dirty="0"/>
              <a:t>URLS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76EB2-E84D-C628-B51F-034CB6BE5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30" y="1140903"/>
            <a:ext cx="7406640" cy="43860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5B632D-0809-B465-08D1-30970629A904}"/>
              </a:ext>
            </a:extLst>
          </p:cNvPr>
          <p:cNvSpPr txBox="1"/>
          <p:nvPr/>
        </p:nvSpPr>
        <p:spPr>
          <a:xfrm>
            <a:off x="8019875" y="3429000"/>
            <a:ext cx="38924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</a:rPr>
              <a:t>Map URLs to views, allowing navigation and access to different functionalities within the web application.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79327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30" y="375995"/>
            <a:ext cx="10665845" cy="613906"/>
          </a:xfrm>
        </p:spPr>
        <p:txBody>
          <a:bodyPr>
            <a:normAutofit fontScale="90000"/>
          </a:bodyPr>
          <a:lstStyle/>
          <a:p>
            <a:r>
              <a:rPr lang="en-US" dirty="0"/>
              <a:t>ADMIN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8D8BC-1FE9-BF75-17F4-111CAEAC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30" y="1149292"/>
            <a:ext cx="7406640" cy="4386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5B632D-0809-B465-08D1-30970629A904}"/>
              </a:ext>
            </a:extLst>
          </p:cNvPr>
          <p:cNvSpPr txBox="1"/>
          <p:nvPr/>
        </p:nvSpPr>
        <p:spPr>
          <a:xfrm>
            <a:off x="7997178" y="3429000"/>
            <a:ext cx="38924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</a:rPr>
              <a:t>Register models for administration in Django admin interface.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64478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30" y="375995"/>
            <a:ext cx="10665845" cy="613906"/>
          </a:xfrm>
        </p:spPr>
        <p:txBody>
          <a:bodyPr>
            <a:normAutofit fontScale="90000"/>
          </a:bodyPr>
          <a:lstStyle/>
          <a:p>
            <a:r>
              <a:rPr lang="en-US" dirty="0"/>
              <a:t>ADMIN PAGE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23F6C-8602-04BD-844B-3DA027B29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06" y="1205684"/>
            <a:ext cx="7498080" cy="4446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BC4915-17DC-A18B-3331-8CAEC93070ED}"/>
              </a:ext>
            </a:extLst>
          </p:cNvPr>
          <p:cNvSpPr txBox="1"/>
          <p:nvPr/>
        </p:nvSpPr>
        <p:spPr>
          <a:xfrm>
            <a:off x="8254767" y="3271706"/>
            <a:ext cx="37247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</a:rPr>
              <a:t>Interface for managing site content, users, and settings with ease.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72147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Website Objective</a:t>
            </a:r>
          </a:p>
          <a:p>
            <a:r>
              <a:rPr lang="en-US" dirty="0"/>
              <a:t>Code Structure Snippets</a:t>
            </a:r>
          </a:p>
          <a:p>
            <a:r>
              <a:rPr lang="en-US" dirty="0"/>
              <a:t>Admin Snippets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1605" y="3694"/>
            <a:ext cx="6594768" cy="5881717"/>
          </a:xfrm>
        </p:spPr>
        <p:txBody>
          <a:bodyPr>
            <a:normAutofit/>
          </a:bodyPr>
          <a:lstStyle/>
          <a:p>
            <a:r>
              <a:rPr lang="en-US" dirty="0"/>
              <a:t>HOUSE HUNT</a:t>
            </a:r>
            <a:br>
              <a:rPr lang="en-US" dirty="0"/>
            </a:br>
            <a:br>
              <a:rPr lang="en-US" sz="2000" dirty="0"/>
            </a:br>
            <a:r>
              <a:rPr lang="en-US" sz="2000" dirty="0"/>
              <a:t>TECHNOLOGIES – DJANGO,BOOTSTRAP</a:t>
            </a:r>
            <a:br>
              <a:rPr lang="en-US" sz="2000" dirty="0"/>
            </a:br>
            <a:r>
              <a:rPr lang="en-US" sz="2000" dirty="0"/>
              <a:t>TOOLS - VSCODE</a:t>
            </a:r>
            <a:br>
              <a:rPr lang="en-US" dirty="0">
                <a:latin typeface="+mn-lt"/>
              </a:rPr>
            </a:br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66A906-2869-BB36-138E-D45F62E9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86C3A-548E-AD87-3029-964123530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660400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551A6AC-EE64-93B0-B5E0-864979808355}"/>
              </a:ext>
            </a:extLst>
          </p:cNvPr>
          <p:cNvSpPr txBox="1"/>
          <p:nvPr/>
        </p:nvSpPr>
        <p:spPr>
          <a:xfrm>
            <a:off x="4177670" y="3998422"/>
            <a:ext cx="7817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</a:rPr>
              <a:t>Django is a high-level Python web framework for rapid, scalable, and follows the principle of Don’t Repeat Yourself DRY development.</a:t>
            </a:r>
          </a:p>
          <a:p>
            <a:endParaRPr lang="en-US" b="0" i="0" dirty="0">
              <a:solidFill>
                <a:schemeClr val="tx2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</a:rPr>
              <a:t>Bootstrap is a popular front-end framework for building responsive and visually appealing websites quickly and easily.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</a:rPr>
              <a:t>Visual Studio Code is a lightweight, versatile code editor.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/>
              <a:t>Website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0" y="1744909"/>
            <a:ext cx="6597650" cy="460985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tx2"/>
                </a:solidFill>
                <a:effectLst/>
              </a:rPr>
              <a:t>Help users find rental homes easily by letting them find based on what they need.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tx2"/>
                </a:solidFill>
                <a:effectLst/>
              </a:rPr>
              <a:t>Provide Overall property details to users, including images, descriptions, and contact information, so they can decide better.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tx2"/>
                </a:solidFill>
                <a:effectLst/>
              </a:rPr>
              <a:t>Implement  filtering functionality to allow users to narrow down property search results based on specific criteria such as property type.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tx2"/>
                </a:solidFill>
                <a:effectLst/>
              </a:rPr>
              <a:t>Allow users to book appointments to see homes in person, making it easier to find the right one.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tx2"/>
                </a:solidFill>
                <a:effectLst/>
              </a:rPr>
              <a:t>Give users their own profiles to view appointments and keep Wishlist of favorite homes.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chemeClr val="tx2"/>
                </a:solidFill>
                <a:effectLst/>
              </a:rPr>
              <a:t>Let admins manage property listings and user accounts smoothly from one place.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771" y="576943"/>
            <a:ext cx="6449786" cy="2785508"/>
          </a:xfrm>
        </p:spPr>
        <p:txBody>
          <a:bodyPr>
            <a:normAutofit/>
          </a:bodyPr>
          <a:lstStyle/>
          <a:p>
            <a:r>
              <a:rPr lang="en-US" dirty="0"/>
              <a:t>MODULES CODE SNIPPETS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772" y="3373686"/>
            <a:ext cx="6449785" cy="102958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D8EF-09F7-2BAC-3EC4-6E8F4051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1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053" y="375336"/>
            <a:ext cx="10668000" cy="655851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MODELS​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33D27-71BC-46A6-C957-0F02DFA5092E}"/>
              </a:ext>
            </a:extLst>
          </p:cNvPr>
          <p:cNvSpPr txBox="1"/>
          <p:nvPr/>
        </p:nvSpPr>
        <p:spPr>
          <a:xfrm>
            <a:off x="7717209" y="2684477"/>
            <a:ext cx="41951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</a:rPr>
              <a:t>Define the structure and behavior of data within a web application, facilitating interaction with the underlying database.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CCCA81-EFDE-5917-CB65-E7AB7C141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34" y="1138551"/>
            <a:ext cx="7132320" cy="42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5" y="308883"/>
            <a:ext cx="10668000" cy="555183"/>
          </a:xfrm>
        </p:spPr>
        <p:txBody>
          <a:bodyPr>
            <a:normAutofit fontScale="90000"/>
          </a:bodyPr>
          <a:lstStyle/>
          <a:p>
            <a:r>
              <a:rPr lang="en-US" dirty="0"/>
              <a:t>​views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43E7A-15E1-914C-4330-DC9F0A687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75" y="965247"/>
            <a:ext cx="7223760" cy="42777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D7800C-619E-4C2C-3E3A-EAE8D6F529FF}"/>
              </a:ext>
            </a:extLst>
          </p:cNvPr>
          <p:cNvSpPr txBox="1"/>
          <p:nvPr/>
        </p:nvSpPr>
        <p:spPr>
          <a:xfrm>
            <a:off x="7739274" y="2877424"/>
            <a:ext cx="41525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</a:rPr>
              <a:t>Handle user requests, process data from models, and render appropriate responses to present dynamic content to users in web applications.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352048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30" y="350828"/>
            <a:ext cx="10665845" cy="605517"/>
          </a:xfrm>
        </p:spPr>
        <p:txBody>
          <a:bodyPr>
            <a:normAutofit fontScale="90000"/>
          </a:bodyPr>
          <a:lstStyle/>
          <a:p>
            <a:r>
              <a:rPr lang="en-US" dirty="0"/>
              <a:t>FORMS​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B81E47-12D4-0053-E5CD-B59946CAD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2" y="1208913"/>
            <a:ext cx="7498080" cy="4440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51D833-60E2-573E-728B-CFE7C0FCB7B3}"/>
              </a:ext>
            </a:extLst>
          </p:cNvPr>
          <p:cNvSpPr txBox="1"/>
          <p:nvPr/>
        </p:nvSpPr>
        <p:spPr>
          <a:xfrm>
            <a:off x="8061159" y="1012954"/>
            <a:ext cx="374987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</a:rPr>
              <a:t>Simplify the collection of user data and validation process, facilitating the interaction between users and web applications by providing structured input fields and handling data submission.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73" y="308884"/>
            <a:ext cx="10665845" cy="630684"/>
          </a:xfrm>
        </p:spPr>
        <p:txBody>
          <a:bodyPr>
            <a:normAutofit fontScale="90000"/>
          </a:bodyPr>
          <a:lstStyle/>
          <a:p>
            <a:r>
              <a:rPr lang="en-US" dirty="0"/>
              <a:t>TEMPLATES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027ED7-9E22-5BB0-3742-F3848ED175A6}"/>
              </a:ext>
            </a:extLst>
          </p:cNvPr>
          <p:cNvSpPr txBox="1"/>
          <p:nvPr/>
        </p:nvSpPr>
        <p:spPr>
          <a:xfrm>
            <a:off x="8254767" y="2072081"/>
            <a:ext cx="35820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</a:rPr>
              <a:t>Combine HTML with Django's template language to generate dynamic web content from backend data, ensuring flexibility and reusability in presentation.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82891A-62A9-497E-327B-EDA206BAC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73" y="1115736"/>
            <a:ext cx="7406640" cy="438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275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128</TotalTime>
  <Words>364</Words>
  <Application>Microsoft Office PowerPoint</Application>
  <PresentationFormat>Widescreen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Söhne</vt:lpstr>
      <vt:lpstr>Custom</vt:lpstr>
      <vt:lpstr>HOUSE HUNT </vt:lpstr>
      <vt:lpstr>Agenda</vt:lpstr>
      <vt:lpstr>HOUSE HUNT  TECHNOLOGIES – DJANGO,BOOTSTRAP TOOLS - VSCODE </vt:lpstr>
      <vt:lpstr>Website objective</vt:lpstr>
      <vt:lpstr>MODULES CODE SNIPPETS</vt:lpstr>
      <vt:lpstr>MODELS​</vt:lpstr>
      <vt:lpstr>​views</vt:lpstr>
      <vt:lpstr>FORMS​</vt:lpstr>
      <vt:lpstr>TEMPLATES</vt:lpstr>
      <vt:lpstr>URLS</vt:lpstr>
      <vt:lpstr>ADMIN</vt:lpstr>
      <vt:lpstr>ADMIN PAGE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HUNT </dc:title>
  <dc:creator>Sai Nikhil Reddy kunduru</dc:creator>
  <cp:lastModifiedBy>Sai Nikhil Reddy kunduru</cp:lastModifiedBy>
  <cp:revision>2</cp:revision>
  <dcterms:created xsi:type="dcterms:W3CDTF">2024-04-01T15:06:54Z</dcterms:created>
  <dcterms:modified xsi:type="dcterms:W3CDTF">2024-04-01T17:14:58Z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