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Synthetic Network Traffic Analysis</a:t>
            </a:r>
          </a:p>
        </p:txBody>
      </p:sp>
      <p:sp>
        <p:nvSpPr>
          <p:cNvPr id="3" name="Subtitle 2"/>
          <p:cNvSpPr>
            <a:spLocks noGrp="1"/>
          </p:cNvSpPr>
          <p:nvPr>
            <p:ph type="subTitle" idx="1"/>
          </p:nvPr>
        </p:nvSpPr>
        <p:spPr/>
        <p:txBody>
          <a:bodyPr/>
          <a:lstStyle/>
          <a:p>
            <a:r>
              <a:t>Key Insights and Visualizations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Synthetic Network Framework</a:t>
            </a:r>
          </a:p>
        </p:txBody>
      </p:sp>
      <p:sp>
        <p:nvSpPr>
          <p:cNvPr id="3" name="Content Placeholder 2"/>
          <p:cNvSpPr>
            <a:spLocks noGrp="1"/>
          </p:cNvSpPr>
          <p:nvPr>
            <p:ph idx="1"/>
          </p:nvPr>
        </p:nvSpPr>
        <p:spPr/>
        <p:txBody>
          <a:bodyPr/>
          <a:lstStyle/>
          <a:p>
            <a:r>
              <a:t>The synthetic network framework is designed to generate network traffic data for simulating and analyzing network protocols, performance, and behavior. It provides customizable parameters for various network conditions and traffic patterns.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Decision Tree Regression</a:t>
            </a:r>
          </a:p>
        </p:txBody>
      </p:sp>
      <p:sp>
        <p:nvSpPr>
          <p:cNvPr id="3" name="Content Placeholder 2"/>
          <p:cNvSpPr>
            <a:spLocks noGrp="1"/>
          </p:cNvSpPr>
          <p:nvPr>
            <p:ph idx="1"/>
          </p:nvPr>
        </p:nvSpPr>
        <p:spPr/>
        <p:txBody>
          <a:bodyPr/>
          <a:lstStyle/>
          <a:p>
            <a:r>
              <a:t>Decision Tree Regression is a non-linear model that splits data into regions based on feature values. It iteratively partitions data to minimize prediction error.</a:t>
            </a:r>
          </a:p>
          <a:p/>
          <a:p>
            <a:r>
              <a:t>Flow:</a:t>
            </a:r>
          </a:p>
          <a:p>
            <a:r>
              <a:t>1. Start with the entire dataset.</a:t>
            </a:r>
          </a:p>
          <a:p>
            <a:r>
              <a:t>2. Split the dataset based on a feature that minimizes error.</a:t>
            </a:r>
          </a:p>
          <a:p>
            <a:r>
              <a:t>3. Repeat the process for subsets (nodes).</a:t>
            </a:r>
          </a:p>
          <a:p>
            <a:r>
              <a:t>4. Stop when a predefined criterion is met.</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TCP, UDP, and HTTP</a:t>
            </a:r>
          </a:p>
        </p:txBody>
      </p:sp>
      <p:sp>
        <p:nvSpPr>
          <p:cNvPr id="3" name="Content Placeholder 2"/>
          <p:cNvSpPr>
            <a:spLocks noGrp="1"/>
          </p:cNvSpPr>
          <p:nvPr>
            <p:ph idx="1"/>
          </p:nvPr>
        </p:nvSpPr>
        <p:spPr/>
        <p:txBody>
          <a:bodyPr/>
          <a:lstStyle/>
          <a:p>
            <a:r>
              <a:t>TCP (Transmission Control Protocol): Reliable, connection-oriented protocol used for data transmission (e.g., web browsing, file transfer).</a:t>
            </a:r>
          </a:p>
          <a:p/>
          <a:p>
            <a:r>
              <a:t>UDP (User Datagram Protocol): Lightweight, connectionless protocol used for fast data transmission (e.g., video streaming, gaming).</a:t>
            </a:r>
          </a:p>
          <a:p/>
          <a:p>
            <a:r>
              <a:t>HTTP (Hypertext Transfer Protocol): Application-layer protocol used for transferring web resources over TCP.</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Feature Importance Graph</a:t>
            </a:r>
          </a:p>
        </p:txBody>
      </p:sp>
      <p:pic>
        <p:nvPicPr>
          <p:cNvPr id="3" name="Picture 2" descr="Screenshot 2024-12-03 200206.png"/>
          <p:cNvPicPr>
            <a:picLocks noChangeAspect="1"/>
          </p:cNvPicPr>
          <p:nvPr/>
        </p:nvPicPr>
        <p:blipFill>
          <a:blip r:embed="rId2"/>
          <a:stretch>
            <a:fillRect/>
          </a:stretch>
        </p:blipFill>
        <p:spPr>
          <a:xfrm>
            <a:off x="914400" y="1371600"/>
            <a:ext cx="7315200" cy="4114800"/>
          </a:xfrm>
          <a:prstGeom prst="rect">
            <a:avLst/>
          </a:prstGeom>
        </p:spPr>
      </p:pic>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Distribution of Protocol</a:t>
            </a:r>
          </a:p>
        </p:txBody>
      </p:sp>
      <p:pic>
        <p:nvPicPr>
          <p:cNvPr id="3" name="Picture 2" descr="Screenshot 2024-12-03 200218.png"/>
          <p:cNvPicPr>
            <a:picLocks noChangeAspect="1"/>
          </p:cNvPicPr>
          <p:nvPr/>
        </p:nvPicPr>
        <p:blipFill>
          <a:blip r:embed="rId2"/>
          <a:stretch>
            <a:fillRect/>
          </a:stretch>
        </p:blipFill>
        <p:spPr>
          <a:xfrm>
            <a:off x="914400" y="1371600"/>
            <a:ext cx="7315200" cy="4114800"/>
          </a:xfrm>
          <a:prstGeom prst="rect">
            <a:avLst/>
          </a:prstGeom>
        </p:spPr>
      </p:pic>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Prediction vs Actual</a:t>
            </a:r>
          </a:p>
        </p:txBody>
      </p:sp>
      <p:pic>
        <p:nvPicPr>
          <p:cNvPr id="3" name="Picture 2" descr="Screenshot 2024-12-03 200314.png"/>
          <p:cNvPicPr>
            <a:picLocks noChangeAspect="1"/>
          </p:cNvPicPr>
          <p:nvPr/>
        </p:nvPicPr>
        <p:blipFill>
          <a:blip r:embed="rId2"/>
          <a:stretch>
            <a:fillRect/>
          </a:stretch>
        </p:blipFill>
        <p:spPr>
          <a:xfrm>
            <a:off x="914400" y="1371600"/>
            <a:ext cx="7315200" cy="4114800"/>
          </a:xfrm>
          <a:prstGeom prst="rect">
            <a:avLst/>
          </a:prstGeom>
        </p:spPr>
      </p:pic>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Heatmap Graph</a:t>
            </a:r>
          </a:p>
        </p:txBody>
      </p:sp>
      <p:pic>
        <p:nvPicPr>
          <p:cNvPr id="3" name="Picture 2" descr="Screenshot 2024-12-03 200300.png"/>
          <p:cNvPicPr>
            <a:picLocks noChangeAspect="1"/>
          </p:cNvPicPr>
          <p:nvPr/>
        </p:nvPicPr>
        <p:blipFill>
          <a:blip r:embed="rId2"/>
          <a:stretch>
            <a:fillRect/>
          </a:stretch>
        </p:blipFill>
        <p:spPr>
          <a:xfrm>
            <a:off x="914400" y="1371600"/>
            <a:ext cx="7315200" cy="41148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