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61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41" r:id="rId18"/>
    <p:sldId id="340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1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D9939-45EB-914B-8AF7-EAB07B1D3D81}" v="135" dt="2022-04-28T06:25:03.303"/>
    <p1510:client id="{EFF25B0E-C675-4AC6-BF70-768521825B38}" v="4" dt="2022-05-25T17:11:05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5"/>
    <p:restoredTop sz="92876"/>
  </p:normalViewPr>
  <p:slideViewPr>
    <p:cSldViewPr snapToGrid="0" snapToObjects="1">
      <p:cViewPr varScale="1">
        <p:scale>
          <a:sx n="101" d="100"/>
          <a:sy n="101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Arun kumar Gopu" userId="6019f0b1-cf3d-4161-8c06-d2983d2859ad" providerId="ADAL" clId="{B65AAB16-C92F-8245-80E7-669E279B08D4}"/>
    <pc:docChg chg="undo custSel addSld delSld modSld">
      <pc:chgData name="Dr Arun kumar Gopu" userId="6019f0b1-cf3d-4161-8c06-d2983d2859ad" providerId="ADAL" clId="{B65AAB16-C92F-8245-80E7-669E279B08D4}" dt="2022-02-15T05:12:48.303" v="565" actId="2696"/>
      <pc:docMkLst>
        <pc:docMk/>
      </pc:docMkLst>
      <pc:sldChg chg="modSp mod">
        <pc:chgData name="Dr Arun kumar Gopu" userId="6019f0b1-cf3d-4161-8c06-d2983d2859ad" providerId="ADAL" clId="{B65AAB16-C92F-8245-80E7-669E279B08D4}" dt="2022-02-11T09:20:45.334" v="49" actId="20577"/>
        <pc:sldMkLst>
          <pc:docMk/>
          <pc:sldMk cId="1881270845" sldId="322"/>
        </pc:sldMkLst>
        <pc:spChg chg="mod">
          <ac:chgData name="Dr Arun kumar Gopu" userId="6019f0b1-cf3d-4161-8c06-d2983d2859ad" providerId="ADAL" clId="{B65AAB16-C92F-8245-80E7-669E279B08D4}" dt="2022-02-11T09:20:45.334" v="49" actId="20577"/>
          <ac:spMkLst>
            <pc:docMk/>
            <pc:sldMk cId="1881270845" sldId="322"/>
            <ac:spMk id="2" creationId="{D4EC2571-FE3A-5140-81CB-BD4F9274A6E3}"/>
          </ac:spMkLst>
        </pc:spChg>
      </pc:sldChg>
      <pc:sldChg chg="modSp mod">
        <pc:chgData name="Dr Arun kumar Gopu" userId="6019f0b1-cf3d-4161-8c06-d2983d2859ad" providerId="ADAL" clId="{B65AAB16-C92F-8245-80E7-669E279B08D4}" dt="2022-02-11T09:20:08.155" v="46" actId="20577"/>
        <pc:sldMkLst>
          <pc:docMk/>
          <pc:sldMk cId="115411496" sldId="334"/>
        </pc:sldMkLst>
        <pc:spChg chg="mod">
          <ac:chgData name="Dr Arun kumar Gopu" userId="6019f0b1-cf3d-4161-8c06-d2983d2859ad" providerId="ADAL" clId="{B65AAB16-C92F-8245-80E7-669E279B08D4}" dt="2022-02-11T09:20:08.155" v="46" actId="20577"/>
          <ac:spMkLst>
            <pc:docMk/>
            <pc:sldMk cId="115411496" sldId="334"/>
            <ac:spMk id="3" creationId="{BB8B1BB0-9DC4-3F41-A735-C8AE2E644DDC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26:09.513" v="104" actId="27636"/>
        <pc:sldMkLst>
          <pc:docMk/>
          <pc:sldMk cId="1702184115" sldId="335"/>
        </pc:sldMkLst>
        <pc:spChg chg="mod">
          <ac:chgData name="Dr Arun kumar Gopu" userId="6019f0b1-cf3d-4161-8c06-d2983d2859ad" providerId="ADAL" clId="{B65AAB16-C92F-8245-80E7-669E279B08D4}" dt="2022-02-11T09:20:57.614" v="50"/>
          <ac:spMkLst>
            <pc:docMk/>
            <pc:sldMk cId="1702184115" sldId="335"/>
            <ac:spMk id="2" creationId="{DD763EF3-C069-A946-920E-05909B2E1358}"/>
          </ac:spMkLst>
        </pc:spChg>
        <pc:spChg chg="mod">
          <ac:chgData name="Dr Arun kumar Gopu" userId="6019f0b1-cf3d-4161-8c06-d2983d2859ad" providerId="ADAL" clId="{B65AAB16-C92F-8245-80E7-669E279B08D4}" dt="2022-02-11T09:26:09.513" v="104" actId="27636"/>
          <ac:spMkLst>
            <pc:docMk/>
            <pc:sldMk cId="1702184115" sldId="335"/>
            <ac:spMk id="3" creationId="{4591F502-6DC1-6447-8E83-8F12B59FF7F8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27:51.862" v="118" actId="20577"/>
        <pc:sldMkLst>
          <pc:docMk/>
          <pc:sldMk cId="1666500040" sldId="336"/>
        </pc:sldMkLst>
        <pc:spChg chg="mod">
          <ac:chgData name="Dr Arun kumar Gopu" userId="6019f0b1-cf3d-4161-8c06-d2983d2859ad" providerId="ADAL" clId="{B65AAB16-C92F-8245-80E7-669E279B08D4}" dt="2022-02-11T09:26:39.714" v="109"/>
          <ac:spMkLst>
            <pc:docMk/>
            <pc:sldMk cId="1666500040" sldId="336"/>
            <ac:spMk id="2" creationId="{7249EEDF-FE4C-2E4E-AAB9-E9A6F79B6FC1}"/>
          </ac:spMkLst>
        </pc:spChg>
        <pc:spChg chg="mod">
          <ac:chgData name="Dr Arun kumar Gopu" userId="6019f0b1-cf3d-4161-8c06-d2983d2859ad" providerId="ADAL" clId="{B65AAB16-C92F-8245-80E7-669E279B08D4}" dt="2022-02-11T09:27:51.862" v="118" actId="20577"/>
          <ac:spMkLst>
            <pc:docMk/>
            <pc:sldMk cId="1666500040" sldId="336"/>
            <ac:spMk id="3" creationId="{83572E22-9166-E243-8CDF-C90E27847F49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33:28.043" v="158" actId="20577"/>
        <pc:sldMkLst>
          <pc:docMk/>
          <pc:sldMk cId="848517699" sldId="337"/>
        </pc:sldMkLst>
        <pc:spChg chg="mod">
          <ac:chgData name="Dr Arun kumar Gopu" userId="6019f0b1-cf3d-4161-8c06-d2983d2859ad" providerId="ADAL" clId="{B65AAB16-C92F-8245-80E7-669E279B08D4}" dt="2022-02-11T09:28:23.892" v="122"/>
          <ac:spMkLst>
            <pc:docMk/>
            <pc:sldMk cId="848517699" sldId="337"/>
            <ac:spMk id="2" creationId="{64300E4C-4439-2B45-9285-7B927CB5A1D6}"/>
          </ac:spMkLst>
        </pc:spChg>
        <pc:spChg chg="mod">
          <ac:chgData name="Dr Arun kumar Gopu" userId="6019f0b1-cf3d-4161-8c06-d2983d2859ad" providerId="ADAL" clId="{B65AAB16-C92F-8245-80E7-669E279B08D4}" dt="2022-02-11T09:33:28.043" v="158" actId="20577"/>
          <ac:spMkLst>
            <pc:docMk/>
            <pc:sldMk cId="848517699" sldId="337"/>
            <ac:spMk id="3" creationId="{F103F665-5F1F-4343-BC5B-76557FFD15C4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38:58.252" v="192" actId="27636"/>
        <pc:sldMkLst>
          <pc:docMk/>
          <pc:sldMk cId="4097931676" sldId="338"/>
        </pc:sldMkLst>
        <pc:spChg chg="mod">
          <ac:chgData name="Dr Arun kumar Gopu" userId="6019f0b1-cf3d-4161-8c06-d2983d2859ad" providerId="ADAL" clId="{B65AAB16-C92F-8245-80E7-669E279B08D4}" dt="2022-02-11T09:30:30.485" v="145"/>
          <ac:spMkLst>
            <pc:docMk/>
            <pc:sldMk cId="4097931676" sldId="338"/>
            <ac:spMk id="2" creationId="{8D059840-2C4F-AF46-848B-7656D7A960EA}"/>
          </ac:spMkLst>
        </pc:spChg>
        <pc:spChg chg="mod">
          <ac:chgData name="Dr Arun kumar Gopu" userId="6019f0b1-cf3d-4161-8c06-d2983d2859ad" providerId="ADAL" clId="{B65AAB16-C92F-8245-80E7-669E279B08D4}" dt="2022-02-11T09:38:58.252" v="192" actId="27636"/>
          <ac:spMkLst>
            <pc:docMk/>
            <pc:sldMk cId="4097931676" sldId="338"/>
            <ac:spMk id="3" creationId="{AE2E00B6-F01B-444B-A6BC-AC9D64C74C29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41:10.793" v="206" actId="27636"/>
        <pc:sldMkLst>
          <pc:docMk/>
          <pc:sldMk cId="626069268" sldId="339"/>
        </pc:sldMkLst>
        <pc:spChg chg="mod">
          <ac:chgData name="Dr Arun kumar Gopu" userId="6019f0b1-cf3d-4161-8c06-d2983d2859ad" providerId="ADAL" clId="{B65AAB16-C92F-8245-80E7-669E279B08D4}" dt="2022-02-11T09:40:10.960" v="197"/>
          <ac:spMkLst>
            <pc:docMk/>
            <pc:sldMk cId="626069268" sldId="339"/>
            <ac:spMk id="2" creationId="{E673480A-E41B-624E-B385-8ABDDD0DD0A2}"/>
          </ac:spMkLst>
        </pc:spChg>
        <pc:spChg chg="mod">
          <ac:chgData name="Dr Arun kumar Gopu" userId="6019f0b1-cf3d-4161-8c06-d2983d2859ad" providerId="ADAL" clId="{B65AAB16-C92F-8245-80E7-669E279B08D4}" dt="2022-02-11T09:41:10.793" v="206" actId="27636"/>
          <ac:spMkLst>
            <pc:docMk/>
            <pc:sldMk cId="626069268" sldId="339"/>
            <ac:spMk id="3" creationId="{B8455106-6189-2441-8132-7E8794747703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42:42.616" v="220" actId="20577"/>
        <pc:sldMkLst>
          <pc:docMk/>
          <pc:sldMk cId="1640478719" sldId="340"/>
        </pc:sldMkLst>
        <pc:spChg chg="mod">
          <ac:chgData name="Dr Arun kumar Gopu" userId="6019f0b1-cf3d-4161-8c06-d2983d2859ad" providerId="ADAL" clId="{B65AAB16-C92F-8245-80E7-669E279B08D4}" dt="2022-02-11T09:41:35.141" v="209"/>
          <ac:spMkLst>
            <pc:docMk/>
            <pc:sldMk cId="1640478719" sldId="340"/>
            <ac:spMk id="2" creationId="{86557FF9-B75B-F94F-905C-28240BBE6C9A}"/>
          </ac:spMkLst>
        </pc:spChg>
        <pc:spChg chg="mod">
          <ac:chgData name="Dr Arun kumar Gopu" userId="6019f0b1-cf3d-4161-8c06-d2983d2859ad" providerId="ADAL" clId="{B65AAB16-C92F-8245-80E7-669E279B08D4}" dt="2022-02-11T09:42:42.616" v="220" actId="20577"/>
          <ac:spMkLst>
            <pc:docMk/>
            <pc:sldMk cId="1640478719" sldId="340"/>
            <ac:spMk id="3" creationId="{02C41279-523D-AF44-BB0B-895785594DC3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46:28.587" v="350" actId="27636"/>
        <pc:sldMkLst>
          <pc:docMk/>
          <pc:sldMk cId="2444976835" sldId="341"/>
        </pc:sldMkLst>
        <pc:spChg chg="mod">
          <ac:chgData name="Dr Arun kumar Gopu" userId="6019f0b1-cf3d-4161-8c06-d2983d2859ad" providerId="ADAL" clId="{B65AAB16-C92F-8245-80E7-669E279B08D4}" dt="2022-02-11T09:43:13.549" v="247" actId="20577"/>
          <ac:spMkLst>
            <pc:docMk/>
            <pc:sldMk cId="2444976835" sldId="341"/>
            <ac:spMk id="2" creationId="{37F5E421-4F3B-E947-A920-773005A6667A}"/>
          </ac:spMkLst>
        </pc:spChg>
        <pc:spChg chg="mod">
          <ac:chgData name="Dr Arun kumar Gopu" userId="6019f0b1-cf3d-4161-8c06-d2983d2859ad" providerId="ADAL" clId="{B65AAB16-C92F-8245-80E7-669E279B08D4}" dt="2022-02-11T09:46:28.587" v="350" actId="27636"/>
          <ac:spMkLst>
            <pc:docMk/>
            <pc:sldMk cId="2444976835" sldId="341"/>
            <ac:spMk id="3" creationId="{DE244D2E-1B25-3446-9DCF-9D3A65C15768}"/>
          </ac:spMkLst>
        </pc:spChg>
      </pc:sldChg>
      <pc:sldChg chg="modSp new mod">
        <pc:chgData name="Dr Arun kumar Gopu" userId="6019f0b1-cf3d-4161-8c06-d2983d2859ad" providerId="ADAL" clId="{B65AAB16-C92F-8245-80E7-669E279B08D4}" dt="2022-02-11T09:50:51.690" v="388" actId="20577"/>
        <pc:sldMkLst>
          <pc:docMk/>
          <pc:sldMk cId="3583817737" sldId="342"/>
        </pc:sldMkLst>
        <pc:spChg chg="mod">
          <ac:chgData name="Dr Arun kumar Gopu" userId="6019f0b1-cf3d-4161-8c06-d2983d2859ad" providerId="ADAL" clId="{B65AAB16-C92F-8245-80E7-669E279B08D4}" dt="2022-02-11T09:46:42.902" v="352"/>
          <ac:spMkLst>
            <pc:docMk/>
            <pc:sldMk cId="3583817737" sldId="342"/>
            <ac:spMk id="2" creationId="{3538E561-0CAF-F54C-9646-D50525CFF21D}"/>
          </ac:spMkLst>
        </pc:spChg>
        <pc:spChg chg="mod">
          <ac:chgData name="Dr Arun kumar Gopu" userId="6019f0b1-cf3d-4161-8c06-d2983d2859ad" providerId="ADAL" clId="{B65AAB16-C92F-8245-80E7-669E279B08D4}" dt="2022-02-11T09:50:51.690" v="388" actId="20577"/>
          <ac:spMkLst>
            <pc:docMk/>
            <pc:sldMk cId="3583817737" sldId="342"/>
            <ac:spMk id="3" creationId="{4A481ED3-1552-6540-9AD4-0B43B0A4478F}"/>
          </ac:spMkLst>
        </pc:spChg>
      </pc:sldChg>
      <pc:sldChg chg="addSp delSp modSp new mod">
        <pc:chgData name="Dr Arun kumar Gopu" userId="6019f0b1-cf3d-4161-8c06-d2983d2859ad" providerId="ADAL" clId="{B65AAB16-C92F-8245-80E7-669E279B08D4}" dt="2022-02-11T09:50:36.729" v="384" actId="1076"/>
        <pc:sldMkLst>
          <pc:docMk/>
          <pc:sldMk cId="4248103793" sldId="343"/>
        </pc:sldMkLst>
        <pc:spChg chg="mod">
          <ac:chgData name="Dr Arun kumar Gopu" userId="6019f0b1-cf3d-4161-8c06-d2983d2859ad" providerId="ADAL" clId="{B65AAB16-C92F-8245-80E7-669E279B08D4}" dt="2022-02-11T09:49:36.304" v="379"/>
          <ac:spMkLst>
            <pc:docMk/>
            <pc:sldMk cId="4248103793" sldId="343"/>
            <ac:spMk id="2" creationId="{509A458E-4D1B-B744-9388-6A2AAAAAA1AE}"/>
          </ac:spMkLst>
        </pc:spChg>
        <pc:spChg chg="del">
          <ac:chgData name="Dr Arun kumar Gopu" userId="6019f0b1-cf3d-4161-8c06-d2983d2859ad" providerId="ADAL" clId="{B65AAB16-C92F-8245-80E7-669E279B08D4}" dt="2022-02-11T09:50:22.453" v="380" actId="478"/>
          <ac:spMkLst>
            <pc:docMk/>
            <pc:sldMk cId="4248103793" sldId="343"/>
            <ac:spMk id="3" creationId="{0DB8BDD5-8407-DB4A-8259-393C98105B77}"/>
          </ac:spMkLst>
        </pc:spChg>
        <pc:picChg chg="add mod">
          <ac:chgData name="Dr Arun kumar Gopu" userId="6019f0b1-cf3d-4161-8c06-d2983d2859ad" providerId="ADAL" clId="{B65AAB16-C92F-8245-80E7-669E279B08D4}" dt="2022-02-11T09:50:36.729" v="384" actId="1076"/>
          <ac:picMkLst>
            <pc:docMk/>
            <pc:sldMk cId="4248103793" sldId="343"/>
            <ac:picMk id="6" creationId="{5EC52057-AA5A-D043-96E5-0D63A214CB0E}"/>
          </ac:picMkLst>
        </pc:picChg>
      </pc:sldChg>
      <pc:sldChg chg="modSp new mod">
        <pc:chgData name="Dr Arun kumar Gopu" userId="6019f0b1-cf3d-4161-8c06-d2983d2859ad" providerId="ADAL" clId="{B65AAB16-C92F-8245-80E7-669E279B08D4}" dt="2022-02-11T09:53:17.922" v="404" actId="20577"/>
        <pc:sldMkLst>
          <pc:docMk/>
          <pc:sldMk cId="893155256" sldId="344"/>
        </pc:sldMkLst>
        <pc:spChg chg="mod">
          <ac:chgData name="Dr Arun kumar Gopu" userId="6019f0b1-cf3d-4161-8c06-d2983d2859ad" providerId="ADAL" clId="{B65AAB16-C92F-8245-80E7-669E279B08D4}" dt="2022-02-11T09:51:07.623" v="390"/>
          <ac:spMkLst>
            <pc:docMk/>
            <pc:sldMk cId="893155256" sldId="344"/>
            <ac:spMk id="2" creationId="{E592C604-6715-1846-981D-9916CC679FD7}"/>
          </ac:spMkLst>
        </pc:spChg>
        <pc:spChg chg="mod">
          <ac:chgData name="Dr Arun kumar Gopu" userId="6019f0b1-cf3d-4161-8c06-d2983d2859ad" providerId="ADAL" clId="{B65AAB16-C92F-8245-80E7-669E279B08D4}" dt="2022-02-11T09:53:17.922" v="404" actId="20577"/>
          <ac:spMkLst>
            <pc:docMk/>
            <pc:sldMk cId="893155256" sldId="344"/>
            <ac:spMk id="3" creationId="{1F78F943-FB0E-A140-8E10-8584FF5087C1}"/>
          </ac:spMkLst>
        </pc:spChg>
      </pc:sldChg>
      <pc:sldChg chg="addSp delSp modSp add mod">
        <pc:chgData name="Dr Arun kumar Gopu" userId="6019f0b1-cf3d-4161-8c06-d2983d2859ad" providerId="ADAL" clId="{B65AAB16-C92F-8245-80E7-669E279B08D4}" dt="2022-02-11T09:53:55.389" v="410" actId="1076"/>
        <pc:sldMkLst>
          <pc:docMk/>
          <pc:sldMk cId="3967948280" sldId="345"/>
        </pc:sldMkLst>
        <pc:spChg chg="del mod">
          <ac:chgData name="Dr Arun kumar Gopu" userId="6019f0b1-cf3d-4161-8c06-d2983d2859ad" providerId="ADAL" clId="{B65AAB16-C92F-8245-80E7-669E279B08D4}" dt="2022-02-11T09:53:38.824" v="405" actId="478"/>
          <ac:spMkLst>
            <pc:docMk/>
            <pc:sldMk cId="3967948280" sldId="345"/>
            <ac:spMk id="3" creationId="{1F78F943-FB0E-A140-8E10-8584FF5087C1}"/>
          </ac:spMkLst>
        </pc:spChg>
        <pc:picChg chg="add mod">
          <ac:chgData name="Dr Arun kumar Gopu" userId="6019f0b1-cf3d-4161-8c06-d2983d2859ad" providerId="ADAL" clId="{B65AAB16-C92F-8245-80E7-669E279B08D4}" dt="2022-02-11T09:53:55.389" v="410" actId="1076"/>
          <ac:picMkLst>
            <pc:docMk/>
            <pc:sldMk cId="3967948280" sldId="345"/>
            <ac:picMk id="6" creationId="{FDBE48F5-D24F-DB49-83D7-A0517BEC1795}"/>
          </ac:picMkLst>
        </pc:picChg>
      </pc:sldChg>
      <pc:sldChg chg="modSp add mod">
        <pc:chgData name="Dr Arun kumar Gopu" userId="6019f0b1-cf3d-4161-8c06-d2983d2859ad" providerId="ADAL" clId="{B65AAB16-C92F-8245-80E7-669E279B08D4}" dt="2022-02-11T09:55:31.193" v="429" actId="20577"/>
        <pc:sldMkLst>
          <pc:docMk/>
          <pc:sldMk cId="2707384598" sldId="346"/>
        </pc:sldMkLst>
        <pc:spChg chg="mod">
          <ac:chgData name="Dr Arun kumar Gopu" userId="6019f0b1-cf3d-4161-8c06-d2983d2859ad" providerId="ADAL" clId="{B65AAB16-C92F-8245-80E7-669E279B08D4}" dt="2022-02-11T09:55:31.193" v="429" actId="20577"/>
          <ac:spMkLst>
            <pc:docMk/>
            <pc:sldMk cId="2707384598" sldId="346"/>
            <ac:spMk id="3" creationId="{1F78F943-FB0E-A140-8E10-8584FF5087C1}"/>
          </ac:spMkLst>
        </pc:spChg>
      </pc:sldChg>
      <pc:sldChg chg="addSp delSp modSp new mod">
        <pc:chgData name="Dr Arun kumar Gopu" userId="6019f0b1-cf3d-4161-8c06-d2983d2859ad" providerId="ADAL" clId="{B65AAB16-C92F-8245-80E7-669E279B08D4}" dt="2022-02-11T09:57:57.805" v="435" actId="1076"/>
        <pc:sldMkLst>
          <pc:docMk/>
          <pc:sldMk cId="2025591645" sldId="347"/>
        </pc:sldMkLst>
        <pc:spChg chg="mod">
          <ac:chgData name="Dr Arun kumar Gopu" userId="6019f0b1-cf3d-4161-8c06-d2983d2859ad" providerId="ADAL" clId="{B65AAB16-C92F-8245-80E7-669E279B08D4}" dt="2022-02-11T09:57:33.560" v="431"/>
          <ac:spMkLst>
            <pc:docMk/>
            <pc:sldMk cId="2025591645" sldId="347"/>
            <ac:spMk id="2" creationId="{C5B58BD2-BBB0-3743-A926-BF521D0BDCF0}"/>
          </ac:spMkLst>
        </pc:spChg>
        <pc:spChg chg="del">
          <ac:chgData name="Dr Arun kumar Gopu" userId="6019f0b1-cf3d-4161-8c06-d2983d2859ad" providerId="ADAL" clId="{B65AAB16-C92F-8245-80E7-669E279B08D4}" dt="2022-02-11T09:57:49.697" v="432" actId="478"/>
          <ac:spMkLst>
            <pc:docMk/>
            <pc:sldMk cId="2025591645" sldId="347"/>
            <ac:spMk id="3" creationId="{579F10E8-80B3-F040-9D42-9852239332BC}"/>
          </ac:spMkLst>
        </pc:spChg>
        <pc:picChg chg="add mod">
          <ac:chgData name="Dr Arun kumar Gopu" userId="6019f0b1-cf3d-4161-8c06-d2983d2859ad" providerId="ADAL" clId="{B65AAB16-C92F-8245-80E7-669E279B08D4}" dt="2022-02-11T09:57:57.805" v="435" actId="1076"/>
          <ac:picMkLst>
            <pc:docMk/>
            <pc:sldMk cId="2025591645" sldId="347"/>
            <ac:picMk id="6" creationId="{8E48BEC9-C8C2-8046-A60D-512F508B2CC9}"/>
          </ac:picMkLst>
        </pc:picChg>
      </pc:sldChg>
      <pc:sldChg chg="addSp delSp modSp new mod">
        <pc:chgData name="Dr Arun kumar Gopu" userId="6019f0b1-cf3d-4161-8c06-d2983d2859ad" providerId="ADAL" clId="{B65AAB16-C92F-8245-80E7-669E279B08D4}" dt="2022-02-15T05:04:05.545" v="441" actId="1076"/>
        <pc:sldMkLst>
          <pc:docMk/>
          <pc:sldMk cId="1654585694" sldId="348"/>
        </pc:sldMkLst>
        <pc:spChg chg="mod">
          <ac:chgData name="Dr Arun kumar Gopu" userId="6019f0b1-cf3d-4161-8c06-d2983d2859ad" providerId="ADAL" clId="{B65AAB16-C92F-8245-80E7-669E279B08D4}" dt="2022-02-15T05:02:25.646" v="437"/>
          <ac:spMkLst>
            <pc:docMk/>
            <pc:sldMk cId="1654585694" sldId="348"/>
            <ac:spMk id="2" creationId="{1E9658B2-808F-0D4A-A7C1-1B64AA07CDF5}"/>
          </ac:spMkLst>
        </pc:spChg>
        <pc:spChg chg="del">
          <ac:chgData name="Dr Arun kumar Gopu" userId="6019f0b1-cf3d-4161-8c06-d2983d2859ad" providerId="ADAL" clId="{B65AAB16-C92F-8245-80E7-669E279B08D4}" dt="2022-02-15T05:03:56.732" v="438" actId="478"/>
          <ac:spMkLst>
            <pc:docMk/>
            <pc:sldMk cId="1654585694" sldId="348"/>
            <ac:spMk id="3" creationId="{8AED48DE-B276-A84C-BF70-14D407B1679D}"/>
          </ac:spMkLst>
        </pc:spChg>
        <pc:picChg chg="add mod">
          <ac:chgData name="Dr Arun kumar Gopu" userId="6019f0b1-cf3d-4161-8c06-d2983d2859ad" providerId="ADAL" clId="{B65AAB16-C92F-8245-80E7-669E279B08D4}" dt="2022-02-15T05:04:05.545" v="441" actId="1076"/>
          <ac:picMkLst>
            <pc:docMk/>
            <pc:sldMk cId="1654585694" sldId="348"/>
            <ac:picMk id="6" creationId="{1D15F588-4771-B74A-999F-7C4BF8D76E8F}"/>
          </ac:picMkLst>
        </pc:picChg>
      </pc:sldChg>
      <pc:sldChg chg="addSp modSp new mod">
        <pc:chgData name="Dr Arun kumar Gopu" userId="6019f0b1-cf3d-4161-8c06-d2983d2859ad" providerId="ADAL" clId="{B65AAB16-C92F-8245-80E7-669E279B08D4}" dt="2022-02-15T05:06:40.900" v="487" actId="1076"/>
        <pc:sldMkLst>
          <pc:docMk/>
          <pc:sldMk cId="1449179573" sldId="349"/>
        </pc:sldMkLst>
        <pc:spChg chg="mod">
          <ac:chgData name="Dr Arun kumar Gopu" userId="6019f0b1-cf3d-4161-8c06-d2983d2859ad" providerId="ADAL" clId="{B65AAB16-C92F-8245-80E7-669E279B08D4}" dt="2022-02-15T05:05:08.426" v="462" actId="20577"/>
          <ac:spMkLst>
            <pc:docMk/>
            <pc:sldMk cId="1449179573" sldId="349"/>
            <ac:spMk id="2" creationId="{93D9E775-28A6-CF43-A18A-C63393EB4679}"/>
          </ac:spMkLst>
        </pc:spChg>
        <pc:spChg chg="mod">
          <ac:chgData name="Dr Arun kumar Gopu" userId="6019f0b1-cf3d-4161-8c06-d2983d2859ad" providerId="ADAL" clId="{B65AAB16-C92F-8245-80E7-669E279B08D4}" dt="2022-02-15T05:06:31.590" v="484" actId="27636"/>
          <ac:spMkLst>
            <pc:docMk/>
            <pc:sldMk cId="1449179573" sldId="349"/>
            <ac:spMk id="3" creationId="{CB299C9A-9B7E-8843-8DCB-5F3272D5E568}"/>
          </ac:spMkLst>
        </pc:spChg>
        <pc:picChg chg="add mod">
          <ac:chgData name="Dr Arun kumar Gopu" userId="6019f0b1-cf3d-4161-8c06-d2983d2859ad" providerId="ADAL" clId="{B65AAB16-C92F-8245-80E7-669E279B08D4}" dt="2022-02-15T05:06:40.900" v="487" actId="1076"/>
          <ac:picMkLst>
            <pc:docMk/>
            <pc:sldMk cId="1449179573" sldId="349"/>
            <ac:picMk id="6" creationId="{FB11CC7A-11DE-5546-9A00-F84719AC4557}"/>
          </ac:picMkLst>
        </pc:picChg>
      </pc:sldChg>
      <pc:sldChg chg="addSp delSp modSp add mod">
        <pc:chgData name="Dr Arun kumar Gopu" userId="6019f0b1-cf3d-4161-8c06-d2983d2859ad" providerId="ADAL" clId="{B65AAB16-C92F-8245-80E7-669E279B08D4}" dt="2022-02-15T05:11:28.087" v="550" actId="21"/>
        <pc:sldMkLst>
          <pc:docMk/>
          <pc:sldMk cId="2626803325" sldId="350"/>
        </pc:sldMkLst>
        <pc:spChg chg="mod">
          <ac:chgData name="Dr Arun kumar Gopu" userId="6019f0b1-cf3d-4161-8c06-d2983d2859ad" providerId="ADAL" clId="{B65AAB16-C92F-8245-80E7-669E279B08D4}" dt="2022-02-15T05:08:06.023" v="510" actId="20577"/>
          <ac:spMkLst>
            <pc:docMk/>
            <pc:sldMk cId="2626803325" sldId="350"/>
            <ac:spMk id="2" creationId="{93D9E775-28A6-CF43-A18A-C63393EB4679}"/>
          </ac:spMkLst>
        </pc:spChg>
        <pc:spChg chg="mod">
          <ac:chgData name="Dr Arun kumar Gopu" userId="6019f0b1-cf3d-4161-8c06-d2983d2859ad" providerId="ADAL" clId="{B65AAB16-C92F-8245-80E7-669E279B08D4}" dt="2022-02-15T05:09:54.994" v="542" actId="20577"/>
          <ac:spMkLst>
            <pc:docMk/>
            <pc:sldMk cId="2626803325" sldId="350"/>
            <ac:spMk id="3" creationId="{CB299C9A-9B7E-8843-8DCB-5F3272D5E568}"/>
          </ac:spMkLst>
        </pc:spChg>
        <pc:picChg chg="add del">
          <ac:chgData name="Dr Arun kumar Gopu" userId="6019f0b1-cf3d-4161-8c06-d2983d2859ad" providerId="ADAL" clId="{B65AAB16-C92F-8245-80E7-669E279B08D4}" dt="2022-02-15T05:11:28.087" v="550" actId="21"/>
          <ac:picMkLst>
            <pc:docMk/>
            <pc:sldMk cId="2626803325" sldId="350"/>
            <ac:picMk id="6" creationId="{7BCA5650-12E1-1C4C-B58F-8DBE220494FD}"/>
          </ac:picMkLst>
        </pc:picChg>
      </pc:sldChg>
      <pc:sldChg chg="add del">
        <pc:chgData name="Dr Arun kumar Gopu" userId="6019f0b1-cf3d-4161-8c06-d2983d2859ad" providerId="ADAL" clId="{B65AAB16-C92F-8245-80E7-669E279B08D4}" dt="2022-02-15T05:10:35.833" v="543" actId="2696"/>
        <pc:sldMkLst>
          <pc:docMk/>
          <pc:sldMk cId="2665810380" sldId="351"/>
        </pc:sldMkLst>
      </pc:sldChg>
      <pc:sldChg chg="addSp delSp modSp new mod">
        <pc:chgData name="Dr Arun kumar Gopu" userId="6019f0b1-cf3d-4161-8c06-d2983d2859ad" providerId="ADAL" clId="{B65AAB16-C92F-8245-80E7-669E279B08D4}" dt="2022-02-15T05:11:47.930" v="556" actId="1076"/>
        <pc:sldMkLst>
          <pc:docMk/>
          <pc:sldMk cId="3666663525" sldId="351"/>
        </pc:sldMkLst>
        <pc:spChg chg="mod">
          <ac:chgData name="Dr Arun kumar Gopu" userId="6019f0b1-cf3d-4161-8c06-d2983d2859ad" providerId="ADAL" clId="{B65AAB16-C92F-8245-80E7-669E279B08D4}" dt="2022-02-15T05:10:47.531" v="545"/>
          <ac:spMkLst>
            <pc:docMk/>
            <pc:sldMk cId="3666663525" sldId="351"/>
            <ac:spMk id="2" creationId="{1FC5151F-CC5D-F344-8917-D920A8526556}"/>
          </ac:spMkLst>
        </pc:spChg>
        <pc:spChg chg="del">
          <ac:chgData name="Dr Arun kumar Gopu" userId="6019f0b1-cf3d-4161-8c06-d2983d2859ad" providerId="ADAL" clId="{B65AAB16-C92F-8245-80E7-669E279B08D4}" dt="2022-02-15T05:11:31.270" v="551" actId="478"/>
          <ac:spMkLst>
            <pc:docMk/>
            <pc:sldMk cId="3666663525" sldId="351"/>
            <ac:spMk id="3" creationId="{47A43506-542F-1144-AB24-283A7C29C407}"/>
          </ac:spMkLst>
        </pc:spChg>
        <pc:picChg chg="add mod">
          <ac:chgData name="Dr Arun kumar Gopu" userId="6019f0b1-cf3d-4161-8c06-d2983d2859ad" providerId="ADAL" clId="{B65AAB16-C92F-8245-80E7-669E279B08D4}" dt="2022-02-15T05:11:47.930" v="556" actId="1076"/>
          <ac:picMkLst>
            <pc:docMk/>
            <pc:sldMk cId="3666663525" sldId="351"/>
            <ac:picMk id="6" creationId="{06A682A4-24A3-F446-80B6-7855CE5A7B26}"/>
          </ac:picMkLst>
        </pc:picChg>
      </pc:sldChg>
      <pc:sldChg chg="add del">
        <pc:chgData name="Dr Arun kumar Gopu" userId="6019f0b1-cf3d-4161-8c06-d2983d2859ad" providerId="ADAL" clId="{B65AAB16-C92F-8245-80E7-669E279B08D4}" dt="2022-02-15T05:10:35.833" v="543" actId="2696"/>
        <pc:sldMkLst>
          <pc:docMk/>
          <pc:sldMk cId="2880500067" sldId="352"/>
        </pc:sldMkLst>
      </pc:sldChg>
      <pc:sldChg chg="modSp add mod">
        <pc:chgData name="Dr Arun kumar Gopu" userId="6019f0b1-cf3d-4161-8c06-d2983d2859ad" providerId="ADAL" clId="{B65AAB16-C92F-8245-80E7-669E279B08D4}" dt="2022-02-15T05:12:41.057" v="564" actId="27636"/>
        <pc:sldMkLst>
          <pc:docMk/>
          <pc:sldMk cId="4262559100" sldId="352"/>
        </pc:sldMkLst>
        <pc:spChg chg="mod">
          <ac:chgData name="Dr Arun kumar Gopu" userId="6019f0b1-cf3d-4161-8c06-d2983d2859ad" providerId="ADAL" clId="{B65AAB16-C92F-8245-80E7-669E279B08D4}" dt="2022-02-15T05:12:41.057" v="564" actId="27636"/>
          <ac:spMkLst>
            <pc:docMk/>
            <pc:sldMk cId="4262559100" sldId="352"/>
            <ac:spMk id="3" creationId="{47A43506-542F-1144-AB24-283A7C29C407}"/>
          </ac:spMkLst>
        </pc:spChg>
      </pc:sldChg>
      <pc:sldChg chg="add del">
        <pc:chgData name="Dr Arun kumar Gopu" userId="6019f0b1-cf3d-4161-8c06-d2983d2859ad" providerId="ADAL" clId="{B65AAB16-C92F-8245-80E7-669E279B08D4}" dt="2022-02-15T05:10:35.833" v="543" actId="2696"/>
        <pc:sldMkLst>
          <pc:docMk/>
          <pc:sldMk cId="1380526494" sldId="353"/>
        </pc:sldMkLst>
      </pc:sldChg>
      <pc:sldChg chg="add del">
        <pc:chgData name="Dr Arun kumar Gopu" userId="6019f0b1-cf3d-4161-8c06-d2983d2859ad" providerId="ADAL" clId="{B65AAB16-C92F-8245-80E7-669E279B08D4}" dt="2022-02-15T05:12:48.303" v="565" actId="2696"/>
        <pc:sldMkLst>
          <pc:docMk/>
          <pc:sldMk cId="3701576226" sldId="353"/>
        </pc:sldMkLst>
      </pc:sldChg>
      <pc:sldChg chg="add del">
        <pc:chgData name="Dr Arun kumar Gopu" userId="6019f0b1-cf3d-4161-8c06-d2983d2859ad" providerId="ADAL" clId="{B65AAB16-C92F-8245-80E7-669E279B08D4}" dt="2022-02-15T05:10:35.833" v="543" actId="2696"/>
        <pc:sldMkLst>
          <pc:docMk/>
          <pc:sldMk cId="2011772680" sldId="354"/>
        </pc:sldMkLst>
      </pc:sldChg>
      <pc:sldChg chg="add del">
        <pc:chgData name="Dr Arun kumar Gopu" userId="6019f0b1-cf3d-4161-8c06-d2983d2859ad" providerId="ADAL" clId="{B65AAB16-C92F-8245-80E7-669E279B08D4}" dt="2022-02-15T05:12:48.303" v="565" actId="2696"/>
        <pc:sldMkLst>
          <pc:docMk/>
          <pc:sldMk cId="2630917236" sldId="354"/>
        </pc:sldMkLst>
      </pc:sldChg>
      <pc:sldChg chg="add del">
        <pc:chgData name="Dr Arun kumar Gopu" userId="6019f0b1-cf3d-4161-8c06-d2983d2859ad" providerId="ADAL" clId="{B65AAB16-C92F-8245-80E7-669E279B08D4}" dt="2022-02-15T05:10:35.833" v="543" actId="2696"/>
        <pc:sldMkLst>
          <pc:docMk/>
          <pc:sldMk cId="1029636311" sldId="355"/>
        </pc:sldMkLst>
      </pc:sldChg>
    </pc:docChg>
  </pc:docChgLst>
  <pc:docChgLst>
    <pc:chgData name="GOKUL BALLAVA MISHRA 19BCE7508" userId="S::gokul.19bce7508@vitap.ac.in::2cad8c5d-cb05-443e-9b4e-88e359736d2e" providerId="AD" clId="Web-{EFF25B0E-C675-4AC6-BF70-768521825B38}"/>
    <pc:docChg chg="addSld delSld">
      <pc:chgData name="GOKUL BALLAVA MISHRA 19BCE7508" userId="S::gokul.19bce7508@vitap.ac.in::2cad8c5d-cb05-443e-9b4e-88e359736d2e" providerId="AD" clId="Web-{EFF25B0E-C675-4AC6-BF70-768521825B38}" dt="2022-05-25T17:11:02.697" v="1"/>
      <pc:docMkLst>
        <pc:docMk/>
      </pc:docMkLst>
      <pc:sldChg chg="new del">
        <pc:chgData name="GOKUL BALLAVA MISHRA 19BCE7508" userId="S::gokul.19bce7508@vitap.ac.in::2cad8c5d-cb05-443e-9b4e-88e359736d2e" providerId="AD" clId="Web-{EFF25B0E-C675-4AC6-BF70-768521825B38}" dt="2022-05-25T17:11:02.697" v="1"/>
        <pc:sldMkLst>
          <pc:docMk/>
          <pc:sldMk cId="2234295880" sldId="367"/>
        </pc:sldMkLst>
      </pc:sldChg>
    </pc:docChg>
  </pc:docChgLst>
  <pc:docChgLst>
    <pc:chgData name="Arunkumar gopu" userId="6019f0b1-cf3d-4161-8c06-d2983d2859ad" providerId="ADAL" clId="{D746080C-23BA-664D-9BED-DE9BFD77DFCE}"/>
    <pc:docChg chg="undo custSel addSld delSld modSld sldOrd">
      <pc:chgData name="Arunkumar gopu" userId="6019f0b1-cf3d-4161-8c06-d2983d2859ad" providerId="ADAL" clId="{D746080C-23BA-664D-9BED-DE9BFD77DFCE}" dt="2022-02-07T09:30:58.314" v="2650" actId="120"/>
      <pc:docMkLst>
        <pc:docMk/>
      </pc:docMkLst>
      <pc:sldChg chg="del">
        <pc:chgData name="Arunkumar gopu" userId="6019f0b1-cf3d-4161-8c06-d2983d2859ad" providerId="ADAL" clId="{D746080C-23BA-664D-9BED-DE9BFD77DFCE}" dt="2022-01-21T08:57:33.220" v="6" actId="2696"/>
        <pc:sldMkLst>
          <pc:docMk/>
          <pc:sldMk cId="582184914" sldId="257"/>
        </pc:sldMkLst>
      </pc:sldChg>
      <pc:sldChg chg="del">
        <pc:chgData name="Arunkumar gopu" userId="6019f0b1-cf3d-4161-8c06-d2983d2859ad" providerId="ADAL" clId="{D746080C-23BA-664D-9BED-DE9BFD77DFCE}" dt="2022-01-21T08:57:33.220" v="6" actId="2696"/>
        <pc:sldMkLst>
          <pc:docMk/>
          <pc:sldMk cId="1926191107" sldId="258"/>
        </pc:sldMkLst>
      </pc:sldChg>
      <pc:sldChg chg="del">
        <pc:chgData name="Arunkumar gopu" userId="6019f0b1-cf3d-4161-8c06-d2983d2859ad" providerId="ADAL" clId="{D746080C-23BA-664D-9BED-DE9BFD77DFCE}" dt="2022-01-21T08:57:33.220" v="6" actId="2696"/>
        <pc:sldMkLst>
          <pc:docMk/>
          <pc:sldMk cId="263269154" sldId="260"/>
        </pc:sldMkLst>
      </pc:sldChg>
      <pc:sldChg chg="modSp mod">
        <pc:chgData name="Arunkumar gopu" userId="6019f0b1-cf3d-4161-8c06-d2983d2859ad" providerId="ADAL" clId="{D746080C-23BA-664D-9BED-DE9BFD77DFCE}" dt="2022-01-28T05:28:10.956" v="25" actId="113"/>
        <pc:sldMkLst>
          <pc:docMk/>
          <pc:sldMk cId="1435995436" sldId="261"/>
        </pc:sldMkLst>
        <pc:spChg chg="mod">
          <ac:chgData name="Arunkumar gopu" userId="6019f0b1-cf3d-4161-8c06-d2983d2859ad" providerId="ADAL" clId="{D746080C-23BA-664D-9BED-DE9BFD77DFCE}" dt="2022-01-21T08:57:25.092" v="5" actId="20577"/>
          <ac:spMkLst>
            <pc:docMk/>
            <pc:sldMk cId="1435995436" sldId="261"/>
            <ac:spMk id="2" creationId="{D4EC2571-FE3A-5140-81CB-BD4F9274A6E3}"/>
          </ac:spMkLst>
        </pc:spChg>
        <pc:spChg chg="mod">
          <ac:chgData name="Arunkumar gopu" userId="6019f0b1-cf3d-4161-8c06-d2983d2859ad" providerId="ADAL" clId="{D746080C-23BA-664D-9BED-DE9BFD77DFCE}" dt="2022-01-28T05:28:10.956" v="25" actId="113"/>
          <ac:spMkLst>
            <pc:docMk/>
            <pc:sldMk cId="1435995436" sldId="261"/>
            <ac:spMk id="3" creationId="{0DA02F2A-51B6-DC43-B7AE-A6805EC3A1CF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30615775" sldId="262"/>
        </pc:sldMkLst>
      </pc:sldChg>
      <pc:sldChg chg="modSp new mod">
        <pc:chgData name="Arunkumar gopu" userId="6019f0b1-cf3d-4161-8c06-d2983d2859ad" providerId="ADAL" clId="{D746080C-23BA-664D-9BED-DE9BFD77DFCE}" dt="2022-01-28T17:09:12.748" v="625" actId="113"/>
        <pc:sldMkLst>
          <pc:docMk/>
          <pc:sldMk cId="1468132887" sldId="262"/>
        </pc:sldMkLst>
        <pc:spChg chg="mod">
          <ac:chgData name="Arunkumar gopu" userId="6019f0b1-cf3d-4161-8c06-d2983d2859ad" providerId="ADAL" clId="{D746080C-23BA-664D-9BED-DE9BFD77DFCE}" dt="2022-01-28T17:09:12.748" v="625" actId="113"/>
          <ac:spMkLst>
            <pc:docMk/>
            <pc:sldMk cId="1468132887" sldId="262"/>
            <ac:spMk id="2" creationId="{1C0FBFFF-55A0-C147-9765-3DADDCE3B693}"/>
          </ac:spMkLst>
        </pc:spChg>
        <pc:spChg chg="mod">
          <ac:chgData name="Arunkumar gopu" userId="6019f0b1-cf3d-4161-8c06-d2983d2859ad" providerId="ADAL" clId="{D746080C-23BA-664D-9BED-DE9BFD77DFCE}" dt="2022-01-28T17:08:50.204" v="621" actId="21"/>
          <ac:spMkLst>
            <pc:docMk/>
            <pc:sldMk cId="1468132887" sldId="262"/>
            <ac:spMk id="3" creationId="{C26B7EF6-D3AF-644A-B06D-26578908BFA3}"/>
          </ac:spMkLst>
        </pc:spChg>
      </pc:sldChg>
      <pc:sldChg chg="addSp delSp modSp add mod">
        <pc:chgData name="Arunkumar gopu" userId="6019f0b1-cf3d-4161-8c06-d2983d2859ad" providerId="ADAL" clId="{D746080C-23BA-664D-9BED-DE9BFD77DFCE}" dt="2022-01-28T17:09:07.552" v="624" actId="113"/>
        <pc:sldMkLst>
          <pc:docMk/>
          <pc:sldMk cId="2358901541" sldId="263"/>
        </pc:sldMkLst>
        <pc:spChg chg="mod">
          <ac:chgData name="Arunkumar gopu" userId="6019f0b1-cf3d-4161-8c06-d2983d2859ad" providerId="ADAL" clId="{D746080C-23BA-664D-9BED-DE9BFD77DFCE}" dt="2022-01-28T17:09:07.552" v="624" actId="113"/>
          <ac:spMkLst>
            <pc:docMk/>
            <pc:sldMk cId="2358901541" sldId="263"/>
            <ac:spMk id="2" creationId="{1C0FBFFF-55A0-C147-9765-3DADDCE3B693}"/>
          </ac:spMkLst>
        </pc:spChg>
        <pc:spChg chg="del mod">
          <ac:chgData name="Arunkumar gopu" userId="6019f0b1-cf3d-4161-8c06-d2983d2859ad" providerId="ADAL" clId="{D746080C-23BA-664D-9BED-DE9BFD77DFCE}" dt="2022-01-28T05:37:07.808" v="120" actId="478"/>
          <ac:spMkLst>
            <pc:docMk/>
            <pc:sldMk cId="2358901541" sldId="263"/>
            <ac:spMk id="3" creationId="{C26B7EF6-D3AF-644A-B06D-26578908BFA3}"/>
          </ac:spMkLst>
        </pc:spChg>
        <pc:picChg chg="add mod">
          <ac:chgData name="Arunkumar gopu" userId="6019f0b1-cf3d-4161-8c06-d2983d2859ad" providerId="ADAL" clId="{D746080C-23BA-664D-9BED-DE9BFD77DFCE}" dt="2022-01-28T05:37:20.780" v="124" actId="1076"/>
          <ac:picMkLst>
            <pc:docMk/>
            <pc:sldMk cId="2358901541" sldId="263"/>
            <ac:picMk id="6" creationId="{FD9919F0-FC68-CA4E-A42D-7B86DFAE2C82}"/>
          </ac:picMkLst>
        </pc:picChg>
      </pc:sldChg>
      <pc:sldChg chg="modSp add mod">
        <pc:chgData name="Arunkumar gopu" userId="6019f0b1-cf3d-4161-8c06-d2983d2859ad" providerId="ADAL" clId="{D746080C-23BA-664D-9BED-DE9BFD77DFCE}" dt="2022-01-28T17:09:16.840" v="626"/>
        <pc:sldMkLst>
          <pc:docMk/>
          <pc:sldMk cId="1198600510" sldId="264"/>
        </pc:sldMkLst>
        <pc:spChg chg="mod">
          <ac:chgData name="Arunkumar gopu" userId="6019f0b1-cf3d-4161-8c06-d2983d2859ad" providerId="ADAL" clId="{D746080C-23BA-664D-9BED-DE9BFD77DFCE}" dt="2022-01-28T17:09:16.840" v="626"/>
          <ac:spMkLst>
            <pc:docMk/>
            <pc:sldMk cId="1198600510" sldId="264"/>
            <ac:spMk id="2" creationId="{1C0FBFFF-55A0-C147-9765-3DADDCE3B693}"/>
          </ac:spMkLst>
        </pc:spChg>
        <pc:spChg chg="mod">
          <ac:chgData name="Arunkumar gopu" userId="6019f0b1-cf3d-4161-8c06-d2983d2859ad" providerId="ADAL" clId="{D746080C-23BA-664D-9BED-DE9BFD77DFCE}" dt="2022-01-28T05:43:02.679" v="153" actId="20577"/>
          <ac:spMkLst>
            <pc:docMk/>
            <pc:sldMk cId="1198600510" sldId="264"/>
            <ac:spMk id="3" creationId="{C26B7EF6-D3AF-644A-B06D-26578908BFA3}"/>
          </ac:spMkLst>
        </pc:spChg>
      </pc:sldChg>
      <pc:sldChg chg="modSp add mod">
        <pc:chgData name="Arunkumar gopu" userId="6019f0b1-cf3d-4161-8c06-d2983d2859ad" providerId="ADAL" clId="{D746080C-23BA-664D-9BED-DE9BFD77DFCE}" dt="2022-01-28T17:09:21.411" v="627"/>
        <pc:sldMkLst>
          <pc:docMk/>
          <pc:sldMk cId="109499631" sldId="265"/>
        </pc:sldMkLst>
        <pc:spChg chg="mod">
          <ac:chgData name="Arunkumar gopu" userId="6019f0b1-cf3d-4161-8c06-d2983d2859ad" providerId="ADAL" clId="{D746080C-23BA-664D-9BED-DE9BFD77DFCE}" dt="2022-01-28T17:09:21.411" v="627"/>
          <ac:spMkLst>
            <pc:docMk/>
            <pc:sldMk cId="109499631" sldId="265"/>
            <ac:spMk id="2" creationId="{1C0FBFFF-55A0-C147-9765-3DADDCE3B693}"/>
          </ac:spMkLst>
        </pc:spChg>
        <pc:spChg chg="mod">
          <ac:chgData name="Arunkumar gopu" userId="6019f0b1-cf3d-4161-8c06-d2983d2859ad" providerId="ADAL" clId="{D746080C-23BA-664D-9BED-DE9BFD77DFCE}" dt="2022-01-28T05:45:03.846" v="169" actId="20577"/>
          <ac:spMkLst>
            <pc:docMk/>
            <pc:sldMk cId="109499631" sldId="265"/>
            <ac:spMk id="3" creationId="{C26B7EF6-D3AF-644A-B06D-26578908BFA3}"/>
          </ac:spMkLst>
        </pc:spChg>
      </pc:sldChg>
      <pc:sldChg chg="modSp add mod">
        <pc:chgData name="Arunkumar gopu" userId="6019f0b1-cf3d-4161-8c06-d2983d2859ad" providerId="ADAL" clId="{D746080C-23BA-664D-9BED-DE9BFD77DFCE}" dt="2022-01-28T17:09:28.601" v="628"/>
        <pc:sldMkLst>
          <pc:docMk/>
          <pc:sldMk cId="3613736587" sldId="266"/>
        </pc:sldMkLst>
        <pc:spChg chg="mod">
          <ac:chgData name="Arunkumar gopu" userId="6019f0b1-cf3d-4161-8c06-d2983d2859ad" providerId="ADAL" clId="{D746080C-23BA-664D-9BED-DE9BFD77DFCE}" dt="2022-01-28T17:09:28.601" v="628"/>
          <ac:spMkLst>
            <pc:docMk/>
            <pc:sldMk cId="3613736587" sldId="266"/>
            <ac:spMk id="2" creationId="{1C0FBFFF-55A0-C147-9765-3DADDCE3B693}"/>
          </ac:spMkLst>
        </pc:spChg>
        <pc:spChg chg="mod">
          <ac:chgData name="Arunkumar gopu" userId="6019f0b1-cf3d-4161-8c06-d2983d2859ad" providerId="ADAL" clId="{D746080C-23BA-664D-9BED-DE9BFD77DFCE}" dt="2022-01-28T05:49:22.586" v="186" actId="27636"/>
          <ac:spMkLst>
            <pc:docMk/>
            <pc:sldMk cId="3613736587" sldId="266"/>
            <ac:spMk id="3" creationId="{C26B7EF6-D3AF-644A-B06D-26578908BFA3}"/>
          </ac:spMkLst>
        </pc:spChg>
      </pc:sldChg>
      <pc:sldChg chg="addSp delSp modSp add mod">
        <pc:chgData name="Arunkumar gopu" userId="6019f0b1-cf3d-4161-8c06-d2983d2859ad" providerId="ADAL" clId="{D746080C-23BA-664D-9BED-DE9BFD77DFCE}" dt="2022-01-28T17:09:32.509" v="629"/>
        <pc:sldMkLst>
          <pc:docMk/>
          <pc:sldMk cId="1972884029" sldId="267"/>
        </pc:sldMkLst>
        <pc:spChg chg="mod">
          <ac:chgData name="Arunkumar gopu" userId="6019f0b1-cf3d-4161-8c06-d2983d2859ad" providerId="ADAL" clId="{D746080C-23BA-664D-9BED-DE9BFD77DFCE}" dt="2022-01-28T17:09:32.509" v="629"/>
          <ac:spMkLst>
            <pc:docMk/>
            <pc:sldMk cId="1972884029" sldId="267"/>
            <ac:spMk id="2" creationId="{1C0FBFFF-55A0-C147-9765-3DADDCE3B693}"/>
          </ac:spMkLst>
        </pc:spChg>
        <pc:spChg chg="del">
          <ac:chgData name="Arunkumar gopu" userId="6019f0b1-cf3d-4161-8c06-d2983d2859ad" providerId="ADAL" clId="{D746080C-23BA-664D-9BED-DE9BFD77DFCE}" dt="2022-01-28T05:51:18.676" v="187"/>
          <ac:spMkLst>
            <pc:docMk/>
            <pc:sldMk cId="1972884029" sldId="267"/>
            <ac:spMk id="3" creationId="{C26B7EF6-D3AF-644A-B06D-26578908BFA3}"/>
          </ac:spMkLst>
        </pc:spChg>
        <pc:picChg chg="add mod">
          <ac:chgData name="Arunkumar gopu" userId="6019f0b1-cf3d-4161-8c06-d2983d2859ad" providerId="ADAL" clId="{D746080C-23BA-664D-9BED-DE9BFD77DFCE}" dt="2022-01-28T05:51:36.163" v="189" actId="1076"/>
          <ac:picMkLst>
            <pc:docMk/>
            <pc:sldMk cId="1972884029" sldId="267"/>
            <ac:picMk id="6" creationId="{B9A61509-5A3E-B849-BD77-22B71F436030}"/>
          </ac:picMkLst>
        </pc:picChg>
      </pc:sldChg>
      <pc:sldChg chg="modSp add mod">
        <pc:chgData name="Arunkumar gopu" userId="6019f0b1-cf3d-4161-8c06-d2983d2859ad" providerId="ADAL" clId="{D746080C-23BA-664D-9BED-DE9BFD77DFCE}" dt="2022-01-28T17:09:37.021" v="630"/>
        <pc:sldMkLst>
          <pc:docMk/>
          <pc:sldMk cId="1060722207" sldId="268"/>
        </pc:sldMkLst>
        <pc:spChg chg="mod">
          <ac:chgData name="Arunkumar gopu" userId="6019f0b1-cf3d-4161-8c06-d2983d2859ad" providerId="ADAL" clId="{D746080C-23BA-664D-9BED-DE9BFD77DFCE}" dt="2022-01-28T17:09:37.021" v="630"/>
          <ac:spMkLst>
            <pc:docMk/>
            <pc:sldMk cId="1060722207" sldId="268"/>
            <ac:spMk id="2" creationId="{1C0FBFFF-55A0-C147-9765-3DADDCE3B693}"/>
          </ac:spMkLst>
        </pc:spChg>
        <pc:spChg chg="mod">
          <ac:chgData name="Arunkumar gopu" userId="6019f0b1-cf3d-4161-8c06-d2983d2859ad" providerId="ADAL" clId="{D746080C-23BA-664D-9BED-DE9BFD77DFCE}" dt="2022-01-28T05:56:18.969" v="221" actId="313"/>
          <ac:spMkLst>
            <pc:docMk/>
            <pc:sldMk cId="1060722207" sldId="268"/>
            <ac:spMk id="3" creationId="{C26B7EF6-D3AF-644A-B06D-26578908BFA3}"/>
          </ac:spMkLst>
        </pc:spChg>
      </pc:sldChg>
      <pc:sldChg chg="modSp add mod">
        <pc:chgData name="Arunkumar gopu" userId="6019f0b1-cf3d-4161-8c06-d2983d2859ad" providerId="ADAL" clId="{D746080C-23BA-664D-9BED-DE9BFD77DFCE}" dt="2022-01-28T17:09:44.387" v="631"/>
        <pc:sldMkLst>
          <pc:docMk/>
          <pc:sldMk cId="3240481425" sldId="269"/>
        </pc:sldMkLst>
        <pc:spChg chg="mod">
          <ac:chgData name="Arunkumar gopu" userId="6019f0b1-cf3d-4161-8c06-d2983d2859ad" providerId="ADAL" clId="{D746080C-23BA-664D-9BED-DE9BFD77DFCE}" dt="2022-01-28T17:09:44.387" v="631"/>
          <ac:spMkLst>
            <pc:docMk/>
            <pc:sldMk cId="3240481425" sldId="269"/>
            <ac:spMk id="2" creationId="{1C0FBFFF-55A0-C147-9765-3DADDCE3B693}"/>
          </ac:spMkLst>
        </pc:spChg>
        <pc:spChg chg="mod">
          <ac:chgData name="Arunkumar gopu" userId="6019f0b1-cf3d-4161-8c06-d2983d2859ad" providerId="ADAL" clId="{D746080C-23BA-664D-9BED-DE9BFD77DFCE}" dt="2022-01-28T06:00:24.852" v="258" actId="20577"/>
          <ac:spMkLst>
            <pc:docMk/>
            <pc:sldMk cId="3240481425" sldId="269"/>
            <ac:spMk id="3" creationId="{C26B7EF6-D3AF-644A-B06D-26578908BFA3}"/>
          </ac:spMkLst>
        </pc:spChg>
      </pc:sldChg>
      <pc:sldChg chg="new del">
        <pc:chgData name="Arunkumar gopu" userId="6019f0b1-cf3d-4161-8c06-d2983d2859ad" providerId="ADAL" clId="{D746080C-23BA-664D-9BED-DE9BFD77DFCE}" dt="2022-01-28T05:45:22.031" v="171" actId="2696"/>
        <pc:sldMkLst>
          <pc:docMk/>
          <pc:sldMk cId="3867252583" sldId="269"/>
        </pc:sldMkLst>
      </pc:sldChg>
      <pc:sldChg chg="addSp delSp modSp new">
        <pc:chgData name="Arunkumar gopu" userId="6019f0b1-cf3d-4161-8c06-d2983d2859ad" providerId="ADAL" clId="{D746080C-23BA-664D-9BED-DE9BFD77DFCE}" dt="2022-01-28T17:09:49.487" v="632"/>
        <pc:sldMkLst>
          <pc:docMk/>
          <pc:sldMk cId="450038570" sldId="270"/>
        </pc:sldMkLst>
        <pc:spChg chg="mod">
          <ac:chgData name="Arunkumar gopu" userId="6019f0b1-cf3d-4161-8c06-d2983d2859ad" providerId="ADAL" clId="{D746080C-23BA-664D-9BED-DE9BFD77DFCE}" dt="2022-01-28T17:09:49.487" v="632"/>
          <ac:spMkLst>
            <pc:docMk/>
            <pc:sldMk cId="450038570" sldId="270"/>
            <ac:spMk id="2" creationId="{F0C8603F-E0D2-5A4F-89B9-411932C9A8FC}"/>
          </ac:spMkLst>
        </pc:spChg>
        <pc:spChg chg="del">
          <ac:chgData name="Arunkumar gopu" userId="6019f0b1-cf3d-4161-8c06-d2983d2859ad" providerId="ADAL" clId="{D746080C-23BA-664D-9BED-DE9BFD77DFCE}" dt="2022-01-28T06:01:04.705" v="261"/>
          <ac:spMkLst>
            <pc:docMk/>
            <pc:sldMk cId="450038570" sldId="270"/>
            <ac:spMk id="3" creationId="{8348FAF0-CDAC-364D-B192-375E17E72DB5}"/>
          </ac:spMkLst>
        </pc:spChg>
        <pc:picChg chg="add mod">
          <ac:chgData name="Arunkumar gopu" userId="6019f0b1-cf3d-4161-8c06-d2983d2859ad" providerId="ADAL" clId="{D746080C-23BA-664D-9BED-DE9BFD77DFCE}" dt="2022-01-28T06:01:04.705" v="261"/>
          <ac:picMkLst>
            <pc:docMk/>
            <pc:sldMk cId="450038570" sldId="270"/>
            <ac:picMk id="6" creationId="{8C924FB8-1ECB-0242-BE4C-0A90095F0BB1}"/>
          </ac:picMkLst>
        </pc:picChg>
      </pc:sldChg>
      <pc:sldChg chg="addSp delSp modSp new mod">
        <pc:chgData name="Arunkumar gopu" userId="6019f0b1-cf3d-4161-8c06-d2983d2859ad" providerId="ADAL" clId="{D746080C-23BA-664D-9BED-DE9BFD77DFCE}" dt="2022-01-28T17:09:53.798" v="633"/>
        <pc:sldMkLst>
          <pc:docMk/>
          <pc:sldMk cId="1635076087" sldId="271"/>
        </pc:sldMkLst>
        <pc:spChg chg="mod">
          <ac:chgData name="Arunkumar gopu" userId="6019f0b1-cf3d-4161-8c06-d2983d2859ad" providerId="ADAL" clId="{D746080C-23BA-664D-9BED-DE9BFD77DFCE}" dt="2022-01-28T17:09:53.798" v="633"/>
          <ac:spMkLst>
            <pc:docMk/>
            <pc:sldMk cId="1635076087" sldId="271"/>
            <ac:spMk id="2" creationId="{1C6E3F1B-777C-B047-A2FB-58C987B2FC42}"/>
          </ac:spMkLst>
        </pc:spChg>
        <pc:spChg chg="del mod">
          <ac:chgData name="Arunkumar gopu" userId="6019f0b1-cf3d-4161-8c06-d2983d2859ad" providerId="ADAL" clId="{D746080C-23BA-664D-9BED-DE9BFD77DFCE}" dt="2022-01-28T06:26:36.636" v="281" actId="478"/>
          <ac:spMkLst>
            <pc:docMk/>
            <pc:sldMk cId="1635076087" sldId="271"/>
            <ac:spMk id="3" creationId="{D231D8D6-24DD-1D42-919A-E92795E5ED5D}"/>
          </ac:spMkLst>
        </pc:spChg>
        <pc:picChg chg="add mod">
          <ac:chgData name="Arunkumar gopu" userId="6019f0b1-cf3d-4161-8c06-d2983d2859ad" providerId="ADAL" clId="{D746080C-23BA-664D-9BED-DE9BFD77DFCE}" dt="2022-01-28T06:26:39.612" v="282" actId="1076"/>
          <ac:picMkLst>
            <pc:docMk/>
            <pc:sldMk cId="1635076087" sldId="271"/>
            <ac:picMk id="6" creationId="{F77966B6-D0A2-0248-8414-9AA713B57DC0}"/>
          </ac:picMkLst>
        </pc:picChg>
      </pc:sldChg>
      <pc:sldChg chg="addSp delSp modSp new mod">
        <pc:chgData name="Arunkumar gopu" userId="6019f0b1-cf3d-4161-8c06-d2983d2859ad" providerId="ADAL" clId="{D746080C-23BA-664D-9BED-DE9BFD77DFCE}" dt="2022-01-28T06:27:15.481" v="285" actId="1076"/>
        <pc:sldMkLst>
          <pc:docMk/>
          <pc:sldMk cId="1751303404" sldId="272"/>
        </pc:sldMkLst>
        <pc:spChg chg="mod">
          <ac:chgData name="Arunkumar gopu" userId="6019f0b1-cf3d-4161-8c06-d2983d2859ad" providerId="ADAL" clId="{D746080C-23BA-664D-9BED-DE9BFD77DFCE}" dt="2022-01-28T06:18:47.816" v="277"/>
          <ac:spMkLst>
            <pc:docMk/>
            <pc:sldMk cId="1751303404" sldId="272"/>
            <ac:spMk id="2" creationId="{FF1CBE94-6F48-7045-B1AF-D93B62190C4D}"/>
          </ac:spMkLst>
        </pc:spChg>
        <pc:spChg chg="del">
          <ac:chgData name="Arunkumar gopu" userId="6019f0b1-cf3d-4161-8c06-d2983d2859ad" providerId="ADAL" clId="{D746080C-23BA-664D-9BED-DE9BFD77DFCE}" dt="2022-01-28T06:18:35.572" v="276"/>
          <ac:spMkLst>
            <pc:docMk/>
            <pc:sldMk cId="1751303404" sldId="272"/>
            <ac:spMk id="3" creationId="{2942A07A-7795-8E4A-BDE5-0588EB82002D}"/>
          </ac:spMkLst>
        </pc:spChg>
        <pc:picChg chg="add mod">
          <ac:chgData name="Arunkumar gopu" userId="6019f0b1-cf3d-4161-8c06-d2983d2859ad" providerId="ADAL" clId="{D746080C-23BA-664D-9BED-DE9BFD77DFCE}" dt="2022-01-28T06:27:15.481" v="285" actId="1076"/>
          <ac:picMkLst>
            <pc:docMk/>
            <pc:sldMk cId="1751303404" sldId="272"/>
            <ac:picMk id="6" creationId="{4BB20989-2C5E-9C4A-BEC0-5B51739A4384}"/>
          </ac:picMkLst>
        </pc:picChg>
      </pc:sldChg>
      <pc:sldChg chg="modSp new mod">
        <pc:chgData name="Arunkumar gopu" userId="6019f0b1-cf3d-4161-8c06-d2983d2859ad" providerId="ADAL" clId="{D746080C-23BA-664D-9BED-DE9BFD77DFCE}" dt="2022-01-28T16:34:41.128" v="361" actId="20577"/>
        <pc:sldMkLst>
          <pc:docMk/>
          <pc:sldMk cId="1537471337" sldId="273"/>
        </pc:sldMkLst>
        <pc:spChg chg="mod">
          <ac:chgData name="Arunkumar gopu" userId="6019f0b1-cf3d-4161-8c06-d2983d2859ad" providerId="ADAL" clId="{D746080C-23BA-664D-9BED-DE9BFD77DFCE}" dt="2022-01-28T16:30:28.893" v="288" actId="20577"/>
          <ac:spMkLst>
            <pc:docMk/>
            <pc:sldMk cId="1537471337" sldId="273"/>
            <ac:spMk id="2" creationId="{61F935C1-A4CB-8247-B3A9-B71F3E51F660}"/>
          </ac:spMkLst>
        </pc:spChg>
        <pc:spChg chg="mod">
          <ac:chgData name="Arunkumar gopu" userId="6019f0b1-cf3d-4161-8c06-d2983d2859ad" providerId="ADAL" clId="{D746080C-23BA-664D-9BED-DE9BFD77DFCE}" dt="2022-01-28T16:34:41.128" v="361" actId="20577"/>
          <ac:spMkLst>
            <pc:docMk/>
            <pc:sldMk cId="1537471337" sldId="273"/>
            <ac:spMk id="3" creationId="{1E85E05A-AF45-004E-B636-D8DCE06C6144}"/>
          </ac:spMkLst>
        </pc:spChg>
      </pc:sldChg>
      <pc:sldChg chg="del">
        <pc:chgData name="Arunkumar gopu" userId="6019f0b1-cf3d-4161-8c06-d2983d2859ad" providerId="ADAL" clId="{D746080C-23BA-664D-9BED-DE9BFD77DFCE}" dt="2022-01-21T08:57:33.220" v="6" actId="2696"/>
        <pc:sldMkLst>
          <pc:docMk/>
          <pc:sldMk cId="3214653017" sldId="273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964858113" sldId="274"/>
        </pc:sldMkLst>
      </pc:sldChg>
      <pc:sldChg chg="modSp new mod">
        <pc:chgData name="Arunkumar gopu" userId="6019f0b1-cf3d-4161-8c06-d2983d2859ad" providerId="ADAL" clId="{D746080C-23BA-664D-9BED-DE9BFD77DFCE}" dt="2022-01-28T16:45:15.129" v="425" actId="20577"/>
        <pc:sldMkLst>
          <pc:docMk/>
          <pc:sldMk cId="2260921666" sldId="274"/>
        </pc:sldMkLst>
        <pc:spChg chg="mod">
          <ac:chgData name="Arunkumar gopu" userId="6019f0b1-cf3d-4161-8c06-d2983d2859ad" providerId="ADAL" clId="{D746080C-23BA-664D-9BED-DE9BFD77DFCE}" dt="2022-01-28T16:43:09.737" v="403"/>
          <ac:spMkLst>
            <pc:docMk/>
            <pc:sldMk cId="2260921666" sldId="274"/>
            <ac:spMk id="2" creationId="{37079B38-682C-484A-88CF-CD39E3F02FDE}"/>
          </ac:spMkLst>
        </pc:spChg>
        <pc:spChg chg="mod">
          <ac:chgData name="Arunkumar gopu" userId="6019f0b1-cf3d-4161-8c06-d2983d2859ad" providerId="ADAL" clId="{D746080C-23BA-664D-9BED-DE9BFD77DFCE}" dt="2022-01-28T16:45:15.129" v="425" actId="20577"/>
          <ac:spMkLst>
            <pc:docMk/>
            <pc:sldMk cId="2260921666" sldId="274"/>
            <ac:spMk id="3" creationId="{B1A54BCD-A6E4-3C40-B93B-1D2F0956393E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228024431" sldId="275"/>
        </pc:sldMkLst>
      </pc:sldChg>
      <pc:sldChg chg="modSp add mod">
        <pc:chgData name="Arunkumar gopu" userId="6019f0b1-cf3d-4161-8c06-d2983d2859ad" providerId="ADAL" clId="{D746080C-23BA-664D-9BED-DE9BFD77DFCE}" dt="2022-01-28T16:42:24.769" v="402"/>
        <pc:sldMkLst>
          <pc:docMk/>
          <pc:sldMk cId="3413144967" sldId="275"/>
        </pc:sldMkLst>
        <pc:spChg chg="mod">
          <ac:chgData name="Arunkumar gopu" userId="6019f0b1-cf3d-4161-8c06-d2983d2859ad" providerId="ADAL" clId="{D746080C-23BA-664D-9BED-DE9BFD77DFCE}" dt="2022-01-28T16:42:24.769" v="402"/>
          <ac:spMkLst>
            <pc:docMk/>
            <pc:sldMk cId="3413144967" sldId="275"/>
            <ac:spMk id="3" creationId="{1E85E05A-AF45-004E-B636-D8DCE06C6144}"/>
          </ac:spMkLst>
        </pc:spChg>
      </pc:sldChg>
      <pc:sldChg chg="modSp new mod">
        <pc:chgData name="Arunkumar gopu" userId="6019f0b1-cf3d-4161-8c06-d2983d2859ad" providerId="ADAL" clId="{D746080C-23BA-664D-9BED-DE9BFD77DFCE}" dt="2022-01-28T17:10:52.674" v="658" actId="20577"/>
        <pc:sldMkLst>
          <pc:docMk/>
          <pc:sldMk cId="2264909708" sldId="276"/>
        </pc:sldMkLst>
        <pc:spChg chg="mod">
          <ac:chgData name="Arunkumar gopu" userId="6019f0b1-cf3d-4161-8c06-d2983d2859ad" providerId="ADAL" clId="{D746080C-23BA-664D-9BED-DE9BFD77DFCE}" dt="2022-01-28T17:10:52.674" v="658" actId="20577"/>
          <ac:spMkLst>
            <pc:docMk/>
            <pc:sldMk cId="2264909708" sldId="276"/>
            <ac:spMk id="2" creationId="{8ED566EC-F84F-2E42-A87B-5E6D04F8214D}"/>
          </ac:spMkLst>
        </pc:spChg>
        <pc:spChg chg="mod">
          <ac:chgData name="Arunkumar gopu" userId="6019f0b1-cf3d-4161-8c06-d2983d2859ad" providerId="ADAL" clId="{D746080C-23BA-664D-9BED-DE9BFD77DFCE}" dt="2022-01-28T17:10:44.534" v="635" actId="27636"/>
          <ac:spMkLst>
            <pc:docMk/>
            <pc:sldMk cId="2264909708" sldId="276"/>
            <ac:spMk id="3" creationId="{990ED217-F499-D84D-A7C5-D40052C9882E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208438061" sldId="276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787080207" sldId="277"/>
        </pc:sldMkLst>
      </pc:sldChg>
      <pc:sldChg chg="modSp new mod">
        <pc:chgData name="Arunkumar gopu" userId="6019f0b1-cf3d-4161-8c06-d2983d2859ad" providerId="ADAL" clId="{D746080C-23BA-664D-9BED-DE9BFD77DFCE}" dt="2022-01-28T17:11:05.491" v="660"/>
        <pc:sldMkLst>
          <pc:docMk/>
          <pc:sldMk cId="3300423242" sldId="277"/>
        </pc:sldMkLst>
        <pc:spChg chg="mod">
          <ac:chgData name="Arunkumar gopu" userId="6019f0b1-cf3d-4161-8c06-d2983d2859ad" providerId="ADAL" clId="{D746080C-23BA-664D-9BED-DE9BFD77DFCE}" dt="2022-01-28T17:11:05.491" v="660"/>
          <ac:spMkLst>
            <pc:docMk/>
            <pc:sldMk cId="3300423242" sldId="277"/>
            <ac:spMk id="2" creationId="{8627FBA7-F162-F44A-9B2C-8ABC9B6C2467}"/>
          </ac:spMkLst>
        </pc:spChg>
        <pc:spChg chg="mod">
          <ac:chgData name="Arunkumar gopu" userId="6019f0b1-cf3d-4161-8c06-d2983d2859ad" providerId="ADAL" clId="{D746080C-23BA-664D-9BED-DE9BFD77DFCE}" dt="2022-01-28T17:01:22.333" v="535"/>
          <ac:spMkLst>
            <pc:docMk/>
            <pc:sldMk cId="3300423242" sldId="277"/>
            <ac:spMk id="3" creationId="{54FC1995-D27E-2747-8BEB-B2D4AE4BE4AC}"/>
          </ac:spMkLst>
        </pc:spChg>
      </pc:sldChg>
      <pc:sldChg chg="addSp delSp modSp add mod ord">
        <pc:chgData name="Arunkumar gopu" userId="6019f0b1-cf3d-4161-8c06-d2983d2859ad" providerId="ADAL" clId="{D746080C-23BA-664D-9BED-DE9BFD77DFCE}" dt="2022-01-28T17:11:00.262" v="659"/>
        <pc:sldMkLst>
          <pc:docMk/>
          <pc:sldMk cId="477817030" sldId="278"/>
        </pc:sldMkLst>
        <pc:spChg chg="mod">
          <ac:chgData name="Arunkumar gopu" userId="6019f0b1-cf3d-4161-8c06-d2983d2859ad" providerId="ADAL" clId="{D746080C-23BA-664D-9BED-DE9BFD77DFCE}" dt="2022-01-28T17:11:00.262" v="659"/>
          <ac:spMkLst>
            <pc:docMk/>
            <pc:sldMk cId="477817030" sldId="278"/>
            <ac:spMk id="2" creationId="{8627FBA7-F162-F44A-9B2C-8ABC9B6C2467}"/>
          </ac:spMkLst>
        </pc:spChg>
        <pc:spChg chg="del mod">
          <ac:chgData name="Arunkumar gopu" userId="6019f0b1-cf3d-4161-8c06-d2983d2859ad" providerId="ADAL" clId="{D746080C-23BA-664D-9BED-DE9BFD77DFCE}" dt="2022-01-28T16:55:10.605" v="497" actId="478"/>
          <ac:spMkLst>
            <pc:docMk/>
            <pc:sldMk cId="477817030" sldId="278"/>
            <ac:spMk id="3" creationId="{54FC1995-D27E-2747-8BEB-B2D4AE4BE4AC}"/>
          </ac:spMkLst>
        </pc:spChg>
        <pc:picChg chg="add mod">
          <ac:chgData name="Arunkumar gopu" userId="6019f0b1-cf3d-4161-8c06-d2983d2859ad" providerId="ADAL" clId="{D746080C-23BA-664D-9BED-DE9BFD77DFCE}" dt="2022-01-28T16:55:20.859" v="501" actId="1076"/>
          <ac:picMkLst>
            <pc:docMk/>
            <pc:sldMk cId="477817030" sldId="278"/>
            <ac:picMk id="6" creationId="{58303716-1FFC-1740-BEA0-759D0C8C0F2A}"/>
          </ac:picMkLst>
        </pc:pic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255934690" sldId="278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549019632" sldId="279"/>
        </pc:sldMkLst>
      </pc:sldChg>
      <pc:sldChg chg="modSp add mod">
        <pc:chgData name="Arunkumar gopu" userId="6019f0b1-cf3d-4161-8c06-d2983d2859ad" providerId="ADAL" clId="{D746080C-23BA-664D-9BED-DE9BFD77DFCE}" dt="2022-01-28T17:11:09.127" v="661"/>
        <pc:sldMkLst>
          <pc:docMk/>
          <pc:sldMk cId="1332808497" sldId="279"/>
        </pc:sldMkLst>
        <pc:spChg chg="mod">
          <ac:chgData name="Arunkumar gopu" userId="6019f0b1-cf3d-4161-8c06-d2983d2859ad" providerId="ADAL" clId="{D746080C-23BA-664D-9BED-DE9BFD77DFCE}" dt="2022-01-28T17:11:09.127" v="661"/>
          <ac:spMkLst>
            <pc:docMk/>
            <pc:sldMk cId="1332808497" sldId="279"/>
            <ac:spMk id="2" creationId="{8627FBA7-F162-F44A-9B2C-8ABC9B6C2467}"/>
          </ac:spMkLst>
        </pc:spChg>
        <pc:spChg chg="mod">
          <ac:chgData name="Arunkumar gopu" userId="6019f0b1-cf3d-4161-8c06-d2983d2859ad" providerId="ADAL" clId="{D746080C-23BA-664D-9BED-DE9BFD77DFCE}" dt="2022-01-28T17:02:27.482" v="540" actId="20577"/>
          <ac:spMkLst>
            <pc:docMk/>
            <pc:sldMk cId="1332808497" sldId="279"/>
            <ac:spMk id="3" creationId="{54FC1995-D27E-2747-8BEB-B2D4AE4BE4AC}"/>
          </ac:spMkLst>
        </pc:spChg>
      </pc:sldChg>
      <pc:sldChg chg="modSp new mod">
        <pc:chgData name="Arunkumar gopu" userId="6019f0b1-cf3d-4161-8c06-d2983d2859ad" providerId="ADAL" clId="{D746080C-23BA-664D-9BED-DE9BFD77DFCE}" dt="2022-01-28T17:11:12.944" v="662"/>
        <pc:sldMkLst>
          <pc:docMk/>
          <pc:sldMk cId="325038734" sldId="280"/>
        </pc:sldMkLst>
        <pc:spChg chg="mod">
          <ac:chgData name="Arunkumar gopu" userId="6019f0b1-cf3d-4161-8c06-d2983d2859ad" providerId="ADAL" clId="{D746080C-23BA-664D-9BED-DE9BFD77DFCE}" dt="2022-01-28T17:11:12.944" v="662"/>
          <ac:spMkLst>
            <pc:docMk/>
            <pc:sldMk cId="325038734" sldId="280"/>
            <ac:spMk id="2" creationId="{FB9C1F05-F6F7-E849-8631-ED6E830DF8C6}"/>
          </ac:spMkLst>
        </pc:spChg>
        <pc:spChg chg="mod">
          <ac:chgData name="Arunkumar gopu" userId="6019f0b1-cf3d-4161-8c06-d2983d2859ad" providerId="ADAL" clId="{D746080C-23BA-664D-9BED-DE9BFD77DFCE}" dt="2022-01-28T17:03:40.755" v="547" actId="20577"/>
          <ac:spMkLst>
            <pc:docMk/>
            <pc:sldMk cId="325038734" sldId="280"/>
            <ac:spMk id="3" creationId="{02FF2F4B-8D50-B74E-8ED3-F1F130C0DEB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956506667" sldId="280"/>
        </pc:sldMkLst>
      </pc:sldChg>
      <pc:sldChg chg="add del">
        <pc:chgData name="Arunkumar gopu" userId="6019f0b1-cf3d-4161-8c06-d2983d2859ad" providerId="ADAL" clId="{D746080C-23BA-664D-9BED-DE9BFD77DFCE}" dt="2022-01-28T16:50:35.182" v="482"/>
        <pc:sldMkLst>
          <pc:docMk/>
          <pc:sldMk cId="4102086355" sldId="280"/>
        </pc:sldMkLst>
      </pc:sldChg>
      <pc:sldChg chg="add del">
        <pc:chgData name="Arunkumar gopu" userId="6019f0b1-cf3d-4161-8c06-d2983d2859ad" providerId="ADAL" clId="{D746080C-23BA-664D-9BED-DE9BFD77DFCE}" dt="2022-01-28T16:50:34.889" v="481"/>
        <pc:sldMkLst>
          <pc:docMk/>
          <pc:sldMk cId="1469004282" sldId="281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486714078" sldId="281"/>
        </pc:sldMkLst>
      </pc:sldChg>
      <pc:sldChg chg="modSp new mod">
        <pc:chgData name="Arunkumar gopu" userId="6019f0b1-cf3d-4161-8c06-d2983d2859ad" providerId="ADAL" clId="{D746080C-23BA-664D-9BED-DE9BFD77DFCE}" dt="2022-01-28T17:11:17.011" v="663"/>
        <pc:sldMkLst>
          <pc:docMk/>
          <pc:sldMk cId="3351325129" sldId="281"/>
        </pc:sldMkLst>
        <pc:spChg chg="mod">
          <ac:chgData name="Arunkumar gopu" userId="6019f0b1-cf3d-4161-8c06-d2983d2859ad" providerId="ADAL" clId="{D746080C-23BA-664D-9BED-DE9BFD77DFCE}" dt="2022-01-28T17:11:17.011" v="663"/>
          <ac:spMkLst>
            <pc:docMk/>
            <pc:sldMk cId="3351325129" sldId="281"/>
            <ac:spMk id="2" creationId="{61839739-C153-424F-901D-407F66045205}"/>
          </ac:spMkLst>
        </pc:spChg>
        <pc:spChg chg="mod">
          <ac:chgData name="Arunkumar gopu" userId="6019f0b1-cf3d-4161-8c06-d2983d2859ad" providerId="ADAL" clId="{D746080C-23BA-664D-9BED-DE9BFD77DFCE}" dt="2022-01-28T17:06:46.105" v="611" actId="313"/>
          <ac:spMkLst>
            <pc:docMk/>
            <pc:sldMk cId="3351325129" sldId="281"/>
            <ac:spMk id="3" creationId="{D435895A-D8AC-AD42-BD2F-D887BBEF29EF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354244867" sldId="282"/>
        </pc:sldMkLst>
      </pc:sldChg>
      <pc:sldChg chg="modSp new mod">
        <pc:chgData name="Arunkumar gopu" userId="6019f0b1-cf3d-4161-8c06-d2983d2859ad" providerId="ADAL" clId="{D746080C-23BA-664D-9BED-DE9BFD77DFCE}" dt="2022-01-28T17:11:22.011" v="664"/>
        <pc:sldMkLst>
          <pc:docMk/>
          <pc:sldMk cId="4042277444" sldId="282"/>
        </pc:sldMkLst>
        <pc:spChg chg="mod">
          <ac:chgData name="Arunkumar gopu" userId="6019f0b1-cf3d-4161-8c06-d2983d2859ad" providerId="ADAL" clId="{D746080C-23BA-664D-9BED-DE9BFD77DFCE}" dt="2022-01-28T17:11:22.011" v="664"/>
          <ac:spMkLst>
            <pc:docMk/>
            <pc:sldMk cId="4042277444" sldId="282"/>
            <ac:spMk id="2" creationId="{FD2628D4-0AB9-0042-9752-EF9D1F1A1E62}"/>
          </ac:spMkLst>
        </pc:spChg>
        <pc:spChg chg="mod">
          <ac:chgData name="Arunkumar gopu" userId="6019f0b1-cf3d-4161-8c06-d2983d2859ad" providerId="ADAL" clId="{D746080C-23BA-664D-9BED-DE9BFD77DFCE}" dt="2022-01-28T17:07:41.465" v="619" actId="20577"/>
          <ac:spMkLst>
            <pc:docMk/>
            <pc:sldMk cId="4042277444" sldId="282"/>
            <ac:spMk id="3" creationId="{47F39568-A7BB-A747-B684-BA1957963326}"/>
          </ac:spMkLst>
        </pc:spChg>
      </pc:sldChg>
      <pc:sldChg chg="modSp new mod">
        <pc:chgData name="Arunkumar gopu" userId="6019f0b1-cf3d-4161-8c06-d2983d2859ad" providerId="ADAL" clId="{D746080C-23BA-664D-9BED-DE9BFD77DFCE}" dt="2022-02-02T03:52:52.641" v="754" actId="20577"/>
        <pc:sldMkLst>
          <pc:docMk/>
          <pc:sldMk cId="1858116078" sldId="283"/>
        </pc:sldMkLst>
        <pc:spChg chg="mod">
          <ac:chgData name="Arunkumar gopu" userId="6019f0b1-cf3d-4161-8c06-d2983d2859ad" providerId="ADAL" clId="{D746080C-23BA-664D-9BED-DE9BFD77DFCE}" dt="2022-01-28T17:11:46.688" v="666"/>
          <ac:spMkLst>
            <pc:docMk/>
            <pc:sldMk cId="1858116078" sldId="283"/>
            <ac:spMk id="2" creationId="{503D70B6-94C7-E844-92D1-FF06268CEEC7}"/>
          </ac:spMkLst>
        </pc:spChg>
        <pc:spChg chg="mod">
          <ac:chgData name="Arunkumar gopu" userId="6019f0b1-cf3d-4161-8c06-d2983d2859ad" providerId="ADAL" clId="{D746080C-23BA-664D-9BED-DE9BFD77DFCE}" dt="2022-02-02T03:52:52.641" v="754" actId="20577"/>
          <ac:spMkLst>
            <pc:docMk/>
            <pc:sldMk cId="1858116078" sldId="283"/>
            <ac:spMk id="3" creationId="{A824CE09-2C26-8648-AE81-6F393C8F4D0C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382831268" sldId="283"/>
        </pc:sldMkLst>
      </pc:sldChg>
      <pc:sldChg chg="modSp add mod">
        <pc:chgData name="Arunkumar gopu" userId="6019f0b1-cf3d-4161-8c06-d2983d2859ad" providerId="ADAL" clId="{D746080C-23BA-664D-9BED-DE9BFD77DFCE}" dt="2022-02-02T04:29:51.376" v="837" actId="5793"/>
        <pc:sldMkLst>
          <pc:docMk/>
          <pc:sldMk cId="1970171128" sldId="284"/>
        </pc:sldMkLst>
        <pc:spChg chg="mod">
          <ac:chgData name="Arunkumar gopu" userId="6019f0b1-cf3d-4161-8c06-d2983d2859ad" providerId="ADAL" clId="{D746080C-23BA-664D-9BED-DE9BFD77DFCE}" dt="2022-02-02T04:29:51.376" v="837" actId="5793"/>
          <ac:spMkLst>
            <pc:docMk/>
            <pc:sldMk cId="1970171128" sldId="284"/>
            <ac:spMk id="3" creationId="{A824CE09-2C26-8648-AE81-6F393C8F4D0C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294084695" sldId="284"/>
        </pc:sldMkLst>
      </pc:sldChg>
      <pc:sldChg chg="addSp delSp modSp add mod">
        <pc:chgData name="Arunkumar gopu" userId="6019f0b1-cf3d-4161-8c06-d2983d2859ad" providerId="ADAL" clId="{D746080C-23BA-664D-9BED-DE9BFD77DFCE}" dt="2022-02-02T04:07:47.656" v="763" actId="1076"/>
        <pc:sldMkLst>
          <pc:docMk/>
          <pc:sldMk cId="1292385165" sldId="285"/>
        </pc:sldMkLst>
        <pc:spChg chg="del">
          <ac:chgData name="Arunkumar gopu" userId="6019f0b1-cf3d-4161-8c06-d2983d2859ad" providerId="ADAL" clId="{D746080C-23BA-664D-9BED-DE9BFD77DFCE}" dt="2022-02-02T03:57:55.628" v="755" actId="478"/>
          <ac:spMkLst>
            <pc:docMk/>
            <pc:sldMk cId="1292385165" sldId="285"/>
            <ac:spMk id="3" creationId="{A824CE09-2C26-8648-AE81-6F393C8F4D0C}"/>
          </ac:spMkLst>
        </pc:spChg>
        <pc:picChg chg="add mod">
          <ac:chgData name="Arunkumar gopu" userId="6019f0b1-cf3d-4161-8c06-d2983d2859ad" providerId="ADAL" clId="{D746080C-23BA-664D-9BED-DE9BFD77DFCE}" dt="2022-02-02T04:07:47.656" v="763" actId="1076"/>
          <ac:picMkLst>
            <pc:docMk/>
            <pc:sldMk cId="1292385165" sldId="285"/>
            <ac:picMk id="6" creationId="{88074C85-C6C6-E442-92B7-2BCE35783678}"/>
          </ac:picMkLst>
        </pc:picChg>
        <pc:picChg chg="add del mod">
          <ac:chgData name="Arunkumar gopu" userId="6019f0b1-cf3d-4161-8c06-d2983d2859ad" providerId="ADAL" clId="{D746080C-23BA-664D-9BED-DE9BFD77DFCE}" dt="2022-02-02T03:58:06.101" v="759" actId="478"/>
          <ac:picMkLst>
            <pc:docMk/>
            <pc:sldMk cId="1292385165" sldId="285"/>
            <ac:picMk id="1026" creationId="{CDC7A131-1586-F748-9479-CE16A9C8FCEE}"/>
          </ac:picMkLst>
        </pc:pic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699091823" sldId="285"/>
        </pc:sldMkLst>
      </pc:sldChg>
      <pc:sldChg chg="modSp add mod">
        <pc:chgData name="Arunkumar gopu" userId="6019f0b1-cf3d-4161-8c06-d2983d2859ad" providerId="ADAL" clId="{D746080C-23BA-664D-9BED-DE9BFD77DFCE}" dt="2022-02-02T04:57:47.239" v="937" actId="21"/>
        <pc:sldMkLst>
          <pc:docMk/>
          <pc:sldMk cId="1170096770" sldId="286"/>
        </pc:sldMkLst>
        <pc:spChg chg="mod">
          <ac:chgData name="Arunkumar gopu" userId="6019f0b1-cf3d-4161-8c06-d2983d2859ad" providerId="ADAL" clId="{D746080C-23BA-664D-9BED-DE9BFD77DFCE}" dt="2022-02-02T04:57:47.239" v="937" actId="21"/>
          <ac:spMkLst>
            <pc:docMk/>
            <pc:sldMk cId="1170096770" sldId="286"/>
            <ac:spMk id="3" creationId="{A824CE09-2C26-8648-AE81-6F393C8F4D0C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736700113" sldId="286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89505304" sldId="287"/>
        </pc:sldMkLst>
      </pc:sldChg>
      <pc:sldChg chg="modSp add mod">
        <pc:chgData name="Arunkumar gopu" userId="6019f0b1-cf3d-4161-8c06-d2983d2859ad" providerId="ADAL" clId="{D746080C-23BA-664D-9BED-DE9BFD77DFCE}" dt="2022-02-02T04:57:35.148" v="931" actId="5793"/>
        <pc:sldMkLst>
          <pc:docMk/>
          <pc:sldMk cId="3471524416" sldId="287"/>
        </pc:sldMkLst>
        <pc:spChg chg="mod">
          <ac:chgData name="Arunkumar gopu" userId="6019f0b1-cf3d-4161-8c06-d2983d2859ad" providerId="ADAL" clId="{D746080C-23BA-664D-9BED-DE9BFD77DFCE}" dt="2022-02-02T04:57:35.148" v="931" actId="5793"/>
          <ac:spMkLst>
            <pc:docMk/>
            <pc:sldMk cId="3471524416" sldId="287"/>
            <ac:spMk id="3" creationId="{A824CE09-2C26-8648-AE81-6F393C8F4D0C}"/>
          </ac:spMkLst>
        </pc:spChg>
      </pc:sldChg>
      <pc:sldChg chg="modSp add mod modNotesTx">
        <pc:chgData name="Arunkumar gopu" userId="6019f0b1-cf3d-4161-8c06-d2983d2859ad" providerId="ADAL" clId="{D746080C-23BA-664D-9BED-DE9BFD77DFCE}" dt="2022-02-02T05:11:08.248" v="1127" actId="6549"/>
        <pc:sldMkLst>
          <pc:docMk/>
          <pc:sldMk cId="624511109" sldId="288"/>
        </pc:sldMkLst>
        <pc:spChg chg="mod">
          <ac:chgData name="Arunkumar gopu" userId="6019f0b1-cf3d-4161-8c06-d2983d2859ad" providerId="ADAL" clId="{D746080C-23BA-664D-9BED-DE9BFD77DFCE}" dt="2022-02-02T05:11:08.248" v="1127" actId="6549"/>
          <ac:spMkLst>
            <pc:docMk/>
            <pc:sldMk cId="624511109" sldId="288"/>
            <ac:spMk id="3" creationId="{A824CE09-2C26-8648-AE81-6F393C8F4D0C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367363815" sldId="288"/>
        </pc:sldMkLst>
      </pc:sldChg>
      <pc:sldChg chg="modSp add mod">
        <pc:chgData name="Arunkumar gopu" userId="6019f0b1-cf3d-4161-8c06-d2983d2859ad" providerId="ADAL" clId="{D746080C-23BA-664D-9BED-DE9BFD77DFCE}" dt="2022-02-02T05:09:34.848" v="1118" actId="27636"/>
        <pc:sldMkLst>
          <pc:docMk/>
          <pc:sldMk cId="1343642613" sldId="289"/>
        </pc:sldMkLst>
        <pc:spChg chg="mod">
          <ac:chgData name="Arunkumar gopu" userId="6019f0b1-cf3d-4161-8c06-d2983d2859ad" providerId="ADAL" clId="{D746080C-23BA-664D-9BED-DE9BFD77DFCE}" dt="2022-02-02T05:09:34.848" v="1118" actId="27636"/>
          <ac:spMkLst>
            <pc:docMk/>
            <pc:sldMk cId="1343642613" sldId="289"/>
            <ac:spMk id="3" creationId="{A824CE09-2C26-8648-AE81-6F393C8F4D0C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1923541875" sldId="289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925780164" sldId="290"/>
        </pc:sldMkLst>
      </pc:sldChg>
      <pc:sldChg chg="modSp add mod">
        <pc:chgData name="Arunkumar gopu" userId="6019f0b1-cf3d-4161-8c06-d2983d2859ad" providerId="ADAL" clId="{D746080C-23BA-664D-9BED-DE9BFD77DFCE}" dt="2022-02-02T06:16:26.696" v="1278" actId="313"/>
        <pc:sldMkLst>
          <pc:docMk/>
          <pc:sldMk cId="2777293417" sldId="290"/>
        </pc:sldMkLst>
        <pc:spChg chg="mod">
          <ac:chgData name="Arunkumar gopu" userId="6019f0b1-cf3d-4161-8c06-d2983d2859ad" providerId="ADAL" clId="{D746080C-23BA-664D-9BED-DE9BFD77DFCE}" dt="2022-02-02T06:16:26.696" v="1278" actId="313"/>
          <ac:spMkLst>
            <pc:docMk/>
            <pc:sldMk cId="2777293417" sldId="290"/>
            <ac:spMk id="3" creationId="{A824CE09-2C26-8648-AE81-6F393C8F4D0C}"/>
          </ac:spMkLst>
        </pc:spChg>
      </pc:sldChg>
      <pc:sldChg chg="modSp add mod">
        <pc:chgData name="Arunkumar gopu" userId="6019f0b1-cf3d-4161-8c06-d2983d2859ad" providerId="ADAL" clId="{D746080C-23BA-664D-9BED-DE9BFD77DFCE}" dt="2022-02-02T06:23:11.431" v="1360" actId="20577"/>
        <pc:sldMkLst>
          <pc:docMk/>
          <pc:sldMk cId="853317111" sldId="291"/>
        </pc:sldMkLst>
        <pc:spChg chg="mod">
          <ac:chgData name="Arunkumar gopu" userId="6019f0b1-cf3d-4161-8c06-d2983d2859ad" providerId="ADAL" clId="{D746080C-23BA-664D-9BED-DE9BFD77DFCE}" dt="2022-02-02T06:16:58.155" v="1294" actId="20577"/>
          <ac:spMkLst>
            <pc:docMk/>
            <pc:sldMk cId="853317111" sldId="291"/>
            <ac:spMk id="2" creationId="{503D70B6-94C7-E844-92D1-FF06268CEEC7}"/>
          </ac:spMkLst>
        </pc:spChg>
        <pc:spChg chg="mod">
          <ac:chgData name="Arunkumar gopu" userId="6019f0b1-cf3d-4161-8c06-d2983d2859ad" providerId="ADAL" clId="{D746080C-23BA-664D-9BED-DE9BFD77DFCE}" dt="2022-02-02T06:23:11.431" v="1360" actId="20577"/>
          <ac:spMkLst>
            <pc:docMk/>
            <pc:sldMk cId="853317111" sldId="291"/>
            <ac:spMk id="3" creationId="{A824CE09-2C26-8648-AE81-6F393C8F4D0C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812885985" sldId="291"/>
        </pc:sldMkLst>
      </pc:sldChg>
      <pc:sldChg chg="modSp new mod">
        <pc:chgData name="Arunkumar gopu" userId="6019f0b1-cf3d-4161-8c06-d2983d2859ad" providerId="ADAL" clId="{D746080C-23BA-664D-9BED-DE9BFD77DFCE}" dt="2022-02-02T08:57:11.456" v="1482" actId="33524"/>
        <pc:sldMkLst>
          <pc:docMk/>
          <pc:sldMk cId="2537428047" sldId="292"/>
        </pc:sldMkLst>
        <pc:spChg chg="mod">
          <ac:chgData name="Arunkumar gopu" userId="6019f0b1-cf3d-4161-8c06-d2983d2859ad" providerId="ADAL" clId="{D746080C-23BA-664D-9BED-DE9BFD77DFCE}" dt="2022-02-02T08:54:07.491" v="1467"/>
          <ac:spMkLst>
            <pc:docMk/>
            <pc:sldMk cId="2537428047" sldId="292"/>
            <ac:spMk id="2" creationId="{C4B7C0B3-1B4E-214C-8CAA-CCB2E97FFCCD}"/>
          </ac:spMkLst>
        </pc:spChg>
        <pc:spChg chg="mod">
          <ac:chgData name="Arunkumar gopu" userId="6019f0b1-cf3d-4161-8c06-d2983d2859ad" providerId="ADAL" clId="{D746080C-23BA-664D-9BED-DE9BFD77DFCE}" dt="2022-02-02T08:57:11.456" v="1482" actId="33524"/>
          <ac:spMkLst>
            <pc:docMk/>
            <pc:sldMk cId="2537428047" sldId="292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826225844" sldId="292"/>
        </pc:sldMkLst>
      </pc:sldChg>
      <pc:sldChg chg="modSp new del">
        <pc:chgData name="Arunkumar gopu" userId="6019f0b1-cf3d-4161-8c06-d2983d2859ad" providerId="ADAL" clId="{D746080C-23BA-664D-9BED-DE9BFD77DFCE}" dt="2022-02-02T04:53:57.639" v="904" actId="2696"/>
        <pc:sldMkLst>
          <pc:docMk/>
          <pc:sldMk cId="3098718116" sldId="292"/>
        </pc:sldMkLst>
        <pc:spChg chg="mod">
          <ac:chgData name="Arunkumar gopu" userId="6019f0b1-cf3d-4161-8c06-d2983d2859ad" providerId="ADAL" clId="{D746080C-23BA-664D-9BED-DE9BFD77DFCE}" dt="2022-02-02T04:53:49.537" v="902"/>
          <ac:spMkLst>
            <pc:docMk/>
            <pc:sldMk cId="3098718116" sldId="292"/>
            <ac:spMk id="3" creationId="{58E2BB9E-E322-3B4A-9446-FFCA06B561DB}"/>
          </ac:spMkLst>
        </pc:spChg>
      </pc:sldChg>
      <pc:sldChg chg="new del">
        <pc:chgData name="Arunkumar gopu" userId="6019f0b1-cf3d-4161-8c06-d2983d2859ad" providerId="ADAL" clId="{D746080C-23BA-664D-9BED-DE9BFD77DFCE}" dt="2022-02-02T05:11:30.489" v="1129" actId="2696"/>
        <pc:sldMkLst>
          <pc:docMk/>
          <pc:sldMk cId="4168192338" sldId="292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569017034" sldId="293"/>
        </pc:sldMkLst>
      </pc:sldChg>
      <pc:sldChg chg="modSp add mod">
        <pc:chgData name="Arunkumar gopu" userId="6019f0b1-cf3d-4161-8c06-d2983d2859ad" providerId="ADAL" clId="{D746080C-23BA-664D-9BED-DE9BFD77DFCE}" dt="2022-02-02T08:52:52.682" v="1450" actId="20577"/>
        <pc:sldMkLst>
          <pc:docMk/>
          <pc:sldMk cId="3471212907" sldId="293"/>
        </pc:sldMkLst>
        <pc:spChg chg="mod">
          <ac:chgData name="Arunkumar gopu" userId="6019f0b1-cf3d-4161-8c06-d2983d2859ad" providerId="ADAL" clId="{D746080C-23BA-664D-9BED-DE9BFD77DFCE}" dt="2022-02-02T08:52:52.682" v="1450" actId="20577"/>
          <ac:spMkLst>
            <pc:docMk/>
            <pc:sldMk cId="3471212907" sldId="293"/>
            <ac:spMk id="3" creationId="{A824CE09-2C26-8648-AE81-6F393C8F4D0C}"/>
          </ac:spMkLst>
        </pc:spChg>
      </pc:sldChg>
      <pc:sldChg chg="modSp add mod">
        <pc:chgData name="Arunkumar gopu" userId="6019f0b1-cf3d-4161-8c06-d2983d2859ad" providerId="ADAL" clId="{D746080C-23BA-664D-9BED-DE9BFD77DFCE}" dt="2022-02-02T09:03:53.178" v="1505"/>
        <pc:sldMkLst>
          <pc:docMk/>
          <pc:sldMk cId="386761479" sldId="294"/>
        </pc:sldMkLst>
        <pc:spChg chg="mod">
          <ac:chgData name="Arunkumar gopu" userId="6019f0b1-cf3d-4161-8c06-d2983d2859ad" providerId="ADAL" clId="{D746080C-23BA-664D-9BED-DE9BFD77DFCE}" dt="2022-02-02T09:03:53.178" v="1505"/>
          <ac:spMkLst>
            <pc:docMk/>
            <pc:sldMk cId="386761479" sldId="294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229840533" sldId="294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842903735" sldId="295"/>
        </pc:sldMkLst>
      </pc:sldChg>
      <pc:sldChg chg="modSp add mod">
        <pc:chgData name="Arunkumar gopu" userId="6019f0b1-cf3d-4161-8c06-d2983d2859ad" providerId="ADAL" clId="{D746080C-23BA-664D-9BED-DE9BFD77DFCE}" dt="2022-02-02T09:16:36.704" v="1538" actId="20577"/>
        <pc:sldMkLst>
          <pc:docMk/>
          <pc:sldMk cId="4214181933" sldId="295"/>
        </pc:sldMkLst>
        <pc:spChg chg="mod">
          <ac:chgData name="Arunkumar gopu" userId="6019f0b1-cf3d-4161-8c06-d2983d2859ad" providerId="ADAL" clId="{D746080C-23BA-664D-9BED-DE9BFD77DFCE}" dt="2022-02-02T09:16:36.704" v="1538" actId="20577"/>
          <ac:spMkLst>
            <pc:docMk/>
            <pc:sldMk cId="4214181933" sldId="295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579023324" sldId="296"/>
        </pc:sldMkLst>
      </pc:sldChg>
      <pc:sldChg chg="modSp add mod">
        <pc:chgData name="Arunkumar gopu" userId="6019f0b1-cf3d-4161-8c06-d2983d2859ad" providerId="ADAL" clId="{D746080C-23BA-664D-9BED-DE9BFD77DFCE}" dt="2022-02-02T17:44:34.625" v="1742" actId="20577"/>
        <pc:sldMkLst>
          <pc:docMk/>
          <pc:sldMk cId="3648151876" sldId="296"/>
        </pc:sldMkLst>
        <pc:spChg chg="mod">
          <ac:chgData name="Arunkumar gopu" userId="6019f0b1-cf3d-4161-8c06-d2983d2859ad" providerId="ADAL" clId="{D746080C-23BA-664D-9BED-DE9BFD77DFCE}" dt="2022-02-02T17:44:34.625" v="1742" actId="20577"/>
          <ac:spMkLst>
            <pc:docMk/>
            <pc:sldMk cId="3648151876" sldId="296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1411989441" sldId="297"/>
        </pc:sldMkLst>
      </pc:sldChg>
      <pc:sldChg chg="addSp delSp modSp add mod">
        <pc:chgData name="Arunkumar gopu" userId="6019f0b1-cf3d-4161-8c06-d2983d2859ad" providerId="ADAL" clId="{D746080C-23BA-664D-9BED-DE9BFD77DFCE}" dt="2022-02-02T17:45:53.336" v="1747" actId="1076"/>
        <pc:sldMkLst>
          <pc:docMk/>
          <pc:sldMk cId="2658745667" sldId="297"/>
        </pc:sldMkLst>
        <pc:spChg chg="del">
          <ac:chgData name="Arunkumar gopu" userId="6019f0b1-cf3d-4161-8c06-d2983d2859ad" providerId="ADAL" clId="{D746080C-23BA-664D-9BED-DE9BFD77DFCE}" dt="2022-02-02T17:45:41.783" v="1743" actId="478"/>
          <ac:spMkLst>
            <pc:docMk/>
            <pc:sldMk cId="2658745667" sldId="297"/>
            <ac:spMk id="3" creationId="{5FBE7F7E-564E-6542-8A0F-77548C4ED14B}"/>
          </ac:spMkLst>
        </pc:spChg>
        <pc:picChg chg="add mod">
          <ac:chgData name="Arunkumar gopu" userId="6019f0b1-cf3d-4161-8c06-d2983d2859ad" providerId="ADAL" clId="{D746080C-23BA-664D-9BED-DE9BFD77DFCE}" dt="2022-02-02T17:45:53.336" v="1747" actId="1076"/>
          <ac:picMkLst>
            <pc:docMk/>
            <pc:sldMk cId="2658745667" sldId="297"/>
            <ac:picMk id="6" creationId="{341DB06D-3A56-2C43-9F69-67E6A3660C00}"/>
          </ac:picMkLst>
        </pc:picChg>
      </pc:sldChg>
      <pc:sldChg chg="modSp add mod">
        <pc:chgData name="Arunkumar gopu" userId="6019f0b1-cf3d-4161-8c06-d2983d2859ad" providerId="ADAL" clId="{D746080C-23BA-664D-9BED-DE9BFD77DFCE}" dt="2022-02-02T17:52:49.994" v="1771" actId="27636"/>
        <pc:sldMkLst>
          <pc:docMk/>
          <pc:sldMk cId="230681996" sldId="298"/>
        </pc:sldMkLst>
        <pc:spChg chg="mod">
          <ac:chgData name="Arunkumar gopu" userId="6019f0b1-cf3d-4161-8c06-d2983d2859ad" providerId="ADAL" clId="{D746080C-23BA-664D-9BED-DE9BFD77DFCE}" dt="2022-02-02T17:52:49.994" v="1771" actId="27636"/>
          <ac:spMkLst>
            <pc:docMk/>
            <pc:sldMk cId="230681996" sldId="298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755222818" sldId="298"/>
        </pc:sldMkLst>
      </pc:sldChg>
      <pc:sldChg chg="modSp add mod">
        <pc:chgData name="Arunkumar gopu" userId="6019f0b1-cf3d-4161-8c06-d2983d2859ad" providerId="ADAL" clId="{D746080C-23BA-664D-9BED-DE9BFD77DFCE}" dt="2022-02-02T17:55:11.861" v="1826" actId="20577"/>
        <pc:sldMkLst>
          <pc:docMk/>
          <pc:sldMk cId="329333010" sldId="299"/>
        </pc:sldMkLst>
        <pc:spChg chg="mod">
          <ac:chgData name="Arunkumar gopu" userId="6019f0b1-cf3d-4161-8c06-d2983d2859ad" providerId="ADAL" clId="{D746080C-23BA-664D-9BED-DE9BFD77DFCE}" dt="2022-02-02T17:55:11.861" v="1826" actId="20577"/>
          <ac:spMkLst>
            <pc:docMk/>
            <pc:sldMk cId="329333010" sldId="299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741392618" sldId="299"/>
        </pc:sldMkLst>
      </pc:sldChg>
      <pc:sldChg chg="modSp add mod">
        <pc:chgData name="Arunkumar gopu" userId="6019f0b1-cf3d-4161-8c06-d2983d2859ad" providerId="ADAL" clId="{D746080C-23BA-664D-9BED-DE9BFD77DFCE}" dt="2022-02-02T17:57:50.940" v="1850" actId="114"/>
        <pc:sldMkLst>
          <pc:docMk/>
          <pc:sldMk cId="1297692646" sldId="300"/>
        </pc:sldMkLst>
        <pc:spChg chg="mod">
          <ac:chgData name="Arunkumar gopu" userId="6019f0b1-cf3d-4161-8c06-d2983d2859ad" providerId="ADAL" clId="{D746080C-23BA-664D-9BED-DE9BFD77DFCE}" dt="2022-02-02T17:57:50.940" v="1850" actId="114"/>
          <ac:spMkLst>
            <pc:docMk/>
            <pc:sldMk cId="1297692646" sldId="300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602298012" sldId="300"/>
        </pc:sldMkLst>
      </pc:sldChg>
      <pc:sldChg chg="modSp add mod">
        <pc:chgData name="Arunkumar gopu" userId="6019f0b1-cf3d-4161-8c06-d2983d2859ad" providerId="ADAL" clId="{D746080C-23BA-664D-9BED-DE9BFD77DFCE}" dt="2022-02-02T17:59:04.657" v="1860" actId="20577"/>
        <pc:sldMkLst>
          <pc:docMk/>
          <pc:sldMk cId="1375486941" sldId="301"/>
        </pc:sldMkLst>
        <pc:spChg chg="mod">
          <ac:chgData name="Arunkumar gopu" userId="6019f0b1-cf3d-4161-8c06-d2983d2859ad" providerId="ADAL" clId="{D746080C-23BA-664D-9BED-DE9BFD77DFCE}" dt="2022-02-02T17:59:04.657" v="1860" actId="20577"/>
          <ac:spMkLst>
            <pc:docMk/>
            <pc:sldMk cId="1375486941" sldId="301"/>
            <ac:spMk id="3" creationId="{5FBE7F7E-564E-6542-8A0F-77548C4ED14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393602853" sldId="301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712946982" sldId="302"/>
        </pc:sldMkLst>
      </pc:sldChg>
      <pc:sldChg chg="modSp new mod">
        <pc:chgData name="Arunkumar gopu" userId="6019f0b1-cf3d-4161-8c06-d2983d2859ad" providerId="ADAL" clId="{D746080C-23BA-664D-9BED-DE9BFD77DFCE}" dt="2022-02-03T17:36:11.125" v="1909" actId="27636"/>
        <pc:sldMkLst>
          <pc:docMk/>
          <pc:sldMk cId="4289380789" sldId="302"/>
        </pc:sldMkLst>
        <pc:spChg chg="mod">
          <ac:chgData name="Arunkumar gopu" userId="6019f0b1-cf3d-4161-8c06-d2983d2859ad" providerId="ADAL" clId="{D746080C-23BA-664D-9BED-DE9BFD77DFCE}" dt="2022-02-03T17:28:17.914" v="1875" actId="20577"/>
          <ac:spMkLst>
            <pc:docMk/>
            <pc:sldMk cId="4289380789" sldId="302"/>
            <ac:spMk id="2" creationId="{64D6D5B0-E0FB-E747-AAD7-F31BA9B46F17}"/>
          </ac:spMkLst>
        </pc:spChg>
        <pc:spChg chg="mod">
          <ac:chgData name="Arunkumar gopu" userId="6019f0b1-cf3d-4161-8c06-d2983d2859ad" providerId="ADAL" clId="{D746080C-23BA-664D-9BED-DE9BFD77DFCE}" dt="2022-02-03T17:36:11.125" v="1909" actId="27636"/>
          <ac:spMkLst>
            <pc:docMk/>
            <pc:sldMk cId="4289380789" sldId="302"/>
            <ac:spMk id="3" creationId="{1A743E78-4F72-B647-BB92-C79714273416}"/>
          </ac:spMkLst>
        </pc:spChg>
      </pc:sldChg>
      <pc:sldChg chg="modSp new mod">
        <pc:chgData name="Arunkumar gopu" userId="6019f0b1-cf3d-4161-8c06-d2983d2859ad" providerId="ADAL" clId="{D746080C-23BA-664D-9BED-DE9BFD77DFCE}" dt="2022-02-03T17:39:09.839" v="1983" actId="20577"/>
        <pc:sldMkLst>
          <pc:docMk/>
          <pc:sldMk cId="2774476392" sldId="303"/>
        </pc:sldMkLst>
        <pc:spChg chg="mod">
          <ac:chgData name="Arunkumar gopu" userId="6019f0b1-cf3d-4161-8c06-d2983d2859ad" providerId="ADAL" clId="{D746080C-23BA-664D-9BED-DE9BFD77DFCE}" dt="2022-02-03T17:36:28.989" v="1911"/>
          <ac:spMkLst>
            <pc:docMk/>
            <pc:sldMk cId="2774476392" sldId="303"/>
            <ac:spMk id="2" creationId="{DB17FF7D-B5EA-FE40-BA6F-C6C8807B39E3}"/>
          </ac:spMkLst>
        </pc:spChg>
        <pc:spChg chg="mod">
          <ac:chgData name="Arunkumar gopu" userId="6019f0b1-cf3d-4161-8c06-d2983d2859ad" providerId="ADAL" clId="{D746080C-23BA-664D-9BED-DE9BFD77DFCE}" dt="2022-02-03T17:39:09.839" v="1983" actId="20577"/>
          <ac:spMkLst>
            <pc:docMk/>
            <pc:sldMk cId="2774476392" sldId="303"/>
            <ac:spMk id="3" creationId="{2D1BC028-7C78-674D-B880-50EC62BB138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601335340" sldId="303"/>
        </pc:sldMkLst>
      </pc:sldChg>
      <pc:sldChg chg="modSp add mod">
        <pc:chgData name="Arunkumar gopu" userId="6019f0b1-cf3d-4161-8c06-d2983d2859ad" providerId="ADAL" clId="{D746080C-23BA-664D-9BED-DE9BFD77DFCE}" dt="2022-02-03T17:40:23.907" v="2007" actId="20577"/>
        <pc:sldMkLst>
          <pc:docMk/>
          <pc:sldMk cId="240809986" sldId="304"/>
        </pc:sldMkLst>
        <pc:spChg chg="mod">
          <ac:chgData name="Arunkumar gopu" userId="6019f0b1-cf3d-4161-8c06-d2983d2859ad" providerId="ADAL" clId="{D746080C-23BA-664D-9BED-DE9BFD77DFCE}" dt="2022-02-03T17:40:23.907" v="2007" actId="20577"/>
          <ac:spMkLst>
            <pc:docMk/>
            <pc:sldMk cId="240809986" sldId="304"/>
            <ac:spMk id="3" creationId="{2D1BC028-7C78-674D-B880-50EC62BB138B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419594141" sldId="304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496137398" sldId="305"/>
        </pc:sldMkLst>
      </pc:sldChg>
      <pc:sldChg chg="addSp delSp modSp add mod">
        <pc:chgData name="Arunkumar gopu" userId="6019f0b1-cf3d-4161-8c06-d2983d2859ad" providerId="ADAL" clId="{D746080C-23BA-664D-9BED-DE9BFD77DFCE}" dt="2022-02-03T17:42:24.217" v="2014" actId="1076"/>
        <pc:sldMkLst>
          <pc:docMk/>
          <pc:sldMk cId="3508523436" sldId="305"/>
        </pc:sldMkLst>
        <pc:spChg chg="del">
          <ac:chgData name="Arunkumar gopu" userId="6019f0b1-cf3d-4161-8c06-d2983d2859ad" providerId="ADAL" clId="{D746080C-23BA-664D-9BED-DE9BFD77DFCE}" dt="2022-02-03T17:41:36.182" v="2008" actId="478"/>
          <ac:spMkLst>
            <pc:docMk/>
            <pc:sldMk cId="3508523436" sldId="305"/>
            <ac:spMk id="3" creationId="{2D1BC028-7C78-674D-B880-50EC62BB138B}"/>
          </ac:spMkLst>
        </pc:spChg>
        <pc:picChg chg="add mod">
          <ac:chgData name="Arunkumar gopu" userId="6019f0b1-cf3d-4161-8c06-d2983d2859ad" providerId="ADAL" clId="{D746080C-23BA-664D-9BED-DE9BFD77DFCE}" dt="2022-02-03T17:41:50.883" v="2012" actId="1076"/>
          <ac:picMkLst>
            <pc:docMk/>
            <pc:sldMk cId="3508523436" sldId="305"/>
            <ac:picMk id="1026" creationId="{4DBD55EC-AD99-104A-8AC1-4E0E828A1D59}"/>
          </ac:picMkLst>
        </pc:picChg>
        <pc:picChg chg="add mod">
          <ac:chgData name="Arunkumar gopu" userId="6019f0b1-cf3d-4161-8c06-d2983d2859ad" providerId="ADAL" clId="{D746080C-23BA-664D-9BED-DE9BFD77DFCE}" dt="2022-02-03T17:42:24.217" v="2014" actId="1076"/>
          <ac:picMkLst>
            <pc:docMk/>
            <pc:sldMk cId="3508523436" sldId="305"/>
            <ac:picMk id="1028" creationId="{A8A34609-75BE-A74A-9314-BE856FCF1293}"/>
          </ac:picMkLst>
        </pc:pic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500355209" sldId="306"/>
        </pc:sldMkLst>
      </pc:sldChg>
      <pc:sldChg chg="modSp add mod">
        <pc:chgData name="Arunkumar gopu" userId="6019f0b1-cf3d-4161-8c06-d2983d2859ad" providerId="ADAL" clId="{D746080C-23BA-664D-9BED-DE9BFD77DFCE}" dt="2022-02-04T07:30:04.778" v="2031" actId="6549"/>
        <pc:sldMkLst>
          <pc:docMk/>
          <pc:sldMk cId="3677958657" sldId="306"/>
        </pc:sldMkLst>
        <pc:spChg chg="mod">
          <ac:chgData name="Arunkumar gopu" userId="6019f0b1-cf3d-4161-8c06-d2983d2859ad" providerId="ADAL" clId="{D746080C-23BA-664D-9BED-DE9BFD77DFCE}" dt="2022-02-04T07:30:04.778" v="2031" actId="6549"/>
          <ac:spMkLst>
            <pc:docMk/>
            <pc:sldMk cId="3677958657" sldId="306"/>
            <ac:spMk id="3" creationId="{2D1BC028-7C78-674D-B880-50EC62BB138B}"/>
          </ac:spMkLst>
        </pc:spChg>
      </pc:sldChg>
      <pc:sldChg chg="addSp delSp modSp add mod">
        <pc:chgData name="Arunkumar gopu" userId="6019f0b1-cf3d-4161-8c06-d2983d2859ad" providerId="ADAL" clId="{D746080C-23BA-664D-9BED-DE9BFD77DFCE}" dt="2022-02-04T07:30:31.490" v="2035" actId="1076"/>
        <pc:sldMkLst>
          <pc:docMk/>
          <pc:sldMk cId="1561969288" sldId="307"/>
        </pc:sldMkLst>
        <pc:spChg chg="del">
          <ac:chgData name="Arunkumar gopu" userId="6019f0b1-cf3d-4161-8c06-d2983d2859ad" providerId="ADAL" clId="{D746080C-23BA-664D-9BED-DE9BFD77DFCE}" dt="2022-02-04T07:30:20.635" v="2032" actId="478"/>
          <ac:spMkLst>
            <pc:docMk/>
            <pc:sldMk cId="1561969288" sldId="307"/>
            <ac:spMk id="3" creationId="{2D1BC028-7C78-674D-B880-50EC62BB138B}"/>
          </ac:spMkLst>
        </pc:spChg>
        <pc:picChg chg="add mod">
          <ac:chgData name="Arunkumar gopu" userId="6019f0b1-cf3d-4161-8c06-d2983d2859ad" providerId="ADAL" clId="{D746080C-23BA-664D-9BED-DE9BFD77DFCE}" dt="2022-02-04T07:30:31.490" v="2035" actId="1076"/>
          <ac:picMkLst>
            <pc:docMk/>
            <pc:sldMk cId="1561969288" sldId="307"/>
            <ac:picMk id="6" creationId="{A290B754-780E-CA47-A87C-B73D64375673}"/>
          </ac:picMkLst>
        </pc:pic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119208652" sldId="307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148708617" sldId="308"/>
        </pc:sldMkLst>
      </pc:sldChg>
      <pc:sldChg chg="modSp add mod">
        <pc:chgData name="Arunkumar gopu" userId="6019f0b1-cf3d-4161-8c06-d2983d2859ad" providerId="ADAL" clId="{D746080C-23BA-664D-9BED-DE9BFD77DFCE}" dt="2022-02-04T07:39:14.390" v="2045" actId="20577"/>
        <pc:sldMkLst>
          <pc:docMk/>
          <pc:sldMk cId="2765940936" sldId="308"/>
        </pc:sldMkLst>
        <pc:spChg chg="mod">
          <ac:chgData name="Arunkumar gopu" userId="6019f0b1-cf3d-4161-8c06-d2983d2859ad" providerId="ADAL" clId="{D746080C-23BA-664D-9BED-DE9BFD77DFCE}" dt="2022-02-04T07:39:14.390" v="2045" actId="20577"/>
          <ac:spMkLst>
            <pc:docMk/>
            <pc:sldMk cId="2765940936" sldId="308"/>
            <ac:spMk id="3" creationId="{2D1BC028-7C78-674D-B880-50EC62BB138B}"/>
          </ac:spMkLst>
        </pc:spChg>
      </pc:sldChg>
      <pc:sldChg chg="modSp new mod">
        <pc:chgData name="Arunkumar gopu" userId="6019f0b1-cf3d-4161-8c06-d2983d2859ad" providerId="ADAL" clId="{D746080C-23BA-664D-9BED-DE9BFD77DFCE}" dt="2022-02-04T07:45:24.516" v="2141" actId="5793"/>
        <pc:sldMkLst>
          <pc:docMk/>
          <pc:sldMk cId="2371370595" sldId="309"/>
        </pc:sldMkLst>
        <pc:spChg chg="mod">
          <ac:chgData name="Arunkumar gopu" userId="6019f0b1-cf3d-4161-8c06-d2983d2859ad" providerId="ADAL" clId="{D746080C-23BA-664D-9BED-DE9BFD77DFCE}" dt="2022-02-04T07:41:12.921" v="2075" actId="313"/>
          <ac:spMkLst>
            <pc:docMk/>
            <pc:sldMk cId="2371370595" sldId="309"/>
            <ac:spMk id="2" creationId="{93091958-8B9B-514F-8B54-2E5F5335C36D}"/>
          </ac:spMkLst>
        </pc:spChg>
        <pc:spChg chg="mod">
          <ac:chgData name="Arunkumar gopu" userId="6019f0b1-cf3d-4161-8c06-d2983d2859ad" providerId="ADAL" clId="{D746080C-23BA-664D-9BED-DE9BFD77DFCE}" dt="2022-02-04T07:45:24.516" v="2141" actId="5793"/>
          <ac:spMkLst>
            <pc:docMk/>
            <pc:sldMk cId="2371370595" sldId="309"/>
            <ac:spMk id="3" creationId="{D9F3A1C7-74BE-EC4E-9CF4-0B6494664E6F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421923687" sldId="309"/>
        </pc:sldMkLst>
      </pc:sldChg>
      <pc:sldChg chg="modSp add mod">
        <pc:chgData name="Arunkumar gopu" userId="6019f0b1-cf3d-4161-8c06-d2983d2859ad" providerId="ADAL" clId="{D746080C-23BA-664D-9BED-DE9BFD77DFCE}" dt="2022-02-04T07:48:59.970" v="2244" actId="20577"/>
        <pc:sldMkLst>
          <pc:docMk/>
          <pc:sldMk cId="2891142356" sldId="310"/>
        </pc:sldMkLst>
        <pc:spChg chg="mod">
          <ac:chgData name="Arunkumar gopu" userId="6019f0b1-cf3d-4161-8c06-d2983d2859ad" providerId="ADAL" clId="{D746080C-23BA-664D-9BED-DE9BFD77DFCE}" dt="2022-02-04T07:48:59.970" v="2244" actId="20577"/>
          <ac:spMkLst>
            <pc:docMk/>
            <pc:sldMk cId="2891142356" sldId="310"/>
            <ac:spMk id="3" creationId="{D9F3A1C7-74BE-EC4E-9CF4-0B6494664E6F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428619029" sldId="310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939364488" sldId="311"/>
        </pc:sldMkLst>
      </pc:sldChg>
      <pc:sldChg chg="modSp add mod">
        <pc:chgData name="Arunkumar gopu" userId="6019f0b1-cf3d-4161-8c06-d2983d2859ad" providerId="ADAL" clId="{D746080C-23BA-664D-9BED-DE9BFD77DFCE}" dt="2022-02-04T07:52:34.765" v="2310" actId="27636"/>
        <pc:sldMkLst>
          <pc:docMk/>
          <pc:sldMk cId="2471171806" sldId="311"/>
        </pc:sldMkLst>
        <pc:spChg chg="mod">
          <ac:chgData name="Arunkumar gopu" userId="6019f0b1-cf3d-4161-8c06-d2983d2859ad" providerId="ADAL" clId="{D746080C-23BA-664D-9BED-DE9BFD77DFCE}" dt="2022-02-04T07:52:34.765" v="2310" actId="27636"/>
          <ac:spMkLst>
            <pc:docMk/>
            <pc:sldMk cId="2471171806" sldId="311"/>
            <ac:spMk id="3" creationId="{D9F3A1C7-74BE-EC4E-9CF4-0B6494664E6F}"/>
          </ac:spMkLst>
        </pc:spChg>
      </pc:sldChg>
      <pc:sldChg chg="modSp add mod">
        <pc:chgData name="Arunkumar gopu" userId="6019f0b1-cf3d-4161-8c06-d2983d2859ad" providerId="ADAL" clId="{D746080C-23BA-664D-9BED-DE9BFD77DFCE}" dt="2022-02-04T07:54:29.735" v="2361" actId="20577"/>
        <pc:sldMkLst>
          <pc:docMk/>
          <pc:sldMk cId="3025178879" sldId="312"/>
        </pc:sldMkLst>
        <pc:spChg chg="mod">
          <ac:chgData name="Arunkumar gopu" userId="6019f0b1-cf3d-4161-8c06-d2983d2859ad" providerId="ADAL" clId="{D746080C-23BA-664D-9BED-DE9BFD77DFCE}" dt="2022-02-04T07:54:29.735" v="2361" actId="20577"/>
          <ac:spMkLst>
            <pc:docMk/>
            <pc:sldMk cId="3025178879" sldId="312"/>
            <ac:spMk id="3" creationId="{D9F3A1C7-74BE-EC4E-9CF4-0B6494664E6F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777326274" sldId="312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11812629" sldId="313"/>
        </pc:sldMkLst>
      </pc:sldChg>
      <pc:sldChg chg="addSp delSp modSp add">
        <pc:chgData name="Arunkumar gopu" userId="6019f0b1-cf3d-4161-8c06-d2983d2859ad" providerId="ADAL" clId="{D746080C-23BA-664D-9BED-DE9BFD77DFCE}" dt="2022-02-04T07:55:26.776" v="2362"/>
        <pc:sldMkLst>
          <pc:docMk/>
          <pc:sldMk cId="1531043816" sldId="313"/>
        </pc:sldMkLst>
        <pc:spChg chg="del">
          <ac:chgData name="Arunkumar gopu" userId="6019f0b1-cf3d-4161-8c06-d2983d2859ad" providerId="ADAL" clId="{D746080C-23BA-664D-9BED-DE9BFD77DFCE}" dt="2022-02-04T07:55:26.776" v="2362"/>
          <ac:spMkLst>
            <pc:docMk/>
            <pc:sldMk cId="1531043816" sldId="313"/>
            <ac:spMk id="3" creationId="{D9F3A1C7-74BE-EC4E-9CF4-0B6494664E6F}"/>
          </ac:spMkLst>
        </pc:spChg>
        <pc:picChg chg="add mod">
          <ac:chgData name="Arunkumar gopu" userId="6019f0b1-cf3d-4161-8c06-d2983d2859ad" providerId="ADAL" clId="{D746080C-23BA-664D-9BED-DE9BFD77DFCE}" dt="2022-02-04T07:55:26.776" v="2362"/>
          <ac:picMkLst>
            <pc:docMk/>
            <pc:sldMk cId="1531043816" sldId="313"/>
            <ac:picMk id="6" creationId="{9FE3F171-A330-B94A-B1B6-963B05149A87}"/>
          </ac:picMkLst>
        </pc:pic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183334414" sldId="314"/>
        </pc:sldMkLst>
      </pc:sldChg>
      <pc:sldChg chg="modSp new mod">
        <pc:chgData name="Arunkumar gopu" userId="6019f0b1-cf3d-4161-8c06-d2983d2859ad" providerId="ADAL" clId="{D746080C-23BA-664D-9BED-DE9BFD77DFCE}" dt="2022-02-07T07:03:25.510" v="2405" actId="20577"/>
        <pc:sldMkLst>
          <pc:docMk/>
          <pc:sldMk cId="224995035" sldId="314"/>
        </pc:sldMkLst>
        <pc:spChg chg="mod">
          <ac:chgData name="Arunkumar gopu" userId="6019f0b1-cf3d-4161-8c06-d2983d2859ad" providerId="ADAL" clId="{D746080C-23BA-664D-9BED-DE9BFD77DFCE}" dt="2022-02-07T05:27:33.430" v="2384" actId="20577"/>
          <ac:spMkLst>
            <pc:docMk/>
            <pc:sldMk cId="224995035" sldId="314"/>
            <ac:spMk id="2" creationId="{FC449D03-DCB8-824A-9FD8-52E3080043C6}"/>
          </ac:spMkLst>
        </pc:spChg>
        <pc:spChg chg="mod">
          <ac:chgData name="Arunkumar gopu" userId="6019f0b1-cf3d-4161-8c06-d2983d2859ad" providerId="ADAL" clId="{D746080C-23BA-664D-9BED-DE9BFD77DFCE}" dt="2022-02-07T07:03:25.510" v="2405" actId="20577"/>
          <ac:spMkLst>
            <pc:docMk/>
            <pc:sldMk cId="224995035" sldId="314"/>
            <ac:spMk id="3" creationId="{F29F8FE3-C5C6-0846-873F-B70DD748C9BB}"/>
          </ac:spMkLst>
        </pc:spChg>
      </pc:sldChg>
      <pc:sldChg chg="add del">
        <pc:chgData name="Arunkumar gopu" userId="6019f0b1-cf3d-4161-8c06-d2983d2859ad" providerId="ADAL" clId="{D746080C-23BA-664D-9BED-DE9BFD77DFCE}" dt="2022-02-04T07:55:32.427" v="2363" actId="2696"/>
        <pc:sldMkLst>
          <pc:docMk/>
          <pc:sldMk cId="1609877131" sldId="314"/>
        </pc:sldMkLst>
      </pc:sldChg>
      <pc:sldChg chg="del">
        <pc:chgData name="Arunkumar gopu" userId="6019f0b1-cf3d-4161-8c06-d2983d2859ad" providerId="ADAL" clId="{D746080C-23BA-664D-9BED-DE9BFD77DFCE}" dt="2022-01-21T08:57:33.220" v="6" actId="2696"/>
        <pc:sldMkLst>
          <pc:docMk/>
          <pc:sldMk cId="603868239" sldId="315"/>
        </pc:sldMkLst>
      </pc:sldChg>
      <pc:sldChg chg="modSp new mod">
        <pc:chgData name="Arunkumar gopu" userId="6019f0b1-cf3d-4161-8c06-d2983d2859ad" providerId="ADAL" clId="{D746080C-23BA-664D-9BED-DE9BFD77DFCE}" dt="2022-02-07T07:10:11.321" v="2445" actId="20577"/>
        <pc:sldMkLst>
          <pc:docMk/>
          <pc:sldMk cId="3791554886" sldId="315"/>
        </pc:sldMkLst>
        <pc:spChg chg="mod">
          <ac:chgData name="Arunkumar gopu" userId="6019f0b1-cf3d-4161-8c06-d2983d2859ad" providerId="ADAL" clId="{D746080C-23BA-664D-9BED-DE9BFD77DFCE}" dt="2022-02-07T07:03:39.234" v="2424" actId="20577"/>
          <ac:spMkLst>
            <pc:docMk/>
            <pc:sldMk cId="3791554886" sldId="315"/>
            <ac:spMk id="2" creationId="{722B3EC9-B218-5C45-882A-07B24C707E17}"/>
          </ac:spMkLst>
        </pc:spChg>
        <pc:spChg chg="mod">
          <ac:chgData name="Arunkumar gopu" userId="6019f0b1-cf3d-4161-8c06-d2983d2859ad" providerId="ADAL" clId="{D746080C-23BA-664D-9BED-DE9BFD77DFCE}" dt="2022-02-07T07:10:11.321" v="2445" actId="20577"/>
          <ac:spMkLst>
            <pc:docMk/>
            <pc:sldMk cId="3791554886" sldId="315"/>
            <ac:spMk id="3" creationId="{9BC543DA-0B89-5742-B106-FACE7DF2908C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1217195011" sldId="316"/>
        </pc:sldMkLst>
      </pc:sldChg>
      <pc:sldChg chg="modSp new mod">
        <pc:chgData name="Arunkumar gopu" userId="6019f0b1-cf3d-4161-8c06-d2983d2859ad" providerId="ADAL" clId="{D746080C-23BA-664D-9BED-DE9BFD77DFCE}" dt="2022-02-07T09:11:52.716" v="2512" actId="403"/>
        <pc:sldMkLst>
          <pc:docMk/>
          <pc:sldMk cId="2189301025" sldId="316"/>
        </pc:sldMkLst>
        <pc:spChg chg="mod">
          <ac:chgData name="Arunkumar gopu" userId="6019f0b1-cf3d-4161-8c06-d2983d2859ad" providerId="ADAL" clId="{D746080C-23BA-664D-9BED-DE9BFD77DFCE}" dt="2022-02-07T07:10:51.046" v="2447"/>
          <ac:spMkLst>
            <pc:docMk/>
            <pc:sldMk cId="2189301025" sldId="316"/>
            <ac:spMk id="2" creationId="{EC3A4437-D5D4-664F-9A79-94BC17F43B07}"/>
          </ac:spMkLst>
        </pc:spChg>
        <pc:spChg chg="mod">
          <ac:chgData name="Arunkumar gopu" userId="6019f0b1-cf3d-4161-8c06-d2983d2859ad" providerId="ADAL" clId="{D746080C-23BA-664D-9BED-DE9BFD77DFCE}" dt="2022-02-07T09:11:52.716" v="2512" actId="403"/>
          <ac:spMkLst>
            <pc:docMk/>
            <pc:sldMk cId="2189301025" sldId="316"/>
            <ac:spMk id="3" creationId="{6BAC3998-8768-F447-8742-8A6F0B914340}"/>
          </ac:spMkLst>
        </pc:spChg>
      </pc:sldChg>
      <pc:sldChg chg="modSp add mod">
        <pc:chgData name="Arunkumar gopu" userId="6019f0b1-cf3d-4161-8c06-d2983d2859ad" providerId="ADAL" clId="{D746080C-23BA-664D-9BED-DE9BFD77DFCE}" dt="2022-02-07T09:12:48.432" v="2540" actId="27636"/>
        <pc:sldMkLst>
          <pc:docMk/>
          <pc:sldMk cId="969285905" sldId="317"/>
        </pc:sldMkLst>
        <pc:spChg chg="mod">
          <ac:chgData name="Arunkumar gopu" userId="6019f0b1-cf3d-4161-8c06-d2983d2859ad" providerId="ADAL" clId="{D746080C-23BA-664D-9BED-DE9BFD77DFCE}" dt="2022-02-07T09:12:48.432" v="2540" actId="27636"/>
          <ac:spMkLst>
            <pc:docMk/>
            <pc:sldMk cId="969285905" sldId="317"/>
            <ac:spMk id="3" creationId="{6BAC3998-8768-F447-8742-8A6F0B914340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342485703" sldId="317"/>
        </pc:sldMkLst>
      </pc:sldChg>
      <pc:sldChg chg="addSp delSp modSp add mod">
        <pc:chgData name="Arunkumar gopu" userId="6019f0b1-cf3d-4161-8c06-d2983d2859ad" providerId="ADAL" clId="{D746080C-23BA-664D-9BED-DE9BFD77DFCE}" dt="2022-02-07T09:13:46.856" v="2544" actId="1076"/>
        <pc:sldMkLst>
          <pc:docMk/>
          <pc:sldMk cId="1935161760" sldId="318"/>
        </pc:sldMkLst>
        <pc:spChg chg="del mod">
          <ac:chgData name="Arunkumar gopu" userId="6019f0b1-cf3d-4161-8c06-d2983d2859ad" providerId="ADAL" clId="{D746080C-23BA-664D-9BED-DE9BFD77DFCE}" dt="2022-02-07T09:13:39.104" v="2541" actId="478"/>
          <ac:spMkLst>
            <pc:docMk/>
            <pc:sldMk cId="1935161760" sldId="318"/>
            <ac:spMk id="3" creationId="{6BAC3998-8768-F447-8742-8A6F0B914340}"/>
          </ac:spMkLst>
        </pc:spChg>
        <pc:picChg chg="add mod">
          <ac:chgData name="Arunkumar gopu" userId="6019f0b1-cf3d-4161-8c06-d2983d2859ad" providerId="ADAL" clId="{D746080C-23BA-664D-9BED-DE9BFD77DFCE}" dt="2022-02-07T09:13:46.856" v="2544" actId="1076"/>
          <ac:picMkLst>
            <pc:docMk/>
            <pc:sldMk cId="1935161760" sldId="318"/>
            <ac:picMk id="6" creationId="{FCB9CB4C-062E-7A42-8A94-3E43F4B7007A}"/>
          </ac:picMkLst>
        </pc:pic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263238253" sldId="318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144388809" sldId="319"/>
        </pc:sldMkLst>
      </pc:sldChg>
      <pc:sldChg chg="modSp add del mod">
        <pc:chgData name="Arunkumar gopu" userId="6019f0b1-cf3d-4161-8c06-d2983d2859ad" providerId="ADAL" clId="{D746080C-23BA-664D-9BED-DE9BFD77DFCE}" dt="2022-02-07T09:16:05.792" v="2565" actId="2696"/>
        <pc:sldMkLst>
          <pc:docMk/>
          <pc:sldMk cId="1469191573" sldId="319"/>
        </pc:sldMkLst>
        <pc:spChg chg="mod">
          <ac:chgData name="Arunkumar gopu" userId="6019f0b1-cf3d-4161-8c06-d2983d2859ad" providerId="ADAL" clId="{D746080C-23BA-664D-9BED-DE9BFD77DFCE}" dt="2022-02-07T09:14:45.046" v="2564" actId="20577"/>
          <ac:spMkLst>
            <pc:docMk/>
            <pc:sldMk cId="1469191573" sldId="319"/>
            <ac:spMk id="2" creationId="{EC3A4437-D5D4-664F-9A79-94BC17F43B07}"/>
          </ac:spMkLst>
        </pc:spChg>
      </pc:sldChg>
      <pc:sldChg chg="modSp add mod">
        <pc:chgData name="Arunkumar gopu" userId="6019f0b1-cf3d-4161-8c06-d2983d2859ad" providerId="ADAL" clId="{D746080C-23BA-664D-9BED-DE9BFD77DFCE}" dt="2022-02-07T09:27:09.967" v="2612" actId="27636"/>
        <pc:sldMkLst>
          <pc:docMk/>
          <pc:sldMk cId="217773280" sldId="320"/>
        </pc:sldMkLst>
        <pc:spChg chg="mod">
          <ac:chgData name="Arunkumar gopu" userId="6019f0b1-cf3d-4161-8c06-d2983d2859ad" providerId="ADAL" clId="{D746080C-23BA-664D-9BED-DE9BFD77DFCE}" dt="2022-02-07T09:27:09.967" v="2612" actId="27636"/>
          <ac:spMkLst>
            <pc:docMk/>
            <pc:sldMk cId="217773280" sldId="320"/>
            <ac:spMk id="3" creationId="{6BAC3998-8768-F447-8742-8A6F0B914340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892257273" sldId="320"/>
        </pc:sldMkLst>
      </pc:sldChg>
      <pc:sldChg chg="modSp add mod">
        <pc:chgData name="Arunkumar gopu" userId="6019f0b1-cf3d-4161-8c06-d2983d2859ad" providerId="ADAL" clId="{D746080C-23BA-664D-9BED-DE9BFD77DFCE}" dt="2022-02-07T09:28:58.885" v="2633" actId="20577"/>
        <pc:sldMkLst>
          <pc:docMk/>
          <pc:sldMk cId="335046422" sldId="321"/>
        </pc:sldMkLst>
        <pc:spChg chg="mod">
          <ac:chgData name="Arunkumar gopu" userId="6019f0b1-cf3d-4161-8c06-d2983d2859ad" providerId="ADAL" clId="{D746080C-23BA-664D-9BED-DE9BFD77DFCE}" dt="2022-02-07T09:28:58.885" v="2633" actId="20577"/>
          <ac:spMkLst>
            <pc:docMk/>
            <pc:sldMk cId="335046422" sldId="321"/>
            <ac:spMk id="3" creationId="{6BAC3998-8768-F447-8742-8A6F0B914340}"/>
          </ac:spMkLst>
        </pc:spChg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827835688" sldId="321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1385946639" sldId="322"/>
        </pc:sldMkLst>
      </pc:sldChg>
      <pc:sldChg chg="addSp delSp modSp add mod">
        <pc:chgData name="Arunkumar gopu" userId="6019f0b1-cf3d-4161-8c06-d2983d2859ad" providerId="ADAL" clId="{D746080C-23BA-664D-9BED-DE9BFD77DFCE}" dt="2022-02-07T09:30:58.314" v="2650" actId="120"/>
        <pc:sldMkLst>
          <pc:docMk/>
          <pc:sldMk cId="1881270845" sldId="322"/>
        </pc:sldMkLst>
        <pc:spChg chg="mod">
          <ac:chgData name="Arunkumar gopu" userId="6019f0b1-cf3d-4161-8c06-d2983d2859ad" providerId="ADAL" clId="{D746080C-23BA-664D-9BED-DE9BFD77DFCE}" dt="2022-02-07T09:30:58.314" v="2650" actId="120"/>
          <ac:spMkLst>
            <pc:docMk/>
            <pc:sldMk cId="1881270845" sldId="322"/>
            <ac:spMk id="2" creationId="{D4EC2571-FE3A-5140-81CB-BD4F9274A6E3}"/>
          </ac:spMkLst>
        </pc:spChg>
        <pc:spChg chg="del">
          <ac:chgData name="Arunkumar gopu" userId="6019f0b1-cf3d-4161-8c06-d2983d2859ad" providerId="ADAL" clId="{D746080C-23BA-664D-9BED-DE9BFD77DFCE}" dt="2022-02-07T09:30:29.189" v="2637" actId="478"/>
          <ac:spMkLst>
            <pc:docMk/>
            <pc:sldMk cId="1881270845" sldId="322"/>
            <ac:spMk id="3" creationId="{0DA02F2A-51B6-DC43-B7AE-A6805EC3A1CF}"/>
          </ac:spMkLst>
        </pc:spChg>
        <pc:spChg chg="add del mod">
          <ac:chgData name="Arunkumar gopu" userId="6019f0b1-cf3d-4161-8c06-d2983d2859ad" providerId="ADAL" clId="{D746080C-23BA-664D-9BED-DE9BFD77DFCE}" dt="2022-02-07T09:30:42.998" v="2640" actId="478"/>
          <ac:spMkLst>
            <pc:docMk/>
            <pc:sldMk cId="1881270845" sldId="322"/>
            <ac:spMk id="7" creationId="{BEC165E7-CE95-DC4A-B3A9-157A89FADDCC}"/>
          </ac:spMkLst>
        </pc:spChg>
      </pc:sldChg>
      <pc:sldChg chg="add del">
        <pc:chgData name="Arunkumar gopu" userId="6019f0b1-cf3d-4161-8c06-d2983d2859ad" providerId="ADAL" clId="{D746080C-23BA-664D-9BED-DE9BFD77DFCE}" dt="2022-02-07T09:30:07.957" v="2634" actId="2696"/>
        <pc:sldMkLst>
          <pc:docMk/>
          <pc:sldMk cId="4155269694" sldId="322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254708586" sldId="323"/>
        </pc:sldMkLst>
      </pc:sldChg>
      <pc:sldChg chg="add del">
        <pc:chgData name="Arunkumar gopu" userId="6019f0b1-cf3d-4161-8c06-d2983d2859ad" providerId="ADAL" clId="{D746080C-23BA-664D-9BED-DE9BFD77DFCE}" dt="2022-02-07T09:30:11.759" v="2635" actId="2696"/>
        <pc:sldMkLst>
          <pc:docMk/>
          <pc:sldMk cId="3672426839" sldId="323"/>
        </pc:sldMkLst>
      </pc:sldChg>
      <pc:sldChg chg="add del">
        <pc:chgData name="Arunkumar gopu" userId="6019f0b1-cf3d-4161-8c06-d2983d2859ad" providerId="ADAL" clId="{D746080C-23BA-664D-9BED-DE9BFD77DFCE}" dt="2022-02-07T09:30:11.759" v="2635" actId="2696"/>
        <pc:sldMkLst>
          <pc:docMk/>
          <pc:sldMk cId="316862964" sldId="324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371221432" sldId="324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608861818" sldId="325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608335271" sldId="326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1137777546" sldId="327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476365975" sldId="328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463476919" sldId="329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4184935065" sldId="330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952821132" sldId="331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673185145" sldId="332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454422270" sldId="333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42480197" sldId="334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572656066" sldId="335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3650957001" sldId="336"/>
        </pc:sldMkLst>
      </pc:sldChg>
      <pc:sldChg chg="del">
        <pc:chgData name="Arunkumar gopu" userId="6019f0b1-cf3d-4161-8c06-d2983d2859ad" providerId="ADAL" clId="{D746080C-23BA-664D-9BED-DE9BFD77DFCE}" dt="2022-01-21T08:57:44.499" v="7" actId="2696"/>
        <pc:sldMkLst>
          <pc:docMk/>
          <pc:sldMk cId="2824862077" sldId="337"/>
        </pc:sldMkLst>
      </pc:sldChg>
    </pc:docChg>
  </pc:docChgLst>
  <pc:docChgLst>
    <pc:chgData name="Arunkumar Gopu" userId="6019f0b1-cf3d-4161-8c06-d2983d2859ad" providerId="ADAL" clId="{BABD9939-45EB-914B-8AF7-EAB07B1D3D81}"/>
    <pc:docChg chg="undo custSel addSld delSld modSld">
      <pc:chgData name="Arunkumar Gopu" userId="6019f0b1-cf3d-4161-8c06-d2983d2859ad" providerId="ADAL" clId="{BABD9939-45EB-914B-8AF7-EAB07B1D3D81}" dt="2022-05-07T04:22:26.800" v="1230" actId="20577"/>
      <pc:docMkLst>
        <pc:docMk/>
      </pc:docMkLst>
      <pc:sldChg chg="addSp delSp modSp mod">
        <pc:chgData name="Arunkumar Gopu" userId="6019f0b1-cf3d-4161-8c06-d2983d2859ad" providerId="ADAL" clId="{BABD9939-45EB-914B-8AF7-EAB07B1D3D81}" dt="2022-03-28T14:25:15.398" v="58" actId="27636"/>
        <pc:sldMkLst>
          <pc:docMk/>
          <pc:sldMk cId="1435995436" sldId="261"/>
        </pc:sldMkLst>
        <pc:spChg chg="mod">
          <ac:chgData name="Arunkumar Gopu" userId="6019f0b1-cf3d-4161-8c06-d2983d2859ad" providerId="ADAL" clId="{BABD9939-45EB-914B-8AF7-EAB07B1D3D81}" dt="2022-03-28T14:23:52.576" v="1" actId="20577"/>
          <ac:spMkLst>
            <pc:docMk/>
            <pc:sldMk cId="1435995436" sldId="261"/>
            <ac:spMk id="2" creationId="{D4EC2571-FE3A-5140-81CB-BD4F9274A6E3}"/>
          </ac:spMkLst>
        </pc:spChg>
        <pc:spChg chg="mod">
          <ac:chgData name="Arunkumar Gopu" userId="6019f0b1-cf3d-4161-8c06-d2983d2859ad" providerId="ADAL" clId="{BABD9939-45EB-914B-8AF7-EAB07B1D3D81}" dt="2022-03-28T14:25:15.398" v="58" actId="27636"/>
          <ac:spMkLst>
            <pc:docMk/>
            <pc:sldMk cId="1435995436" sldId="261"/>
            <ac:spMk id="3" creationId="{0DA02F2A-51B6-DC43-B7AE-A6805EC3A1CF}"/>
          </ac:spMkLst>
        </pc:spChg>
        <pc:graphicFrameChg chg="add del mod">
          <ac:chgData name="Arunkumar Gopu" userId="6019f0b1-cf3d-4161-8c06-d2983d2859ad" providerId="ADAL" clId="{BABD9939-45EB-914B-8AF7-EAB07B1D3D81}" dt="2022-03-28T14:24:17.243" v="4"/>
          <ac:graphicFrameMkLst>
            <pc:docMk/>
            <pc:sldMk cId="1435995436" sldId="261"/>
            <ac:graphicFrameMk id="6" creationId="{0417CA83-2979-E24B-B321-7A7485969A59}"/>
          </ac:graphicFrameMkLst>
        </pc:graphicFrameChg>
        <pc:graphicFrameChg chg="add del mod">
          <ac:chgData name="Arunkumar Gopu" userId="6019f0b1-cf3d-4161-8c06-d2983d2859ad" providerId="ADAL" clId="{BABD9939-45EB-914B-8AF7-EAB07B1D3D81}" dt="2022-03-28T14:24:21.830" v="6"/>
          <ac:graphicFrameMkLst>
            <pc:docMk/>
            <pc:sldMk cId="1435995436" sldId="261"/>
            <ac:graphicFrameMk id="7" creationId="{46390F63-CEE1-8341-99EE-AE9E1664D84E}"/>
          </ac:graphicFrameMkLst>
        </pc:graphicFrameChg>
        <pc:graphicFrameChg chg="add del mod">
          <ac:chgData name="Arunkumar Gopu" userId="6019f0b1-cf3d-4161-8c06-d2983d2859ad" providerId="ADAL" clId="{BABD9939-45EB-914B-8AF7-EAB07B1D3D81}" dt="2022-03-28T14:24:26.259" v="9"/>
          <ac:graphicFrameMkLst>
            <pc:docMk/>
            <pc:sldMk cId="1435995436" sldId="261"/>
            <ac:graphicFrameMk id="8" creationId="{C0CBE59E-09C3-1942-9AB5-9562FDF4ECBD}"/>
          </ac:graphicFrameMkLst>
        </pc:graphicFrame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1881270845" sldId="322"/>
        </pc:sldMkLst>
      </pc:sldChg>
      <pc:sldChg chg="delSp del mod">
        <pc:chgData name="Arunkumar Gopu" userId="6019f0b1-cf3d-4161-8c06-d2983d2859ad" providerId="ADAL" clId="{BABD9939-45EB-914B-8AF7-EAB07B1D3D81}" dt="2022-03-28T14:25:46.993" v="62" actId="2696"/>
        <pc:sldMkLst>
          <pc:docMk/>
          <pc:sldMk cId="3082422907" sldId="323"/>
        </pc:sldMkLst>
        <pc:picChg chg="del">
          <ac:chgData name="Arunkumar Gopu" userId="6019f0b1-cf3d-4161-8c06-d2983d2859ad" providerId="ADAL" clId="{BABD9939-45EB-914B-8AF7-EAB07B1D3D81}" dt="2022-03-28T14:25:37.455" v="60" actId="478"/>
          <ac:picMkLst>
            <pc:docMk/>
            <pc:sldMk cId="3082422907" sldId="323"/>
            <ac:picMk id="6" creationId="{FD7E42B0-0355-7D43-B0BE-255D8FD6AC51}"/>
          </ac:picMkLst>
        </pc:pic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040151177" sldId="324"/>
        </pc:sldMkLst>
      </pc:sldChg>
      <pc:sldChg chg="modSp new mod">
        <pc:chgData name="Arunkumar Gopu" userId="6019f0b1-cf3d-4161-8c06-d2983d2859ad" providerId="ADAL" clId="{BABD9939-45EB-914B-8AF7-EAB07B1D3D81}" dt="2022-03-28T14:44:19.513" v="280" actId="20577"/>
        <pc:sldMkLst>
          <pc:docMk/>
          <pc:sldMk cId="3518719990" sldId="324"/>
        </pc:sldMkLst>
        <pc:spChg chg="mod">
          <ac:chgData name="Arunkumar Gopu" userId="6019f0b1-cf3d-4161-8c06-d2983d2859ad" providerId="ADAL" clId="{BABD9939-45EB-914B-8AF7-EAB07B1D3D81}" dt="2022-03-28T14:28:31.389" v="68" actId="113"/>
          <ac:spMkLst>
            <pc:docMk/>
            <pc:sldMk cId="3518719990" sldId="324"/>
            <ac:spMk id="2" creationId="{FBFAB269-94CC-9546-8C39-BD8CB01BDA4D}"/>
          </ac:spMkLst>
        </pc:spChg>
        <pc:spChg chg="mod">
          <ac:chgData name="Arunkumar Gopu" userId="6019f0b1-cf3d-4161-8c06-d2983d2859ad" providerId="ADAL" clId="{BABD9939-45EB-914B-8AF7-EAB07B1D3D81}" dt="2022-03-28T14:44:19.513" v="280" actId="20577"/>
          <ac:spMkLst>
            <pc:docMk/>
            <pc:sldMk cId="3518719990" sldId="324"/>
            <ac:spMk id="3" creationId="{C63D2000-0273-EC48-B66E-8F2515248154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5053966" sldId="325"/>
        </pc:sldMkLst>
      </pc:sldChg>
      <pc:sldChg chg="modSp new mod">
        <pc:chgData name="Arunkumar Gopu" userId="6019f0b1-cf3d-4161-8c06-d2983d2859ad" providerId="ADAL" clId="{BABD9939-45EB-914B-8AF7-EAB07B1D3D81}" dt="2022-03-28T14:33:06.009" v="138" actId="5793"/>
        <pc:sldMkLst>
          <pc:docMk/>
          <pc:sldMk cId="2784790907" sldId="325"/>
        </pc:sldMkLst>
        <pc:spChg chg="mod">
          <ac:chgData name="Arunkumar Gopu" userId="6019f0b1-cf3d-4161-8c06-d2983d2859ad" providerId="ADAL" clId="{BABD9939-45EB-914B-8AF7-EAB07B1D3D81}" dt="2022-03-28T14:29:24.521" v="91" actId="113"/>
          <ac:spMkLst>
            <pc:docMk/>
            <pc:sldMk cId="2784790907" sldId="325"/>
            <ac:spMk id="2" creationId="{BAF35EF6-397E-AE40-885D-3DAE0ECF2636}"/>
          </ac:spMkLst>
        </pc:spChg>
        <pc:spChg chg="mod">
          <ac:chgData name="Arunkumar Gopu" userId="6019f0b1-cf3d-4161-8c06-d2983d2859ad" providerId="ADAL" clId="{BABD9939-45EB-914B-8AF7-EAB07B1D3D81}" dt="2022-03-28T14:33:06.009" v="138" actId="5793"/>
          <ac:spMkLst>
            <pc:docMk/>
            <pc:sldMk cId="2784790907" sldId="325"/>
            <ac:spMk id="3" creationId="{0088FF44-6D06-2C49-B4B2-04BB5270A9B5}"/>
          </ac:spMkLst>
        </pc:spChg>
      </pc:sldChg>
      <pc:sldChg chg="modSp new mod">
        <pc:chgData name="Arunkumar Gopu" userId="6019f0b1-cf3d-4161-8c06-d2983d2859ad" providerId="ADAL" clId="{BABD9939-45EB-914B-8AF7-EAB07B1D3D81}" dt="2022-03-28T14:35:23.785" v="158" actId="20577"/>
        <pc:sldMkLst>
          <pc:docMk/>
          <pc:sldMk cId="4122533630" sldId="326"/>
        </pc:sldMkLst>
        <pc:spChg chg="mod">
          <ac:chgData name="Arunkumar Gopu" userId="6019f0b1-cf3d-4161-8c06-d2983d2859ad" providerId="ADAL" clId="{BABD9939-45EB-914B-8AF7-EAB07B1D3D81}" dt="2022-03-28T14:33:33.625" v="140"/>
          <ac:spMkLst>
            <pc:docMk/>
            <pc:sldMk cId="4122533630" sldId="326"/>
            <ac:spMk id="2" creationId="{7E2C7E7E-5B4A-3C47-B81C-E0A26D04CDF3}"/>
          </ac:spMkLst>
        </pc:spChg>
        <pc:spChg chg="mod">
          <ac:chgData name="Arunkumar Gopu" userId="6019f0b1-cf3d-4161-8c06-d2983d2859ad" providerId="ADAL" clId="{BABD9939-45EB-914B-8AF7-EAB07B1D3D81}" dt="2022-03-28T14:35:23.785" v="158" actId="20577"/>
          <ac:spMkLst>
            <pc:docMk/>
            <pc:sldMk cId="4122533630" sldId="326"/>
            <ac:spMk id="3" creationId="{35B8219C-F601-884A-BD50-C5BF5C244F6A}"/>
          </ac:spMkLst>
        </pc:spChg>
      </pc:sldChg>
      <pc:sldChg chg="modSp new mod">
        <pc:chgData name="Arunkumar Gopu" userId="6019f0b1-cf3d-4161-8c06-d2983d2859ad" providerId="ADAL" clId="{BABD9939-45EB-914B-8AF7-EAB07B1D3D81}" dt="2022-03-28T14:36:35.640" v="177" actId="20577"/>
        <pc:sldMkLst>
          <pc:docMk/>
          <pc:sldMk cId="1784363754" sldId="327"/>
        </pc:sldMkLst>
        <pc:spChg chg="mod">
          <ac:chgData name="Arunkumar Gopu" userId="6019f0b1-cf3d-4161-8c06-d2983d2859ad" providerId="ADAL" clId="{BABD9939-45EB-914B-8AF7-EAB07B1D3D81}" dt="2022-03-28T14:35:36.509" v="160"/>
          <ac:spMkLst>
            <pc:docMk/>
            <pc:sldMk cId="1784363754" sldId="327"/>
            <ac:spMk id="2" creationId="{BA6CD30C-2633-1D42-BB41-DA1568C9FEED}"/>
          </ac:spMkLst>
        </pc:spChg>
        <pc:spChg chg="mod">
          <ac:chgData name="Arunkumar Gopu" userId="6019f0b1-cf3d-4161-8c06-d2983d2859ad" providerId="ADAL" clId="{BABD9939-45EB-914B-8AF7-EAB07B1D3D81}" dt="2022-03-28T14:36:35.640" v="177" actId="20577"/>
          <ac:spMkLst>
            <pc:docMk/>
            <pc:sldMk cId="1784363754" sldId="327"/>
            <ac:spMk id="3" creationId="{02342EDB-5016-5445-BA3C-553D3232D6F2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177172654" sldId="328"/>
        </pc:sldMkLst>
      </pc:sldChg>
      <pc:sldChg chg="modSp new mod">
        <pc:chgData name="Arunkumar Gopu" userId="6019f0b1-cf3d-4161-8c06-d2983d2859ad" providerId="ADAL" clId="{BABD9939-45EB-914B-8AF7-EAB07B1D3D81}" dt="2022-03-28T14:38:27.326" v="204" actId="20577"/>
        <pc:sldMkLst>
          <pc:docMk/>
          <pc:sldMk cId="3356528305" sldId="328"/>
        </pc:sldMkLst>
        <pc:spChg chg="mod">
          <ac:chgData name="Arunkumar Gopu" userId="6019f0b1-cf3d-4161-8c06-d2983d2859ad" providerId="ADAL" clId="{BABD9939-45EB-914B-8AF7-EAB07B1D3D81}" dt="2022-03-28T14:36:59.295" v="182" actId="20577"/>
          <ac:spMkLst>
            <pc:docMk/>
            <pc:sldMk cId="3356528305" sldId="328"/>
            <ac:spMk id="2" creationId="{A5D5E5FF-4B33-4046-8185-E34A7FC79B87}"/>
          </ac:spMkLst>
        </pc:spChg>
        <pc:spChg chg="mod">
          <ac:chgData name="Arunkumar Gopu" userId="6019f0b1-cf3d-4161-8c06-d2983d2859ad" providerId="ADAL" clId="{BABD9939-45EB-914B-8AF7-EAB07B1D3D81}" dt="2022-03-28T14:38:27.326" v="204" actId="20577"/>
          <ac:spMkLst>
            <pc:docMk/>
            <pc:sldMk cId="3356528305" sldId="328"/>
            <ac:spMk id="3" creationId="{8FE85977-860D-914F-930F-4B33BD745B30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1733326386" sldId="329"/>
        </pc:sldMkLst>
      </pc:sldChg>
      <pc:sldChg chg="modSp new mod">
        <pc:chgData name="Arunkumar Gopu" userId="6019f0b1-cf3d-4161-8c06-d2983d2859ad" providerId="ADAL" clId="{BABD9939-45EB-914B-8AF7-EAB07B1D3D81}" dt="2022-03-28T14:39:31.661" v="223" actId="20577"/>
        <pc:sldMkLst>
          <pc:docMk/>
          <pc:sldMk cId="2217241165" sldId="329"/>
        </pc:sldMkLst>
        <pc:spChg chg="mod">
          <ac:chgData name="Arunkumar Gopu" userId="6019f0b1-cf3d-4161-8c06-d2983d2859ad" providerId="ADAL" clId="{BABD9939-45EB-914B-8AF7-EAB07B1D3D81}" dt="2022-03-28T14:38:45.374" v="207"/>
          <ac:spMkLst>
            <pc:docMk/>
            <pc:sldMk cId="2217241165" sldId="329"/>
            <ac:spMk id="2" creationId="{4D66C21C-DBA7-5941-872A-5949116B565D}"/>
          </ac:spMkLst>
        </pc:spChg>
        <pc:spChg chg="mod">
          <ac:chgData name="Arunkumar Gopu" userId="6019f0b1-cf3d-4161-8c06-d2983d2859ad" providerId="ADAL" clId="{BABD9939-45EB-914B-8AF7-EAB07B1D3D81}" dt="2022-03-28T14:39:31.661" v="223" actId="20577"/>
          <ac:spMkLst>
            <pc:docMk/>
            <pc:sldMk cId="2217241165" sldId="329"/>
            <ac:spMk id="3" creationId="{2F866522-8A20-FC4F-A674-13BC2B7D5453}"/>
          </ac:spMkLst>
        </pc:spChg>
      </pc:sldChg>
      <pc:sldChg chg="addSp delSp modSp new mod">
        <pc:chgData name="Arunkumar Gopu" userId="6019f0b1-cf3d-4161-8c06-d2983d2859ad" providerId="ADAL" clId="{BABD9939-45EB-914B-8AF7-EAB07B1D3D81}" dt="2022-03-28T14:42:23.835" v="249" actId="1076"/>
        <pc:sldMkLst>
          <pc:docMk/>
          <pc:sldMk cId="1913109935" sldId="330"/>
        </pc:sldMkLst>
        <pc:spChg chg="mod">
          <ac:chgData name="Arunkumar Gopu" userId="6019f0b1-cf3d-4161-8c06-d2983d2859ad" providerId="ADAL" clId="{BABD9939-45EB-914B-8AF7-EAB07B1D3D81}" dt="2022-03-28T14:42:21.417" v="248" actId="1076"/>
          <ac:spMkLst>
            <pc:docMk/>
            <pc:sldMk cId="1913109935" sldId="330"/>
            <ac:spMk id="2" creationId="{14EA56F9-5233-6A4D-867A-508B858BBAC6}"/>
          </ac:spMkLst>
        </pc:spChg>
        <pc:spChg chg="del">
          <ac:chgData name="Arunkumar Gopu" userId="6019f0b1-cf3d-4161-8c06-d2983d2859ad" providerId="ADAL" clId="{BABD9939-45EB-914B-8AF7-EAB07B1D3D81}" dt="2022-03-28T14:41:21.119" v="225" actId="478"/>
          <ac:spMkLst>
            <pc:docMk/>
            <pc:sldMk cId="1913109935" sldId="330"/>
            <ac:spMk id="3" creationId="{C1370449-AB98-0342-9250-8462A7E28966}"/>
          </ac:spMkLst>
        </pc:spChg>
        <pc:picChg chg="add mod">
          <ac:chgData name="Arunkumar Gopu" userId="6019f0b1-cf3d-4161-8c06-d2983d2859ad" providerId="ADAL" clId="{BABD9939-45EB-914B-8AF7-EAB07B1D3D81}" dt="2022-03-28T14:42:23.835" v="249" actId="1076"/>
          <ac:picMkLst>
            <pc:docMk/>
            <pc:sldMk cId="1913109935" sldId="330"/>
            <ac:picMk id="6" creationId="{D58150BF-298B-3146-B8F8-45A842CF4545}"/>
          </ac:picMkLst>
        </pc:pic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696957423" sldId="330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527424582" sldId="331"/>
        </pc:sldMkLst>
      </pc:sldChg>
      <pc:sldChg chg="modSp new mod">
        <pc:chgData name="Arunkumar Gopu" userId="6019f0b1-cf3d-4161-8c06-d2983d2859ad" providerId="ADAL" clId="{BABD9939-45EB-914B-8AF7-EAB07B1D3D81}" dt="2022-03-28T14:44:02.671" v="279" actId="20577"/>
        <pc:sldMkLst>
          <pc:docMk/>
          <pc:sldMk cId="884649926" sldId="331"/>
        </pc:sldMkLst>
        <pc:spChg chg="mod">
          <ac:chgData name="Arunkumar Gopu" userId="6019f0b1-cf3d-4161-8c06-d2983d2859ad" providerId="ADAL" clId="{BABD9939-45EB-914B-8AF7-EAB07B1D3D81}" dt="2022-03-28T14:43:00.373" v="262" actId="20577"/>
          <ac:spMkLst>
            <pc:docMk/>
            <pc:sldMk cId="884649926" sldId="331"/>
            <ac:spMk id="2" creationId="{7F42F69C-C1D4-6C4D-9F79-7DD171E6A789}"/>
          </ac:spMkLst>
        </pc:spChg>
        <pc:spChg chg="mod">
          <ac:chgData name="Arunkumar Gopu" userId="6019f0b1-cf3d-4161-8c06-d2983d2859ad" providerId="ADAL" clId="{BABD9939-45EB-914B-8AF7-EAB07B1D3D81}" dt="2022-03-28T14:44:02.671" v="279" actId="20577"/>
          <ac:spMkLst>
            <pc:docMk/>
            <pc:sldMk cId="884649926" sldId="331"/>
            <ac:spMk id="3" creationId="{D3CF7CD6-295D-7C48-B9B7-9492D93D84C2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634095477" sldId="332"/>
        </pc:sldMkLst>
      </pc:sldChg>
      <pc:sldChg chg="modSp new mod">
        <pc:chgData name="Arunkumar Gopu" userId="6019f0b1-cf3d-4161-8c06-d2983d2859ad" providerId="ADAL" clId="{BABD9939-45EB-914B-8AF7-EAB07B1D3D81}" dt="2022-03-28T14:47:09.207" v="306" actId="33524"/>
        <pc:sldMkLst>
          <pc:docMk/>
          <pc:sldMk cId="3788268789" sldId="332"/>
        </pc:sldMkLst>
        <pc:spChg chg="mod">
          <ac:chgData name="Arunkumar Gopu" userId="6019f0b1-cf3d-4161-8c06-d2983d2859ad" providerId="ADAL" clId="{BABD9939-45EB-914B-8AF7-EAB07B1D3D81}" dt="2022-03-28T14:45:06.377" v="287" actId="114"/>
          <ac:spMkLst>
            <pc:docMk/>
            <pc:sldMk cId="3788268789" sldId="332"/>
            <ac:spMk id="2" creationId="{6B739F25-FACB-8249-9FD0-75F373BD7BB4}"/>
          </ac:spMkLst>
        </pc:spChg>
        <pc:spChg chg="mod">
          <ac:chgData name="Arunkumar Gopu" userId="6019f0b1-cf3d-4161-8c06-d2983d2859ad" providerId="ADAL" clId="{BABD9939-45EB-914B-8AF7-EAB07B1D3D81}" dt="2022-03-28T14:47:09.207" v="306" actId="33524"/>
          <ac:spMkLst>
            <pc:docMk/>
            <pc:sldMk cId="3788268789" sldId="332"/>
            <ac:spMk id="3" creationId="{50B00884-B145-9446-9578-02FDFBE4F7D7}"/>
          </ac:spMkLst>
        </pc:spChg>
      </pc:sldChg>
      <pc:sldChg chg="modSp new mod">
        <pc:chgData name="Arunkumar Gopu" userId="6019f0b1-cf3d-4161-8c06-d2983d2859ad" providerId="ADAL" clId="{BABD9939-45EB-914B-8AF7-EAB07B1D3D81}" dt="2022-04-08T16:40:08.883" v="408" actId="20577"/>
        <pc:sldMkLst>
          <pc:docMk/>
          <pc:sldMk cId="3760018116" sldId="333"/>
        </pc:sldMkLst>
        <pc:spChg chg="mod">
          <ac:chgData name="Arunkumar Gopu" userId="6019f0b1-cf3d-4161-8c06-d2983d2859ad" providerId="ADAL" clId="{BABD9939-45EB-914B-8AF7-EAB07B1D3D81}" dt="2022-03-28T14:46:48.742" v="301"/>
          <ac:spMkLst>
            <pc:docMk/>
            <pc:sldMk cId="3760018116" sldId="333"/>
            <ac:spMk id="2" creationId="{AA1E99FE-C151-8B47-A2C5-156C9B6595FC}"/>
          </ac:spMkLst>
        </pc:spChg>
        <pc:spChg chg="mod">
          <ac:chgData name="Arunkumar Gopu" userId="6019f0b1-cf3d-4161-8c06-d2983d2859ad" providerId="ADAL" clId="{BABD9939-45EB-914B-8AF7-EAB07B1D3D81}" dt="2022-04-08T16:40:08.883" v="408" actId="20577"/>
          <ac:spMkLst>
            <pc:docMk/>
            <pc:sldMk cId="3760018116" sldId="333"/>
            <ac:spMk id="3" creationId="{548FB78F-7D7B-EA40-91C5-510BB94DA758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4238227212" sldId="333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540250089" sldId="334"/>
        </pc:sldMkLst>
      </pc:sldChg>
      <pc:sldChg chg="modSp new mod">
        <pc:chgData name="Arunkumar Gopu" userId="6019f0b1-cf3d-4161-8c06-d2983d2859ad" providerId="ADAL" clId="{BABD9939-45EB-914B-8AF7-EAB07B1D3D81}" dt="2022-04-08T16:41:14.607" v="419" actId="27636"/>
        <pc:sldMkLst>
          <pc:docMk/>
          <pc:sldMk cId="1643770096" sldId="334"/>
        </pc:sldMkLst>
        <pc:spChg chg="mod">
          <ac:chgData name="Arunkumar Gopu" userId="6019f0b1-cf3d-4161-8c06-d2983d2859ad" providerId="ADAL" clId="{BABD9939-45EB-914B-8AF7-EAB07B1D3D81}" dt="2022-03-28T14:52:34.871" v="321"/>
          <ac:spMkLst>
            <pc:docMk/>
            <pc:sldMk cId="1643770096" sldId="334"/>
            <ac:spMk id="2" creationId="{6F1228A3-7C3F-114C-B022-2A0963FB9641}"/>
          </ac:spMkLst>
        </pc:spChg>
        <pc:spChg chg="mod">
          <ac:chgData name="Arunkumar Gopu" userId="6019f0b1-cf3d-4161-8c06-d2983d2859ad" providerId="ADAL" clId="{BABD9939-45EB-914B-8AF7-EAB07B1D3D81}" dt="2022-04-08T16:41:14.607" v="419" actId="27636"/>
          <ac:spMkLst>
            <pc:docMk/>
            <pc:sldMk cId="1643770096" sldId="334"/>
            <ac:spMk id="3" creationId="{10A1A18B-36ED-9A4E-99CC-0542017E051A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107867866" sldId="335"/>
        </pc:sldMkLst>
      </pc:sldChg>
      <pc:sldChg chg="modSp new del mod">
        <pc:chgData name="Arunkumar Gopu" userId="6019f0b1-cf3d-4161-8c06-d2983d2859ad" providerId="ADAL" clId="{BABD9939-45EB-914B-8AF7-EAB07B1D3D81}" dt="2022-04-08T16:42:58.861" v="432" actId="2696"/>
        <pc:sldMkLst>
          <pc:docMk/>
          <pc:sldMk cId="4054240610" sldId="335"/>
        </pc:sldMkLst>
        <pc:spChg chg="mod">
          <ac:chgData name="Arunkumar Gopu" userId="6019f0b1-cf3d-4161-8c06-d2983d2859ad" providerId="ADAL" clId="{BABD9939-45EB-914B-8AF7-EAB07B1D3D81}" dt="2022-03-28T14:52:57.862" v="326" actId="113"/>
          <ac:spMkLst>
            <pc:docMk/>
            <pc:sldMk cId="4054240610" sldId="335"/>
            <ac:spMk id="2" creationId="{8DE2EA58-D49F-7345-83F1-4F5BF79F504E}"/>
          </ac:spMkLst>
        </pc:spChg>
        <pc:spChg chg="mod">
          <ac:chgData name="Arunkumar Gopu" userId="6019f0b1-cf3d-4161-8c06-d2983d2859ad" providerId="ADAL" clId="{BABD9939-45EB-914B-8AF7-EAB07B1D3D81}" dt="2022-03-28T14:53:42.574" v="335" actId="114"/>
          <ac:spMkLst>
            <pc:docMk/>
            <pc:sldMk cId="4054240610" sldId="335"/>
            <ac:spMk id="3" creationId="{31358C34-06BD-0E43-A184-5D3296862801}"/>
          </ac:spMkLst>
        </pc:spChg>
      </pc:sldChg>
      <pc:sldChg chg="modSp new del mod">
        <pc:chgData name="Arunkumar Gopu" userId="6019f0b1-cf3d-4161-8c06-d2983d2859ad" providerId="ADAL" clId="{BABD9939-45EB-914B-8AF7-EAB07B1D3D81}" dt="2022-04-08T16:42:58.861" v="432" actId="2696"/>
        <pc:sldMkLst>
          <pc:docMk/>
          <pc:sldMk cId="2306680468" sldId="336"/>
        </pc:sldMkLst>
        <pc:spChg chg="mod">
          <ac:chgData name="Arunkumar Gopu" userId="6019f0b1-cf3d-4161-8c06-d2983d2859ad" providerId="ADAL" clId="{BABD9939-45EB-914B-8AF7-EAB07B1D3D81}" dt="2022-03-28T14:54:12.473" v="340" actId="113"/>
          <ac:spMkLst>
            <pc:docMk/>
            <pc:sldMk cId="2306680468" sldId="336"/>
            <ac:spMk id="2" creationId="{0B348724-9879-D74A-B8AC-0078821F5600}"/>
          </ac:spMkLst>
        </pc:spChg>
        <pc:spChg chg="mod">
          <ac:chgData name="Arunkumar Gopu" userId="6019f0b1-cf3d-4161-8c06-d2983d2859ad" providerId="ADAL" clId="{BABD9939-45EB-914B-8AF7-EAB07B1D3D81}" dt="2022-03-28T14:56:50.823" v="357" actId="113"/>
          <ac:spMkLst>
            <pc:docMk/>
            <pc:sldMk cId="2306680468" sldId="336"/>
            <ac:spMk id="3" creationId="{6ABA3897-3441-4547-B192-B4CD2805DBF2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306513394" sldId="336"/>
        </pc:sldMkLst>
      </pc:sldChg>
      <pc:sldChg chg="modSp new del mod">
        <pc:chgData name="Arunkumar Gopu" userId="6019f0b1-cf3d-4161-8c06-d2983d2859ad" providerId="ADAL" clId="{BABD9939-45EB-914B-8AF7-EAB07B1D3D81}" dt="2022-04-08T16:42:58.861" v="432" actId="2696"/>
        <pc:sldMkLst>
          <pc:docMk/>
          <pc:sldMk cId="604140863" sldId="337"/>
        </pc:sldMkLst>
        <pc:spChg chg="mod">
          <ac:chgData name="Arunkumar Gopu" userId="6019f0b1-cf3d-4161-8c06-d2983d2859ad" providerId="ADAL" clId="{BABD9939-45EB-914B-8AF7-EAB07B1D3D81}" dt="2022-03-28T14:56:42.163" v="356"/>
          <ac:spMkLst>
            <pc:docMk/>
            <pc:sldMk cId="604140863" sldId="337"/>
            <ac:spMk id="2" creationId="{AB96415C-92FC-9640-B8FB-124A7A5668F9}"/>
          </ac:spMkLst>
        </pc:spChg>
        <pc:spChg chg="mod">
          <ac:chgData name="Arunkumar Gopu" userId="6019f0b1-cf3d-4161-8c06-d2983d2859ad" providerId="ADAL" clId="{BABD9939-45EB-914B-8AF7-EAB07B1D3D81}" dt="2022-03-28T14:57:19.319" v="358" actId="20577"/>
          <ac:spMkLst>
            <pc:docMk/>
            <pc:sldMk cId="604140863" sldId="337"/>
            <ac:spMk id="3" creationId="{EA2E277A-B8F7-894A-ADDC-A9A5C84FA0E5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796859933" sldId="337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802925150" sldId="338"/>
        </pc:sldMkLst>
      </pc:sldChg>
      <pc:sldChg chg="modSp new del mod">
        <pc:chgData name="Arunkumar Gopu" userId="6019f0b1-cf3d-4161-8c06-d2983d2859ad" providerId="ADAL" clId="{BABD9939-45EB-914B-8AF7-EAB07B1D3D81}" dt="2022-04-08T16:42:58.861" v="432" actId="2696"/>
        <pc:sldMkLst>
          <pc:docMk/>
          <pc:sldMk cId="3020829340" sldId="338"/>
        </pc:sldMkLst>
        <pc:spChg chg="mod">
          <ac:chgData name="Arunkumar Gopu" userId="6019f0b1-cf3d-4161-8c06-d2983d2859ad" providerId="ADAL" clId="{BABD9939-45EB-914B-8AF7-EAB07B1D3D81}" dt="2022-03-28T14:57:41.481" v="360"/>
          <ac:spMkLst>
            <pc:docMk/>
            <pc:sldMk cId="3020829340" sldId="338"/>
            <ac:spMk id="2" creationId="{68C84075-155E-A646-87BF-87516741D27A}"/>
          </ac:spMkLst>
        </pc:spChg>
        <pc:spChg chg="mod">
          <ac:chgData name="Arunkumar Gopu" userId="6019f0b1-cf3d-4161-8c06-d2983d2859ad" providerId="ADAL" clId="{BABD9939-45EB-914B-8AF7-EAB07B1D3D81}" dt="2022-03-28T14:58:26.054" v="369" actId="20577"/>
          <ac:spMkLst>
            <pc:docMk/>
            <pc:sldMk cId="3020829340" sldId="338"/>
            <ac:spMk id="3" creationId="{E3DFB89E-B6FE-AA43-A0A6-BC493C0A0632}"/>
          </ac:spMkLst>
        </pc:spChg>
      </pc:sldChg>
      <pc:sldChg chg="modSp add del mod">
        <pc:chgData name="Arunkumar Gopu" userId="6019f0b1-cf3d-4161-8c06-d2983d2859ad" providerId="ADAL" clId="{BABD9939-45EB-914B-8AF7-EAB07B1D3D81}" dt="2022-04-08T16:42:58.861" v="432" actId="2696"/>
        <pc:sldMkLst>
          <pc:docMk/>
          <pc:sldMk cId="2762975439" sldId="339"/>
        </pc:sldMkLst>
        <pc:spChg chg="mod">
          <ac:chgData name="Arunkumar Gopu" userId="6019f0b1-cf3d-4161-8c06-d2983d2859ad" providerId="ADAL" clId="{BABD9939-45EB-914B-8AF7-EAB07B1D3D81}" dt="2022-03-28T14:59:14.900" v="386" actId="20577"/>
          <ac:spMkLst>
            <pc:docMk/>
            <pc:sldMk cId="2762975439" sldId="339"/>
            <ac:spMk id="3" creationId="{E3DFB89E-B6FE-AA43-A0A6-BC493C0A0632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493855381" sldId="339"/>
        </pc:sldMkLst>
      </pc:sldChg>
      <pc:sldChg chg="modSp new del mod">
        <pc:chgData name="Arunkumar Gopu" userId="6019f0b1-cf3d-4161-8c06-d2983d2859ad" providerId="ADAL" clId="{BABD9939-45EB-914B-8AF7-EAB07B1D3D81}" dt="2022-04-05T06:32:10.661" v="392" actId="2696"/>
        <pc:sldMkLst>
          <pc:docMk/>
          <pc:sldMk cId="1084519242" sldId="340"/>
        </pc:sldMkLst>
        <pc:spChg chg="mod">
          <ac:chgData name="Arunkumar Gopu" userId="6019f0b1-cf3d-4161-8c06-d2983d2859ad" providerId="ADAL" clId="{BABD9939-45EB-914B-8AF7-EAB07B1D3D81}" dt="2022-03-28T14:59:42.295" v="391" actId="113"/>
          <ac:spMkLst>
            <pc:docMk/>
            <pc:sldMk cId="1084519242" sldId="340"/>
            <ac:spMk id="2" creationId="{DCCFDD3A-26D6-8748-AEDD-1ADFBC0A9FE9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096682066" sldId="340"/>
        </pc:sldMkLst>
      </pc:sldChg>
      <pc:sldChg chg="modSp new mod">
        <pc:chgData name="Arunkumar Gopu" userId="6019f0b1-cf3d-4161-8c06-d2983d2859ad" providerId="ADAL" clId="{BABD9939-45EB-914B-8AF7-EAB07B1D3D81}" dt="2022-04-08T16:44:57.923" v="469" actId="114"/>
        <pc:sldMkLst>
          <pc:docMk/>
          <pc:sldMk cId="3363144921" sldId="340"/>
        </pc:sldMkLst>
        <pc:spChg chg="mod">
          <ac:chgData name="Arunkumar Gopu" userId="6019f0b1-cf3d-4161-8c06-d2983d2859ad" providerId="ADAL" clId="{BABD9939-45EB-914B-8AF7-EAB07B1D3D81}" dt="2022-04-08T16:43:15.370" v="436" actId="20577"/>
          <ac:spMkLst>
            <pc:docMk/>
            <pc:sldMk cId="3363144921" sldId="340"/>
            <ac:spMk id="2" creationId="{8329198B-DDFA-464C-8180-DF9D9F970D08}"/>
          </ac:spMkLst>
        </pc:spChg>
        <pc:spChg chg="mod">
          <ac:chgData name="Arunkumar Gopu" userId="6019f0b1-cf3d-4161-8c06-d2983d2859ad" providerId="ADAL" clId="{BABD9939-45EB-914B-8AF7-EAB07B1D3D81}" dt="2022-04-08T16:44:57.923" v="469" actId="114"/>
          <ac:spMkLst>
            <pc:docMk/>
            <pc:sldMk cId="3363144921" sldId="340"/>
            <ac:spMk id="3" creationId="{CA4A03C5-9FFE-6B4A-829B-E7F9CA457D7E}"/>
          </ac:spMkLst>
        </pc:spChg>
      </pc:sldChg>
      <pc:sldChg chg="modSp add mod">
        <pc:chgData name="Arunkumar Gopu" userId="6019f0b1-cf3d-4161-8c06-d2983d2859ad" providerId="ADAL" clId="{BABD9939-45EB-914B-8AF7-EAB07B1D3D81}" dt="2022-04-08T16:42:08.832" v="431" actId="20577"/>
        <pc:sldMkLst>
          <pc:docMk/>
          <pc:sldMk cId="2531509797" sldId="341"/>
        </pc:sldMkLst>
        <pc:spChg chg="mod">
          <ac:chgData name="Arunkumar Gopu" userId="6019f0b1-cf3d-4161-8c06-d2983d2859ad" providerId="ADAL" clId="{BABD9939-45EB-914B-8AF7-EAB07B1D3D81}" dt="2022-04-08T16:42:08.832" v="431" actId="20577"/>
          <ac:spMkLst>
            <pc:docMk/>
            <pc:sldMk cId="2531509797" sldId="341"/>
            <ac:spMk id="3" creationId="{10A1A18B-36ED-9A4E-99CC-0542017E051A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822543034" sldId="341"/>
        </pc:sldMkLst>
      </pc:sldChg>
      <pc:sldChg chg="modSp add mod">
        <pc:chgData name="Arunkumar Gopu" userId="6019f0b1-cf3d-4161-8c06-d2983d2859ad" providerId="ADAL" clId="{BABD9939-45EB-914B-8AF7-EAB07B1D3D81}" dt="2022-04-08T16:46:54.053" v="514" actId="27636"/>
        <pc:sldMkLst>
          <pc:docMk/>
          <pc:sldMk cId="59602786" sldId="342"/>
        </pc:sldMkLst>
        <pc:spChg chg="mod">
          <ac:chgData name="Arunkumar Gopu" userId="6019f0b1-cf3d-4161-8c06-d2983d2859ad" providerId="ADAL" clId="{BABD9939-45EB-914B-8AF7-EAB07B1D3D81}" dt="2022-04-08T16:46:54.053" v="514" actId="27636"/>
          <ac:spMkLst>
            <pc:docMk/>
            <pc:sldMk cId="59602786" sldId="342"/>
            <ac:spMk id="3" creationId="{CA4A03C5-9FFE-6B4A-829B-E7F9CA457D7E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258093508" sldId="342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581752895" sldId="343"/>
        </pc:sldMkLst>
      </pc:sldChg>
      <pc:sldChg chg="modSp new mod">
        <pc:chgData name="Arunkumar Gopu" userId="6019f0b1-cf3d-4161-8c06-d2983d2859ad" providerId="ADAL" clId="{BABD9939-45EB-914B-8AF7-EAB07B1D3D81}" dt="2022-04-08T16:48:45.332" v="573" actId="20577"/>
        <pc:sldMkLst>
          <pc:docMk/>
          <pc:sldMk cId="2798632316" sldId="343"/>
        </pc:sldMkLst>
        <pc:spChg chg="mod">
          <ac:chgData name="Arunkumar Gopu" userId="6019f0b1-cf3d-4161-8c06-d2983d2859ad" providerId="ADAL" clId="{BABD9939-45EB-914B-8AF7-EAB07B1D3D81}" dt="2022-04-08T16:47:17.484" v="523" actId="20577"/>
          <ac:spMkLst>
            <pc:docMk/>
            <pc:sldMk cId="2798632316" sldId="343"/>
            <ac:spMk id="2" creationId="{C329F34D-04B3-FB45-962A-BA78AC6A8931}"/>
          </ac:spMkLst>
        </pc:spChg>
        <pc:spChg chg="mod">
          <ac:chgData name="Arunkumar Gopu" userId="6019f0b1-cf3d-4161-8c06-d2983d2859ad" providerId="ADAL" clId="{BABD9939-45EB-914B-8AF7-EAB07B1D3D81}" dt="2022-04-08T16:48:45.332" v="573" actId="20577"/>
          <ac:spMkLst>
            <pc:docMk/>
            <pc:sldMk cId="2798632316" sldId="343"/>
            <ac:spMk id="3" creationId="{3C2BDB1E-8E43-184C-A9BD-5E2511213D0A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130615434" sldId="344"/>
        </pc:sldMkLst>
      </pc:sldChg>
      <pc:sldChg chg="modSp new mod">
        <pc:chgData name="Arunkumar Gopu" userId="6019f0b1-cf3d-4161-8c06-d2983d2859ad" providerId="ADAL" clId="{BABD9939-45EB-914B-8AF7-EAB07B1D3D81}" dt="2022-04-08T16:50:00.082" v="601"/>
        <pc:sldMkLst>
          <pc:docMk/>
          <pc:sldMk cId="2658949825" sldId="344"/>
        </pc:sldMkLst>
        <pc:spChg chg="mod">
          <ac:chgData name="Arunkumar Gopu" userId="6019f0b1-cf3d-4161-8c06-d2983d2859ad" providerId="ADAL" clId="{BABD9939-45EB-914B-8AF7-EAB07B1D3D81}" dt="2022-04-08T16:50:00.082" v="601"/>
          <ac:spMkLst>
            <pc:docMk/>
            <pc:sldMk cId="2658949825" sldId="344"/>
            <ac:spMk id="2" creationId="{EC76AEDE-3EE8-7048-8161-17219A99F6AA}"/>
          </ac:spMkLst>
        </pc:spChg>
        <pc:spChg chg="mod">
          <ac:chgData name="Arunkumar Gopu" userId="6019f0b1-cf3d-4161-8c06-d2983d2859ad" providerId="ADAL" clId="{BABD9939-45EB-914B-8AF7-EAB07B1D3D81}" dt="2022-04-08T16:49:51.894" v="600" actId="20577"/>
          <ac:spMkLst>
            <pc:docMk/>
            <pc:sldMk cId="2658949825" sldId="344"/>
            <ac:spMk id="3" creationId="{C05E3BBE-D495-FF44-82F6-CF66EA918D82}"/>
          </ac:spMkLst>
        </pc:spChg>
      </pc:sldChg>
      <pc:sldChg chg="modSp new mod">
        <pc:chgData name="Arunkumar Gopu" userId="6019f0b1-cf3d-4161-8c06-d2983d2859ad" providerId="ADAL" clId="{BABD9939-45EB-914B-8AF7-EAB07B1D3D81}" dt="2022-04-08T16:59:20.876" v="656" actId="20577"/>
        <pc:sldMkLst>
          <pc:docMk/>
          <pc:sldMk cId="2930065866" sldId="345"/>
        </pc:sldMkLst>
        <pc:spChg chg="mod">
          <ac:chgData name="Arunkumar Gopu" userId="6019f0b1-cf3d-4161-8c06-d2983d2859ad" providerId="ADAL" clId="{BABD9939-45EB-914B-8AF7-EAB07B1D3D81}" dt="2022-04-08T16:50:30.469" v="606" actId="20577"/>
          <ac:spMkLst>
            <pc:docMk/>
            <pc:sldMk cId="2930065866" sldId="345"/>
            <ac:spMk id="2" creationId="{149C119A-C0FF-DF40-9B54-9722C7D061F4}"/>
          </ac:spMkLst>
        </pc:spChg>
        <pc:spChg chg="mod">
          <ac:chgData name="Arunkumar Gopu" userId="6019f0b1-cf3d-4161-8c06-d2983d2859ad" providerId="ADAL" clId="{BABD9939-45EB-914B-8AF7-EAB07B1D3D81}" dt="2022-04-08T16:59:20.876" v="656" actId="20577"/>
          <ac:spMkLst>
            <pc:docMk/>
            <pc:sldMk cId="2930065866" sldId="345"/>
            <ac:spMk id="3" creationId="{78FF411A-50F8-4F4A-8CA3-6AE4EECC7790}"/>
          </ac:spMkLst>
        </pc:spChg>
      </pc:sldChg>
      <pc:sldChg chg="modSp new mod">
        <pc:chgData name="Arunkumar Gopu" userId="6019f0b1-cf3d-4161-8c06-d2983d2859ad" providerId="ADAL" clId="{BABD9939-45EB-914B-8AF7-EAB07B1D3D81}" dt="2022-04-08T16:58:35.243" v="647" actId="20577"/>
        <pc:sldMkLst>
          <pc:docMk/>
          <pc:sldMk cId="1474891211" sldId="346"/>
        </pc:sldMkLst>
        <pc:spChg chg="mod">
          <ac:chgData name="Arunkumar Gopu" userId="6019f0b1-cf3d-4161-8c06-d2983d2859ad" providerId="ADAL" clId="{BABD9939-45EB-914B-8AF7-EAB07B1D3D81}" dt="2022-04-08T16:52:13.287" v="624"/>
          <ac:spMkLst>
            <pc:docMk/>
            <pc:sldMk cId="1474891211" sldId="346"/>
            <ac:spMk id="2" creationId="{D220798D-697A-F34C-959C-451880B06C9C}"/>
          </ac:spMkLst>
        </pc:spChg>
        <pc:spChg chg="mod">
          <ac:chgData name="Arunkumar Gopu" userId="6019f0b1-cf3d-4161-8c06-d2983d2859ad" providerId="ADAL" clId="{BABD9939-45EB-914B-8AF7-EAB07B1D3D81}" dt="2022-04-08T16:58:35.243" v="647" actId="20577"/>
          <ac:spMkLst>
            <pc:docMk/>
            <pc:sldMk cId="1474891211" sldId="346"/>
            <ac:spMk id="3" creationId="{65774243-9F48-7A4B-97BB-D95545378C42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429298137" sldId="346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584619832" sldId="347"/>
        </pc:sldMkLst>
      </pc:sldChg>
      <pc:sldChg chg="modSp new mod">
        <pc:chgData name="Arunkumar Gopu" userId="6019f0b1-cf3d-4161-8c06-d2983d2859ad" providerId="ADAL" clId="{BABD9939-45EB-914B-8AF7-EAB07B1D3D81}" dt="2022-04-08T17:00:59.802" v="673" actId="20577"/>
        <pc:sldMkLst>
          <pc:docMk/>
          <pc:sldMk cId="3210576999" sldId="347"/>
        </pc:sldMkLst>
        <pc:spChg chg="mod">
          <ac:chgData name="Arunkumar Gopu" userId="6019f0b1-cf3d-4161-8c06-d2983d2859ad" providerId="ADAL" clId="{BABD9939-45EB-914B-8AF7-EAB07B1D3D81}" dt="2022-04-08T17:00:09.090" v="661" actId="114"/>
          <ac:spMkLst>
            <pc:docMk/>
            <pc:sldMk cId="3210576999" sldId="347"/>
            <ac:spMk id="2" creationId="{0E450B1F-7031-6148-ADA5-E510451A90E0}"/>
          </ac:spMkLst>
        </pc:spChg>
        <pc:spChg chg="mod">
          <ac:chgData name="Arunkumar Gopu" userId="6019f0b1-cf3d-4161-8c06-d2983d2859ad" providerId="ADAL" clId="{BABD9939-45EB-914B-8AF7-EAB07B1D3D81}" dt="2022-04-08T17:00:59.802" v="673" actId="20577"/>
          <ac:spMkLst>
            <pc:docMk/>
            <pc:sldMk cId="3210576999" sldId="347"/>
            <ac:spMk id="3" creationId="{272E9215-9556-6D4B-832F-70426E4C17CD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038407216" sldId="348"/>
        </pc:sldMkLst>
      </pc:sldChg>
      <pc:sldChg chg="modSp add mod">
        <pc:chgData name="Arunkumar Gopu" userId="6019f0b1-cf3d-4161-8c06-d2983d2859ad" providerId="ADAL" clId="{BABD9939-45EB-914B-8AF7-EAB07B1D3D81}" dt="2022-04-08T17:05:54.553" v="693" actId="27636"/>
        <pc:sldMkLst>
          <pc:docMk/>
          <pc:sldMk cId="3058484433" sldId="348"/>
        </pc:sldMkLst>
        <pc:spChg chg="mod">
          <ac:chgData name="Arunkumar Gopu" userId="6019f0b1-cf3d-4161-8c06-d2983d2859ad" providerId="ADAL" clId="{BABD9939-45EB-914B-8AF7-EAB07B1D3D81}" dt="2022-04-08T17:05:54.553" v="693" actId="27636"/>
          <ac:spMkLst>
            <pc:docMk/>
            <pc:sldMk cId="3058484433" sldId="348"/>
            <ac:spMk id="3" creationId="{272E9215-9556-6D4B-832F-70426E4C17CD}"/>
          </ac:spMkLst>
        </pc:spChg>
      </pc:sldChg>
      <pc:sldChg chg="modSp new mod">
        <pc:chgData name="Arunkumar Gopu" userId="6019f0b1-cf3d-4161-8c06-d2983d2859ad" providerId="ADAL" clId="{BABD9939-45EB-914B-8AF7-EAB07B1D3D81}" dt="2022-04-08T17:08:48.431" v="728" actId="20577"/>
        <pc:sldMkLst>
          <pc:docMk/>
          <pc:sldMk cId="3188940820" sldId="349"/>
        </pc:sldMkLst>
        <pc:spChg chg="mod">
          <ac:chgData name="Arunkumar Gopu" userId="6019f0b1-cf3d-4161-8c06-d2983d2859ad" providerId="ADAL" clId="{BABD9939-45EB-914B-8AF7-EAB07B1D3D81}" dt="2022-04-08T17:06:17.162" v="704" actId="20577"/>
          <ac:spMkLst>
            <pc:docMk/>
            <pc:sldMk cId="3188940820" sldId="349"/>
            <ac:spMk id="2" creationId="{E24D24E6-4F85-494B-BA5C-6923867AF683}"/>
          </ac:spMkLst>
        </pc:spChg>
        <pc:spChg chg="mod">
          <ac:chgData name="Arunkumar Gopu" userId="6019f0b1-cf3d-4161-8c06-d2983d2859ad" providerId="ADAL" clId="{BABD9939-45EB-914B-8AF7-EAB07B1D3D81}" dt="2022-04-08T17:08:48.431" v="728" actId="20577"/>
          <ac:spMkLst>
            <pc:docMk/>
            <pc:sldMk cId="3188940820" sldId="349"/>
            <ac:spMk id="3" creationId="{80E9E2B3-E33D-E94D-87CB-37722482AF1E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815412302" sldId="349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601715843" sldId="350"/>
        </pc:sldMkLst>
      </pc:sldChg>
      <pc:sldChg chg="modSp new mod">
        <pc:chgData name="Arunkumar Gopu" userId="6019f0b1-cf3d-4161-8c06-d2983d2859ad" providerId="ADAL" clId="{BABD9939-45EB-914B-8AF7-EAB07B1D3D81}" dt="2022-04-08T17:10:20.735" v="761" actId="20577"/>
        <pc:sldMkLst>
          <pc:docMk/>
          <pc:sldMk cId="3674543786" sldId="350"/>
        </pc:sldMkLst>
        <pc:spChg chg="mod">
          <ac:chgData name="Arunkumar Gopu" userId="6019f0b1-cf3d-4161-8c06-d2983d2859ad" providerId="ADAL" clId="{BABD9939-45EB-914B-8AF7-EAB07B1D3D81}" dt="2022-04-08T17:09:27.580" v="739" actId="20577"/>
          <ac:spMkLst>
            <pc:docMk/>
            <pc:sldMk cId="3674543786" sldId="350"/>
            <ac:spMk id="2" creationId="{8871BE83-D759-F34D-B37F-50A807A83928}"/>
          </ac:spMkLst>
        </pc:spChg>
        <pc:spChg chg="mod">
          <ac:chgData name="Arunkumar Gopu" userId="6019f0b1-cf3d-4161-8c06-d2983d2859ad" providerId="ADAL" clId="{BABD9939-45EB-914B-8AF7-EAB07B1D3D81}" dt="2022-04-08T17:10:20.735" v="761" actId="20577"/>
          <ac:spMkLst>
            <pc:docMk/>
            <pc:sldMk cId="3674543786" sldId="350"/>
            <ac:spMk id="3" creationId="{BE02C76E-B104-EA4A-A47C-DBE9A27B6B4E}"/>
          </ac:spMkLst>
        </pc:spChg>
      </pc:sldChg>
      <pc:sldChg chg="modSp new mod">
        <pc:chgData name="Arunkumar Gopu" userId="6019f0b1-cf3d-4161-8c06-d2983d2859ad" providerId="ADAL" clId="{BABD9939-45EB-914B-8AF7-EAB07B1D3D81}" dt="2022-04-08T17:11:02.507" v="784" actId="20577"/>
        <pc:sldMkLst>
          <pc:docMk/>
          <pc:sldMk cId="318722024" sldId="351"/>
        </pc:sldMkLst>
        <pc:spChg chg="mod">
          <ac:chgData name="Arunkumar Gopu" userId="6019f0b1-cf3d-4161-8c06-d2983d2859ad" providerId="ADAL" clId="{BABD9939-45EB-914B-8AF7-EAB07B1D3D81}" dt="2022-04-08T17:10:46.604" v="781" actId="20577"/>
          <ac:spMkLst>
            <pc:docMk/>
            <pc:sldMk cId="318722024" sldId="351"/>
            <ac:spMk id="2" creationId="{8C31A587-DB0F-C149-9FFE-68960A96350A}"/>
          </ac:spMkLst>
        </pc:spChg>
        <pc:spChg chg="mod">
          <ac:chgData name="Arunkumar Gopu" userId="6019f0b1-cf3d-4161-8c06-d2983d2859ad" providerId="ADAL" clId="{BABD9939-45EB-914B-8AF7-EAB07B1D3D81}" dt="2022-04-08T17:11:02.507" v="784" actId="20577"/>
          <ac:spMkLst>
            <pc:docMk/>
            <pc:sldMk cId="318722024" sldId="351"/>
            <ac:spMk id="3" creationId="{0DD52DF0-871A-0045-8DD8-717D097E141E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868480465" sldId="351"/>
        </pc:sldMkLst>
      </pc:sldChg>
      <pc:sldChg chg="modSp new mod">
        <pc:chgData name="Arunkumar Gopu" userId="6019f0b1-cf3d-4161-8c06-d2983d2859ad" providerId="ADAL" clId="{BABD9939-45EB-914B-8AF7-EAB07B1D3D81}" dt="2022-04-08T17:15:49.591" v="832" actId="20577"/>
        <pc:sldMkLst>
          <pc:docMk/>
          <pc:sldMk cId="3704711456" sldId="352"/>
        </pc:sldMkLst>
        <pc:spChg chg="mod">
          <ac:chgData name="Arunkumar Gopu" userId="6019f0b1-cf3d-4161-8c06-d2983d2859ad" providerId="ADAL" clId="{BABD9939-45EB-914B-8AF7-EAB07B1D3D81}" dt="2022-04-08T17:11:28.029" v="789" actId="20577"/>
          <ac:spMkLst>
            <pc:docMk/>
            <pc:sldMk cId="3704711456" sldId="352"/>
            <ac:spMk id="2" creationId="{50F25ED2-583D-294C-BE47-0FBAA8BE2A4E}"/>
          </ac:spMkLst>
        </pc:spChg>
        <pc:spChg chg="mod">
          <ac:chgData name="Arunkumar Gopu" userId="6019f0b1-cf3d-4161-8c06-d2983d2859ad" providerId="ADAL" clId="{BABD9939-45EB-914B-8AF7-EAB07B1D3D81}" dt="2022-04-08T17:15:49.591" v="832" actId="20577"/>
          <ac:spMkLst>
            <pc:docMk/>
            <pc:sldMk cId="3704711456" sldId="352"/>
            <ac:spMk id="3" creationId="{B458C430-9B9B-B340-91FB-82CB3D06E483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4195996828" sldId="352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797086174" sldId="353"/>
        </pc:sldMkLst>
      </pc:sldChg>
      <pc:sldChg chg="modSp new mod">
        <pc:chgData name="Arunkumar Gopu" userId="6019f0b1-cf3d-4161-8c06-d2983d2859ad" providerId="ADAL" clId="{BABD9939-45EB-914B-8AF7-EAB07B1D3D81}" dt="2022-04-08T17:18:22.958" v="883" actId="20577"/>
        <pc:sldMkLst>
          <pc:docMk/>
          <pc:sldMk cId="2788391706" sldId="353"/>
        </pc:sldMkLst>
        <pc:spChg chg="mod">
          <ac:chgData name="Arunkumar Gopu" userId="6019f0b1-cf3d-4161-8c06-d2983d2859ad" providerId="ADAL" clId="{BABD9939-45EB-914B-8AF7-EAB07B1D3D81}" dt="2022-04-08T17:16:14.427" v="835"/>
          <ac:spMkLst>
            <pc:docMk/>
            <pc:sldMk cId="2788391706" sldId="353"/>
            <ac:spMk id="2" creationId="{C72F5B53-57A2-C245-BB0F-BE902C872ABF}"/>
          </ac:spMkLst>
        </pc:spChg>
        <pc:spChg chg="mod">
          <ac:chgData name="Arunkumar Gopu" userId="6019f0b1-cf3d-4161-8c06-d2983d2859ad" providerId="ADAL" clId="{BABD9939-45EB-914B-8AF7-EAB07B1D3D81}" dt="2022-04-08T17:18:22.958" v="883" actId="20577"/>
          <ac:spMkLst>
            <pc:docMk/>
            <pc:sldMk cId="2788391706" sldId="353"/>
            <ac:spMk id="3" creationId="{D4D2C8A3-F13D-AD4C-ACEA-1AB90407A714}"/>
          </ac:spMkLst>
        </pc:spChg>
      </pc:sldChg>
      <pc:sldChg chg="modSp new mod">
        <pc:chgData name="Arunkumar Gopu" userId="6019f0b1-cf3d-4161-8c06-d2983d2859ad" providerId="ADAL" clId="{BABD9939-45EB-914B-8AF7-EAB07B1D3D81}" dt="2022-04-08T17:22:40.233" v="921"/>
        <pc:sldMkLst>
          <pc:docMk/>
          <pc:sldMk cId="1084510691" sldId="354"/>
        </pc:sldMkLst>
        <pc:spChg chg="mod">
          <ac:chgData name="Arunkumar Gopu" userId="6019f0b1-cf3d-4161-8c06-d2983d2859ad" providerId="ADAL" clId="{BABD9939-45EB-914B-8AF7-EAB07B1D3D81}" dt="2022-04-08T17:18:46.587" v="885"/>
          <ac:spMkLst>
            <pc:docMk/>
            <pc:sldMk cId="1084510691" sldId="354"/>
            <ac:spMk id="2" creationId="{FF3F3082-20C2-FD40-A47F-EA44F89EE138}"/>
          </ac:spMkLst>
        </pc:spChg>
        <pc:spChg chg="mod">
          <ac:chgData name="Arunkumar Gopu" userId="6019f0b1-cf3d-4161-8c06-d2983d2859ad" providerId="ADAL" clId="{BABD9939-45EB-914B-8AF7-EAB07B1D3D81}" dt="2022-04-08T17:22:40.233" v="921"/>
          <ac:spMkLst>
            <pc:docMk/>
            <pc:sldMk cId="1084510691" sldId="354"/>
            <ac:spMk id="3" creationId="{1D621A7E-F6E4-5C43-BA71-3DC92BC32144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3379539684" sldId="354"/>
        </pc:sldMkLst>
      </pc:sldChg>
      <pc:sldChg chg="modSp add mod">
        <pc:chgData name="Arunkumar Gopu" userId="6019f0b1-cf3d-4161-8c06-d2983d2859ad" providerId="ADAL" clId="{BABD9939-45EB-914B-8AF7-EAB07B1D3D81}" dt="2022-04-08T17:24:43.224" v="977" actId="20577"/>
        <pc:sldMkLst>
          <pc:docMk/>
          <pc:sldMk cId="464856910" sldId="355"/>
        </pc:sldMkLst>
        <pc:spChg chg="mod">
          <ac:chgData name="Arunkumar Gopu" userId="6019f0b1-cf3d-4161-8c06-d2983d2859ad" providerId="ADAL" clId="{BABD9939-45EB-914B-8AF7-EAB07B1D3D81}" dt="2022-04-08T17:24:43.224" v="977" actId="20577"/>
          <ac:spMkLst>
            <pc:docMk/>
            <pc:sldMk cId="464856910" sldId="355"/>
            <ac:spMk id="3" creationId="{1D621A7E-F6E4-5C43-BA71-3DC92BC32144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342986364" sldId="355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721581664" sldId="356"/>
        </pc:sldMkLst>
      </pc:sldChg>
      <pc:sldChg chg="add del">
        <pc:chgData name="Arunkumar Gopu" userId="6019f0b1-cf3d-4161-8c06-d2983d2859ad" providerId="ADAL" clId="{BABD9939-45EB-914B-8AF7-EAB07B1D3D81}" dt="2022-04-08T17:22:51.164" v="925"/>
        <pc:sldMkLst>
          <pc:docMk/>
          <pc:sldMk cId="1094091012" sldId="356"/>
        </pc:sldMkLst>
      </pc:sldChg>
      <pc:sldChg chg="modSp new mod">
        <pc:chgData name="Arunkumar Gopu" userId="6019f0b1-cf3d-4161-8c06-d2983d2859ad" providerId="ADAL" clId="{BABD9939-45EB-914B-8AF7-EAB07B1D3D81}" dt="2022-05-07T04:22:26.800" v="1230" actId="20577"/>
        <pc:sldMkLst>
          <pc:docMk/>
          <pc:sldMk cId="1487935353" sldId="356"/>
        </pc:sldMkLst>
        <pc:spChg chg="mod">
          <ac:chgData name="Arunkumar Gopu" userId="6019f0b1-cf3d-4161-8c06-d2983d2859ad" providerId="ADAL" clId="{BABD9939-45EB-914B-8AF7-EAB07B1D3D81}" dt="2022-04-26T04:58:51.583" v="979"/>
          <ac:spMkLst>
            <pc:docMk/>
            <pc:sldMk cId="1487935353" sldId="356"/>
            <ac:spMk id="2" creationId="{BF9D0199-B854-AA58-D7C6-56A055A7A55F}"/>
          </ac:spMkLst>
        </pc:spChg>
        <pc:spChg chg="mod">
          <ac:chgData name="Arunkumar Gopu" userId="6019f0b1-cf3d-4161-8c06-d2983d2859ad" providerId="ADAL" clId="{BABD9939-45EB-914B-8AF7-EAB07B1D3D81}" dt="2022-05-07T04:22:26.800" v="1230" actId="20577"/>
          <ac:spMkLst>
            <pc:docMk/>
            <pc:sldMk cId="1487935353" sldId="356"/>
            <ac:spMk id="3" creationId="{A2C6FBA8-45A9-B490-F8EA-C4F0EA039A08}"/>
          </ac:spMkLst>
        </pc:spChg>
      </pc:sldChg>
      <pc:sldChg chg="modSp new mod">
        <pc:chgData name="Arunkumar Gopu" userId="6019f0b1-cf3d-4161-8c06-d2983d2859ad" providerId="ADAL" clId="{BABD9939-45EB-914B-8AF7-EAB07B1D3D81}" dt="2022-04-26T05:02:56.069" v="1032" actId="20577"/>
        <pc:sldMkLst>
          <pc:docMk/>
          <pc:sldMk cId="1560481748" sldId="357"/>
        </pc:sldMkLst>
        <pc:spChg chg="mod">
          <ac:chgData name="Arunkumar Gopu" userId="6019f0b1-cf3d-4161-8c06-d2983d2859ad" providerId="ADAL" clId="{BABD9939-45EB-914B-8AF7-EAB07B1D3D81}" dt="2022-04-26T05:01:30.388" v="1025"/>
          <ac:spMkLst>
            <pc:docMk/>
            <pc:sldMk cId="1560481748" sldId="357"/>
            <ac:spMk id="2" creationId="{4F0126C4-214E-07FC-1F8C-9FA6C30DBC3E}"/>
          </ac:spMkLst>
        </pc:spChg>
        <pc:spChg chg="mod">
          <ac:chgData name="Arunkumar Gopu" userId="6019f0b1-cf3d-4161-8c06-d2983d2859ad" providerId="ADAL" clId="{BABD9939-45EB-914B-8AF7-EAB07B1D3D81}" dt="2022-04-26T05:02:56.069" v="1032" actId="20577"/>
          <ac:spMkLst>
            <pc:docMk/>
            <pc:sldMk cId="1560481748" sldId="357"/>
            <ac:spMk id="3" creationId="{6372F428-7D56-41B3-9C82-69FE300EF1A7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952010027" sldId="357"/>
        </pc:sldMkLst>
      </pc:sldChg>
      <pc:sldChg chg="modSp new mod">
        <pc:chgData name="Arunkumar Gopu" userId="6019f0b1-cf3d-4161-8c06-d2983d2859ad" providerId="ADAL" clId="{BABD9939-45EB-914B-8AF7-EAB07B1D3D81}" dt="2022-04-26T05:03:45.173" v="1041" actId="20577"/>
        <pc:sldMkLst>
          <pc:docMk/>
          <pc:sldMk cId="1839583156" sldId="358"/>
        </pc:sldMkLst>
        <pc:spChg chg="mod">
          <ac:chgData name="Arunkumar Gopu" userId="6019f0b1-cf3d-4161-8c06-d2983d2859ad" providerId="ADAL" clId="{BABD9939-45EB-914B-8AF7-EAB07B1D3D81}" dt="2022-04-26T05:03:28.952" v="1037" actId="114"/>
          <ac:spMkLst>
            <pc:docMk/>
            <pc:sldMk cId="1839583156" sldId="358"/>
            <ac:spMk id="2" creationId="{00C28BB3-6508-916D-C03A-E6AF9B9BF271}"/>
          </ac:spMkLst>
        </pc:spChg>
        <pc:spChg chg="mod">
          <ac:chgData name="Arunkumar Gopu" userId="6019f0b1-cf3d-4161-8c06-d2983d2859ad" providerId="ADAL" clId="{BABD9939-45EB-914B-8AF7-EAB07B1D3D81}" dt="2022-04-26T05:03:45.173" v="1041" actId="20577"/>
          <ac:spMkLst>
            <pc:docMk/>
            <pc:sldMk cId="1839583156" sldId="358"/>
            <ac:spMk id="3" creationId="{A51151A9-5692-ED77-1249-F0F217C2492D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1900361304" sldId="358"/>
        </pc:sldMkLst>
      </pc:sldChg>
      <pc:sldChg chg="modSp new mod">
        <pc:chgData name="Arunkumar Gopu" userId="6019f0b1-cf3d-4161-8c06-d2983d2859ad" providerId="ADAL" clId="{BABD9939-45EB-914B-8AF7-EAB07B1D3D81}" dt="2022-04-28T06:17:04.053" v="1109" actId="20577"/>
        <pc:sldMkLst>
          <pc:docMk/>
          <pc:sldMk cId="452764625" sldId="359"/>
        </pc:sldMkLst>
        <pc:spChg chg="mod">
          <ac:chgData name="Arunkumar Gopu" userId="6019f0b1-cf3d-4161-8c06-d2983d2859ad" providerId="ADAL" clId="{BABD9939-45EB-914B-8AF7-EAB07B1D3D81}" dt="2022-04-28T06:15:02.693" v="1065" actId="20577"/>
          <ac:spMkLst>
            <pc:docMk/>
            <pc:sldMk cId="452764625" sldId="359"/>
            <ac:spMk id="2" creationId="{578F6F15-E664-E1D0-FCB2-20583040A2A7}"/>
          </ac:spMkLst>
        </pc:spChg>
        <pc:spChg chg="mod">
          <ac:chgData name="Arunkumar Gopu" userId="6019f0b1-cf3d-4161-8c06-d2983d2859ad" providerId="ADAL" clId="{BABD9939-45EB-914B-8AF7-EAB07B1D3D81}" dt="2022-04-28T06:17:04.053" v="1109" actId="20577"/>
          <ac:spMkLst>
            <pc:docMk/>
            <pc:sldMk cId="452764625" sldId="359"/>
            <ac:spMk id="3" creationId="{A9BC8781-2F54-11B4-1B4F-7FB3E60AABCA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743945725" sldId="359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1292525854" sldId="360"/>
        </pc:sldMkLst>
      </pc:sldChg>
      <pc:sldChg chg="modSp new mod">
        <pc:chgData name="Arunkumar Gopu" userId="6019f0b1-cf3d-4161-8c06-d2983d2859ad" providerId="ADAL" clId="{BABD9939-45EB-914B-8AF7-EAB07B1D3D81}" dt="2022-04-28T06:17:38.462" v="1117" actId="20577"/>
        <pc:sldMkLst>
          <pc:docMk/>
          <pc:sldMk cId="2888566268" sldId="360"/>
        </pc:sldMkLst>
        <pc:spChg chg="mod">
          <ac:chgData name="Arunkumar Gopu" userId="6019f0b1-cf3d-4161-8c06-d2983d2859ad" providerId="ADAL" clId="{BABD9939-45EB-914B-8AF7-EAB07B1D3D81}" dt="2022-04-28T06:17:19.807" v="1113" actId="20577"/>
          <ac:spMkLst>
            <pc:docMk/>
            <pc:sldMk cId="2888566268" sldId="360"/>
            <ac:spMk id="2" creationId="{CA38D861-F6D1-04E6-8A9C-7A6CABE85E85}"/>
          </ac:spMkLst>
        </pc:spChg>
        <pc:spChg chg="mod">
          <ac:chgData name="Arunkumar Gopu" userId="6019f0b1-cf3d-4161-8c06-d2983d2859ad" providerId="ADAL" clId="{BABD9939-45EB-914B-8AF7-EAB07B1D3D81}" dt="2022-04-28T06:17:38.462" v="1117" actId="20577"/>
          <ac:spMkLst>
            <pc:docMk/>
            <pc:sldMk cId="2888566268" sldId="360"/>
            <ac:spMk id="3" creationId="{09870368-5974-E79E-CC27-812A21DCDDF3}"/>
          </ac:spMkLst>
        </pc:spChg>
      </pc:sldChg>
      <pc:sldChg chg="modSp add mod">
        <pc:chgData name="Arunkumar Gopu" userId="6019f0b1-cf3d-4161-8c06-d2983d2859ad" providerId="ADAL" clId="{BABD9939-45EB-914B-8AF7-EAB07B1D3D81}" dt="2022-04-28T06:20:57.214" v="1180" actId="20577"/>
        <pc:sldMkLst>
          <pc:docMk/>
          <pc:sldMk cId="312459307" sldId="361"/>
        </pc:sldMkLst>
        <pc:spChg chg="mod">
          <ac:chgData name="Arunkumar Gopu" userId="6019f0b1-cf3d-4161-8c06-d2983d2859ad" providerId="ADAL" clId="{BABD9939-45EB-914B-8AF7-EAB07B1D3D81}" dt="2022-04-28T06:20:57.214" v="1180" actId="20577"/>
          <ac:spMkLst>
            <pc:docMk/>
            <pc:sldMk cId="312459307" sldId="361"/>
            <ac:spMk id="3" creationId="{09870368-5974-E79E-CC27-812A21DCDDF3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507029100" sldId="361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867589266" sldId="362"/>
        </pc:sldMkLst>
      </pc:sldChg>
      <pc:sldChg chg="add del">
        <pc:chgData name="Arunkumar Gopu" userId="6019f0b1-cf3d-4161-8c06-d2983d2859ad" providerId="ADAL" clId="{BABD9939-45EB-914B-8AF7-EAB07B1D3D81}" dt="2022-04-28T06:17:52.536" v="1121" actId="2696"/>
        <pc:sldMkLst>
          <pc:docMk/>
          <pc:sldMk cId="2637174869" sldId="362"/>
        </pc:sldMkLst>
      </pc:sldChg>
      <pc:sldChg chg="modSp add mod">
        <pc:chgData name="Arunkumar Gopu" userId="6019f0b1-cf3d-4161-8c06-d2983d2859ad" providerId="ADAL" clId="{BABD9939-45EB-914B-8AF7-EAB07B1D3D81}" dt="2022-04-28T06:22:22.533" v="1197" actId="27636"/>
        <pc:sldMkLst>
          <pc:docMk/>
          <pc:sldMk cId="3229646296" sldId="362"/>
        </pc:sldMkLst>
        <pc:spChg chg="mod">
          <ac:chgData name="Arunkumar Gopu" userId="6019f0b1-cf3d-4161-8c06-d2983d2859ad" providerId="ADAL" clId="{BABD9939-45EB-914B-8AF7-EAB07B1D3D81}" dt="2022-04-28T06:21:42.318" v="1184" actId="113"/>
          <ac:spMkLst>
            <pc:docMk/>
            <pc:sldMk cId="3229646296" sldId="362"/>
            <ac:spMk id="2" creationId="{CA38D861-F6D1-04E6-8A9C-7A6CABE85E85}"/>
          </ac:spMkLst>
        </pc:spChg>
        <pc:spChg chg="mod">
          <ac:chgData name="Arunkumar Gopu" userId="6019f0b1-cf3d-4161-8c06-d2983d2859ad" providerId="ADAL" clId="{BABD9939-45EB-914B-8AF7-EAB07B1D3D81}" dt="2022-04-28T06:22:22.533" v="1197" actId="27636"/>
          <ac:spMkLst>
            <pc:docMk/>
            <pc:sldMk cId="3229646296" sldId="362"/>
            <ac:spMk id="3" creationId="{09870368-5974-E79E-CC27-812A21DCDDF3}"/>
          </ac:spMkLst>
        </pc:spChg>
      </pc:sldChg>
      <pc:sldChg chg="modSp add mod">
        <pc:chgData name="Arunkumar Gopu" userId="6019f0b1-cf3d-4161-8c06-d2983d2859ad" providerId="ADAL" clId="{BABD9939-45EB-914B-8AF7-EAB07B1D3D81}" dt="2022-04-28T06:23:00.134" v="1207" actId="20577"/>
        <pc:sldMkLst>
          <pc:docMk/>
          <pc:sldMk cId="446828368" sldId="363"/>
        </pc:sldMkLst>
        <pc:spChg chg="mod">
          <ac:chgData name="Arunkumar Gopu" userId="6019f0b1-cf3d-4161-8c06-d2983d2859ad" providerId="ADAL" clId="{BABD9939-45EB-914B-8AF7-EAB07B1D3D81}" dt="2022-04-28T06:23:00.134" v="1207" actId="20577"/>
          <ac:spMkLst>
            <pc:docMk/>
            <pc:sldMk cId="446828368" sldId="363"/>
            <ac:spMk id="3" creationId="{09870368-5974-E79E-CC27-812A21DCDDF3}"/>
          </ac:spMkLst>
        </pc:spChg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883436013" sldId="363"/>
        </pc:sldMkLst>
      </pc:sldChg>
      <pc:sldChg chg="add del">
        <pc:chgData name="Arunkumar Gopu" userId="6019f0b1-cf3d-4161-8c06-d2983d2859ad" providerId="ADAL" clId="{BABD9939-45EB-914B-8AF7-EAB07B1D3D81}" dt="2022-04-28T06:21:46.784" v="1185" actId="2696"/>
        <pc:sldMkLst>
          <pc:docMk/>
          <pc:sldMk cId="2818061577" sldId="363"/>
        </pc:sldMkLst>
      </pc:sldChg>
      <pc:sldChg chg="modSp add mod">
        <pc:chgData name="Arunkumar Gopu" userId="6019f0b1-cf3d-4161-8c06-d2983d2859ad" providerId="ADAL" clId="{BABD9939-45EB-914B-8AF7-EAB07B1D3D81}" dt="2022-04-28T06:24:06.531" v="1216" actId="27636"/>
        <pc:sldMkLst>
          <pc:docMk/>
          <pc:sldMk cId="267177547" sldId="364"/>
        </pc:sldMkLst>
        <pc:spChg chg="mod">
          <ac:chgData name="Arunkumar Gopu" userId="6019f0b1-cf3d-4161-8c06-d2983d2859ad" providerId="ADAL" clId="{BABD9939-45EB-914B-8AF7-EAB07B1D3D81}" dt="2022-04-28T06:23:12.994" v="1209" actId="20577"/>
          <ac:spMkLst>
            <pc:docMk/>
            <pc:sldMk cId="267177547" sldId="364"/>
            <ac:spMk id="2" creationId="{CA38D861-F6D1-04E6-8A9C-7A6CABE85E85}"/>
          </ac:spMkLst>
        </pc:spChg>
        <pc:spChg chg="mod">
          <ac:chgData name="Arunkumar Gopu" userId="6019f0b1-cf3d-4161-8c06-d2983d2859ad" providerId="ADAL" clId="{BABD9939-45EB-914B-8AF7-EAB07B1D3D81}" dt="2022-04-28T06:24:06.531" v="1216" actId="27636"/>
          <ac:spMkLst>
            <pc:docMk/>
            <pc:sldMk cId="267177547" sldId="364"/>
            <ac:spMk id="3" creationId="{09870368-5974-E79E-CC27-812A21DCDDF3}"/>
          </ac:spMkLst>
        </pc:spChg>
      </pc:sldChg>
      <pc:sldChg chg="add del">
        <pc:chgData name="Arunkumar Gopu" userId="6019f0b1-cf3d-4161-8c06-d2983d2859ad" providerId="ADAL" clId="{BABD9939-45EB-914B-8AF7-EAB07B1D3D81}" dt="2022-04-28T06:21:46.784" v="1185" actId="2696"/>
        <pc:sldMkLst>
          <pc:docMk/>
          <pc:sldMk cId="932653479" sldId="364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2048197871" sldId="364"/>
        </pc:sldMkLst>
      </pc:sldChg>
      <pc:sldChg chg="del">
        <pc:chgData name="Arunkumar Gopu" userId="6019f0b1-cf3d-4161-8c06-d2983d2859ad" providerId="ADAL" clId="{BABD9939-45EB-914B-8AF7-EAB07B1D3D81}" dt="2022-03-28T14:25:31.495" v="59" actId="2696"/>
        <pc:sldMkLst>
          <pc:docMk/>
          <pc:sldMk cId="1145813337" sldId="365"/>
        </pc:sldMkLst>
      </pc:sldChg>
      <pc:sldChg chg="add del">
        <pc:chgData name="Arunkumar Gopu" userId="6019f0b1-cf3d-4161-8c06-d2983d2859ad" providerId="ADAL" clId="{BABD9939-45EB-914B-8AF7-EAB07B1D3D81}" dt="2022-04-28T06:21:46.784" v="1185" actId="2696"/>
        <pc:sldMkLst>
          <pc:docMk/>
          <pc:sldMk cId="2296044696" sldId="365"/>
        </pc:sldMkLst>
      </pc:sldChg>
      <pc:sldChg chg="modSp add mod">
        <pc:chgData name="Arunkumar Gopu" userId="6019f0b1-cf3d-4161-8c06-d2983d2859ad" providerId="ADAL" clId="{BABD9939-45EB-914B-8AF7-EAB07B1D3D81}" dt="2022-04-28T06:24:51.719" v="1226" actId="27636"/>
        <pc:sldMkLst>
          <pc:docMk/>
          <pc:sldMk cId="4282550324" sldId="365"/>
        </pc:sldMkLst>
        <pc:spChg chg="mod">
          <ac:chgData name="Arunkumar Gopu" userId="6019f0b1-cf3d-4161-8c06-d2983d2859ad" providerId="ADAL" clId="{BABD9939-45EB-914B-8AF7-EAB07B1D3D81}" dt="2022-04-28T06:24:11.485" v="1219" actId="20577"/>
          <ac:spMkLst>
            <pc:docMk/>
            <pc:sldMk cId="4282550324" sldId="365"/>
            <ac:spMk id="2" creationId="{CA38D861-F6D1-04E6-8A9C-7A6CABE85E85}"/>
          </ac:spMkLst>
        </pc:spChg>
        <pc:spChg chg="mod">
          <ac:chgData name="Arunkumar Gopu" userId="6019f0b1-cf3d-4161-8c06-d2983d2859ad" providerId="ADAL" clId="{BABD9939-45EB-914B-8AF7-EAB07B1D3D81}" dt="2022-04-28T06:24:51.719" v="1226" actId="27636"/>
          <ac:spMkLst>
            <pc:docMk/>
            <pc:sldMk cId="4282550324" sldId="365"/>
            <ac:spMk id="3" creationId="{09870368-5974-E79E-CC27-812A21DCDDF3}"/>
          </ac:spMkLst>
        </pc:spChg>
      </pc:sldChg>
      <pc:sldChg chg="modSp new">
        <pc:chgData name="Arunkumar Gopu" userId="6019f0b1-cf3d-4161-8c06-d2983d2859ad" providerId="ADAL" clId="{BABD9939-45EB-914B-8AF7-EAB07B1D3D81}" dt="2022-04-28T06:25:03.303" v="1229"/>
        <pc:sldMkLst>
          <pc:docMk/>
          <pc:sldMk cId="3103653315" sldId="366"/>
        </pc:sldMkLst>
        <pc:spChg chg="mod">
          <ac:chgData name="Arunkumar Gopu" userId="6019f0b1-cf3d-4161-8c06-d2983d2859ad" providerId="ADAL" clId="{BABD9939-45EB-914B-8AF7-EAB07B1D3D81}" dt="2022-04-28T06:25:03.303" v="1229"/>
          <ac:spMkLst>
            <pc:docMk/>
            <pc:sldMk cId="3103653315" sldId="366"/>
            <ac:spMk id="2" creationId="{E0E85C1B-073D-79EF-C7D0-AFFE11363BF5}"/>
          </ac:spMkLst>
        </pc:spChg>
        <pc:spChg chg="mod">
          <ac:chgData name="Arunkumar Gopu" userId="6019f0b1-cf3d-4161-8c06-d2983d2859ad" providerId="ADAL" clId="{BABD9939-45EB-914B-8AF7-EAB07B1D3D81}" dt="2022-04-28T06:24:56.866" v="1228"/>
          <ac:spMkLst>
            <pc:docMk/>
            <pc:sldMk cId="3103653315" sldId="366"/>
            <ac:spMk id="3" creationId="{E7EA5582-DF54-2F98-7867-6A022C4D9948}"/>
          </ac:spMkLst>
        </pc:spChg>
      </pc:sldChg>
    </pc:docChg>
  </pc:docChgLst>
  <pc:docChgLst>
    <pc:chgData name="Arunkumar Gopu" userId="6019f0b1-cf3d-4161-8c06-d2983d2859ad" providerId="ADAL" clId="{B53095EE-2704-CE40-B5A8-4276DDD033BE}"/>
    <pc:docChg chg="custSel modSld">
      <pc:chgData name="Arunkumar Gopu" userId="6019f0b1-cf3d-4161-8c06-d2983d2859ad" providerId="ADAL" clId="{B53095EE-2704-CE40-B5A8-4276DDD033BE}" dt="2022-03-10T08:24:15.107" v="11" actId="113"/>
      <pc:docMkLst>
        <pc:docMk/>
      </pc:docMkLst>
      <pc:sldChg chg="modSp mod">
        <pc:chgData name="Arunkumar Gopu" userId="6019f0b1-cf3d-4161-8c06-d2983d2859ad" providerId="ADAL" clId="{B53095EE-2704-CE40-B5A8-4276DDD033BE}" dt="2022-03-10T08:22:22.918" v="3" actId="20577"/>
        <pc:sldMkLst>
          <pc:docMk/>
          <pc:sldMk cId="527424582" sldId="331"/>
        </pc:sldMkLst>
        <pc:spChg chg="mod">
          <ac:chgData name="Arunkumar Gopu" userId="6019f0b1-cf3d-4161-8c06-d2983d2859ad" providerId="ADAL" clId="{B53095EE-2704-CE40-B5A8-4276DDD033BE}" dt="2022-03-10T08:22:22.918" v="3" actId="20577"/>
          <ac:spMkLst>
            <pc:docMk/>
            <pc:sldMk cId="527424582" sldId="331"/>
            <ac:spMk id="3" creationId="{69B74342-7CC8-A846-9E53-54C9EE4D9624}"/>
          </ac:spMkLst>
        </pc:spChg>
      </pc:sldChg>
      <pc:sldChg chg="modSp mod">
        <pc:chgData name="Arunkumar Gopu" userId="6019f0b1-cf3d-4161-8c06-d2983d2859ad" providerId="ADAL" clId="{B53095EE-2704-CE40-B5A8-4276DDD033BE}" dt="2022-03-10T08:22:56.129" v="10"/>
        <pc:sldMkLst>
          <pc:docMk/>
          <pc:sldMk cId="4238227212" sldId="333"/>
        </pc:sldMkLst>
        <pc:spChg chg="mod">
          <ac:chgData name="Arunkumar Gopu" userId="6019f0b1-cf3d-4161-8c06-d2983d2859ad" providerId="ADAL" clId="{B53095EE-2704-CE40-B5A8-4276DDD033BE}" dt="2022-03-10T08:22:56.129" v="10"/>
          <ac:spMkLst>
            <pc:docMk/>
            <pc:sldMk cId="4238227212" sldId="333"/>
            <ac:spMk id="3" creationId="{69B74342-7CC8-A846-9E53-54C9EE4D9624}"/>
          </ac:spMkLst>
        </pc:spChg>
      </pc:sldChg>
      <pc:sldChg chg="modSp mod">
        <pc:chgData name="Arunkumar Gopu" userId="6019f0b1-cf3d-4161-8c06-d2983d2859ad" providerId="ADAL" clId="{B53095EE-2704-CE40-B5A8-4276DDD033BE}" dt="2022-03-10T08:22:50.777" v="8" actId="27636"/>
        <pc:sldMkLst>
          <pc:docMk/>
          <pc:sldMk cId="540250089" sldId="334"/>
        </pc:sldMkLst>
        <pc:spChg chg="mod">
          <ac:chgData name="Arunkumar Gopu" userId="6019f0b1-cf3d-4161-8c06-d2983d2859ad" providerId="ADAL" clId="{B53095EE-2704-CE40-B5A8-4276DDD033BE}" dt="2022-03-10T08:22:50.777" v="8" actId="27636"/>
          <ac:spMkLst>
            <pc:docMk/>
            <pc:sldMk cId="540250089" sldId="334"/>
            <ac:spMk id="3" creationId="{E9797181-611C-9D40-BBA6-64E65DB457E2}"/>
          </ac:spMkLst>
        </pc:spChg>
      </pc:sldChg>
      <pc:sldChg chg="modSp mod">
        <pc:chgData name="Arunkumar Gopu" userId="6019f0b1-cf3d-4161-8c06-d2983d2859ad" providerId="ADAL" clId="{B53095EE-2704-CE40-B5A8-4276DDD033BE}" dt="2022-03-10T08:24:15.107" v="11" actId="113"/>
        <pc:sldMkLst>
          <pc:docMk/>
          <pc:sldMk cId="4195996828" sldId="352"/>
        </pc:sldMkLst>
        <pc:spChg chg="mod">
          <ac:chgData name="Arunkumar Gopu" userId="6019f0b1-cf3d-4161-8c06-d2983d2859ad" providerId="ADAL" clId="{B53095EE-2704-CE40-B5A8-4276DDD033BE}" dt="2022-03-10T08:24:15.107" v="11" actId="113"/>
          <ac:spMkLst>
            <pc:docMk/>
            <pc:sldMk cId="4195996828" sldId="352"/>
            <ac:spMk id="3" creationId="{D9E5427A-B36D-C547-8918-7D4C5769E52B}"/>
          </ac:spMkLst>
        </pc:spChg>
      </pc:sldChg>
    </pc:docChg>
  </pc:docChgLst>
  <pc:docChgLst>
    <pc:chgData name="TADISETTY SAI RAVI TEJA 19BCE7150" userId="S::raviteja.19bce7150@vitap.ac.in::9c287e55-26eb-4314-9d50-7829f0d9bd15" providerId="AD" clId="Web-{FBB2AC1C-BD4C-4C9B-A49A-02213907F04F}"/>
    <pc:docChg chg="sldOrd">
      <pc:chgData name="TADISETTY SAI RAVI TEJA 19BCE7150" userId="S::raviteja.19bce7150@vitap.ac.in::9c287e55-26eb-4314-9d50-7829f0d9bd15" providerId="AD" clId="Web-{FBB2AC1C-BD4C-4C9B-A49A-02213907F04F}" dt="2022-02-19T04:31:18.207" v="1"/>
      <pc:docMkLst>
        <pc:docMk/>
      </pc:docMkLst>
      <pc:sldChg chg="ord">
        <pc:chgData name="TADISETTY SAI RAVI TEJA 19BCE7150" userId="S::raviteja.19bce7150@vitap.ac.in::9c287e55-26eb-4314-9d50-7829f0d9bd15" providerId="AD" clId="Web-{FBB2AC1C-BD4C-4C9B-A49A-02213907F04F}" dt="2022-02-19T04:31:18.207" v="1"/>
        <pc:sldMkLst>
          <pc:docMk/>
          <pc:sldMk cId="2626803325" sldId="350"/>
        </pc:sldMkLst>
      </pc:sldChg>
    </pc:docChg>
  </pc:docChgLst>
  <pc:docChgLst>
    <pc:chgData name="Arunkumar gopu" userId="6019f0b1-cf3d-4161-8c06-d2983d2859ad" providerId="ADAL" clId="{08F6A343-BD3E-4044-B308-7DF2CA082442}"/>
    <pc:docChg chg="undo custSel addSld delSld modSld modMainMaster">
      <pc:chgData name="Arunkumar gopu" userId="6019f0b1-cf3d-4161-8c06-d2983d2859ad" providerId="ADAL" clId="{08F6A343-BD3E-4044-B308-7DF2CA082442}" dt="2022-01-21T08:55:32.162" v="3030" actId="20577"/>
      <pc:docMkLst>
        <pc:docMk/>
      </pc:docMkLst>
      <pc:sldChg chg="modSp mod">
        <pc:chgData name="Arunkumar gopu" userId="6019f0b1-cf3d-4161-8c06-d2983d2859ad" providerId="ADAL" clId="{08F6A343-BD3E-4044-B308-7DF2CA082442}" dt="2022-01-17T09:02:08.578" v="35" actId="20577"/>
        <pc:sldMkLst>
          <pc:docMk/>
          <pc:sldMk cId="1987592749" sldId="256"/>
        </pc:sldMkLst>
        <pc:spChg chg="mod">
          <ac:chgData name="Arunkumar gopu" userId="6019f0b1-cf3d-4161-8c06-d2983d2859ad" providerId="ADAL" clId="{08F6A343-BD3E-4044-B308-7DF2CA082442}" dt="2022-01-17T09:02:08.578" v="35" actId="20577"/>
          <ac:spMkLst>
            <pc:docMk/>
            <pc:sldMk cId="1987592749" sldId="256"/>
            <ac:spMk id="2" creationId="{F4D61910-6BCB-964F-99CD-CA41121536C5}"/>
          </ac:spMkLst>
        </pc:spChg>
      </pc:sldChg>
      <pc:sldChg chg="addSp modSp mod">
        <pc:chgData name="Arunkumar gopu" userId="6019f0b1-cf3d-4161-8c06-d2983d2859ad" providerId="ADAL" clId="{08F6A343-BD3E-4044-B308-7DF2CA082442}" dt="2022-01-20T17:09:38.934" v="1068"/>
        <pc:sldMkLst>
          <pc:docMk/>
          <pc:sldMk cId="582184914" sldId="257"/>
        </pc:sldMkLst>
        <pc:spChg chg="mod">
          <ac:chgData name="Arunkumar gopu" userId="6019f0b1-cf3d-4161-8c06-d2983d2859ad" providerId="ADAL" clId="{08F6A343-BD3E-4044-B308-7DF2CA082442}" dt="2022-01-17T09:02:23.590" v="38" actId="5793"/>
          <ac:spMkLst>
            <pc:docMk/>
            <pc:sldMk cId="582184914" sldId="257"/>
            <ac:spMk id="3" creationId="{5A07D8C4-8F1F-9D4A-9896-B43972754DF6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582184914" sldId="257"/>
            <ac:spMk id="5" creationId="{D84D5C3A-EB8A-5947-9C7E-0C261A6FB6D6}"/>
          </ac:spMkLst>
        </pc:spChg>
      </pc:sldChg>
      <pc:sldChg chg="addSp modSp mod">
        <pc:chgData name="Arunkumar gopu" userId="6019f0b1-cf3d-4161-8c06-d2983d2859ad" providerId="ADAL" clId="{08F6A343-BD3E-4044-B308-7DF2CA082442}" dt="2022-01-20T17:09:38.934" v="1068"/>
        <pc:sldMkLst>
          <pc:docMk/>
          <pc:sldMk cId="1926191107" sldId="258"/>
        </pc:sldMkLst>
        <pc:spChg chg="mod">
          <ac:chgData name="Arunkumar gopu" userId="6019f0b1-cf3d-4161-8c06-d2983d2859ad" providerId="ADAL" clId="{08F6A343-BD3E-4044-B308-7DF2CA082442}" dt="2022-01-17T09:02:32.948" v="40" actId="27636"/>
          <ac:spMkLst>
            <pc:docMk/>
            <pc:sldMk cId="1926191107" sldId="258"/>
            <ac:spMk id="3" creationId="{BBCCD3E7-D46A-1742-92E0-464AC6D03527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1926191107" sldId="258"/>
            <ac:spMk id="5" creationId="{C1A1B028-C290-6046-8A30-4AA8482793F7}"/>
          </ac:spMkLst>
        </pc:spChg>
      </pc:sldChg>
      <pc:sldChg chg="addSp delSp modSp del mod">
        <pc:chgData name="Arunkumar gopu" userId="6019f0b1-cf3d-4161-8c06-d2983d2859ad" providerId="ADAL" clId="{08F6A343-BD3E-4044-B308-7DF2CA082442}" dt="2022-01-20T17:43:40.414" v="2192" actId="2696"/>
        <pc:sldMkLst>
          <pc:docMk/>
          <pc:sldMk cId="2715418203" sldId="259"/>
        </pc:sldMkLst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715418203" sldId="259"/>
            <ac:spMk id="2" creationId="{B08E7EA3-D2FF-BC4B-BCD6-2750E867DE8A}"/>
          </ac:spMkLst>
        </pc:spChg>
        <pc:spChg chg="add del mod">
          <ac:chgData name="Arunkumar gopu" userId="6019f0b1-cf3d-4161-8c06-d2983d2859ad" providerId="ADAL" clId="{08F6A343-BD3E-4044-B308-7DF2CA082442}" dt="2022-01-17T09:03:31.340" v="42" actId="478"/>
          <ac:spMkLst>
            <pc:docMk/>
            <pc:sldMk cId="2715418203" sldId="259"/>
            <ac:spMk id="3" creationId="{16B81E53-9A88-1C43-BC9A-AF595D651E09}"/>
          </ac:spMkLst>
        </pc:spChg>
        <pc:graphicFrameChg chg="del">
          <ac:chgData name="Arunkumar gopu" userId="6019f0b1-cf3d-4161-8c06-d2983d2859ad" providerId="ADAL" clId="{08F6A343-BD3E-4044-B308-7DF2CA082442}" dt="2022-01-17T09:03:28.328" v="41" actId="478"/>
          <ac:graphicFrameMkLst>
            <pc:docMk/>
            <pc:sldMk cId="2715418203" sldId="259"/>
            <ac:graphicFrameMk id="5" creationId="{0AD96A6D-A477-7347-B157-A493B7484F12}"/>
          </ac:graphicFrameMkLst>
        </pc:graphicFrameChg>
        <pc:graphicFrameChg chg="add mod modGraphic">
          <ac:chgData name="Arunkumar gopu" userId="6019f0b1-cf3d-4161-8c06-d2983d2859ad" providerId="ADAL" clId="{08F6A343-BD3E-4044-B308-7DF2CA082442}" dt="2022-01-17T09:03:47.629" v="45" actId="20577"/>
          <ac:graphicFrameMkLst>
            <pc:docMk/>
            <pc:sldMk cId="2715418203" sldId="259"/>
            <ac:graphicFrameMk id="6" creationId="{6A32CB58-4ECC-6849-A246-5870051EFC54}"/>
          </ac:graphicFrameMkLst>
        </pc:graphicFrameChg>
      </pc:sldChg>
      <pc:sldChg chg="addSp modSp mod">
        <pc:chgData name="Arunkumar gopu" userId="6019f0b1-cf3d-4161-8c06-d2983d2859ad" providerId="ADAL" clId="{08F6A343-BD3E-4044-B308-7DF2CA082442}" dt="2022-01-20T17:09:38.934" v="1068"/>
        <pc:sldMkLst>
          <pc:docMk/>
          <pc:sldMk cId="263269154" sldId="260"/>
        </pc:sldMkLst>
        <pc:spChg chg="mod">
          <ac:chgData name="Arunkumar gopu" userId="6019f0b1-cf3d-4161-8c06-d2983d2859ad" providerId="ADAL" clId="{08F6A343-BD3E-4044-B308-7DF2CA082442}" dt="2022-01-17T09:04:04.364" v="49" actId="27636"/>
          <ac:spMkLst>
            <pc:docMk/>
            <pc:sldMk cId="263269154" sldId="260"/>
            <ac:spMk id="3" creationId="{400A55D2-9ADF-1146-A999-B14AFE6570BE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63269154" sldId="260"/>
            <ac:spMk id="5" creationId="{0DFA1E02-4DE0-904C-BE30-FBD1A7465392}"/>
          </ac:spMkLst>
        </pc:spChg>
      </pc:sldChg>
      <pc:sldChg chg="addSp modSp mod">
        <pc:chgData name="Arunkumar gopu" userId="6019f0b1-cf3d-4161-8c06-d2983d2859ad" providerId="ADAL" clId="{08F6A343-BD3E-4044-B308-7DF2CA082442}" dt="2022-01-20T17:09:38.934" v="1068"/>
        <pc:sldMkLst>
          <pc:docMk/>
          <pc:sldMk cId="1435995436" sldId="261"/>
        </pc:sldMkLst>
        <pc:spChg chg="mod">
          <ac:chgData name="Arunkumar gopu" userId="6019f0b1-cf3d-4161-8c06-d2983d2859ad" providerId="ADAL" clId="{08F6A343-BD3E-4044-B308-7DF2CA082442}" dt="2022-01-17T09:04:59.972" v="52"/>
          <ac:spMkLst>
            <pc:docMk/>
            <pc:sldMk cId="1435995436" sldId="261"/>
            <ac:spMk id="3" creationId="{0DA02F2A-51B6-DC43-B7AE-A6805EC3A1CF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1435995436" sldId="261"/>
            <ac:spMk id="5" creationId="{4927F587-DC33-0641-B807-9C5838C7EE5B}"/>
          </ac:spMkLst>
        </pc:spChg>
      </pc:sldChg>
      <pc:sldChg chg="addSp modSp">
        <pc:chgData name="Arunkumar gopu" userId="6019f0b1-cf3d-4161-8c06-d2983d2859ad" providerId="ADAL" clId="{08F6A343-BD3E-4044-B308-7DF2CA082442}" dt="2022-01-20T17:09:38.934" v="1068"/>
        <pc:sldMkLst>
          <pc:docMk/>
          <pc:sldMk cId="330615775" sldId="262"/>
        </pc:sldMkLst>
        <pc:spChg chg="mod">
          <ac:chgData name="Arunkumar gopu" userId="6019f0b1-cf3d-4161-8c06-d2983d2859ad" providerId="ADAL" clId="{08F6A343-BD3E-4044-B308-7DF2CA082442}" dt="2022-01-17T09:05:16.607" v="53"/>
          <ac:spMkLst>
            <pc:docMk/>
            <pc:sldMk cId="330615775" sldId="262"/>
            <ac:spMk id="2" creationId="{F9F427F3-0223-A943-B88C-F385FA079E56}"/>
          </ac:spMkLst>
        </pc:spChg>
        <pc:spChg chg="mod">
          <ac:chgData name="Arunkumar gopu" userId="6019f0b1-cf3d-4161-8c06-d2983d2859ad" providerId="ADAL" clId="{08F6A343-BD3E-4044-B308-7DF2CA082442}" dt="2022-01-17T09:05:25.013" v="54"/>
          <ac:spMkLst>
            <pc:docMk/>
            <pc:sldMk cId="330615775" sldId="262"/>
            <ac:spMk id="3" creationId="{8EE202D5-051E-AE48-8EE2-ECE83F3AA5E2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30615775" sldId="262"/>
            <ac:spMk id="5" creationId="{6A96BF52-5E72-6F4E-954C-C8565F0210AE}"/>
          </ac:spMkLst>
        </pc:spChg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2738051294" sldId="263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4128507863" sldId="264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1329196709" sldId="265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1116240839" sldId="267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746917127" sldId="268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4234800252" sldId="269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1265175136" sldId="270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3421549053" sldId="271"/>
        </pc:sldMkLst>
      </pc:sldChg>
      <pc:sldChg chg="del">
        <pc:chgData name="Arunkumar gopu" userId="6019f0b1-cf3d-4161-8c06-d2983d2859ad" providerId="ADAL" clId="{08F6A343-BD3E-4044-B308-7DF2CA082442}" dt="2022-01-17T09:05:51.323" v="57" actId="2696"/>
        <pc:sldMkLst>
          <pc:docMk/>
          <pc:sldMk cId="1087850390" sldId="272"/>
        </pc:sldMkLst>
      </pc:sldChg>
      <pc:sldChg chg="addSp modSp add mod">
        <pc:chgData name="Arunkumar gopu" userId="6019f0b1-cf3d-4161-8c06-d2983d2859ad" providerId="ADAL" clId="{08F6A343-BD3E-4044-B308-7DF2CA082442}" dt="2022-01-20T18:03:58.180" v="2205"/>
        <pc:sldMkLst>
          <pc:docMk/>
          <pc:sldMk cId="3214653017" sldId="273"/>
        </pc:sldMkLst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214653017" sldId="273"/>
            <ac:spMk id="3" creationId="{18FECBF9-3167-5949-81F3-C49724C01BD2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214653017" sldId="273"/>
            <ac:spMk id="5" creationId="{C27E8F9F-1748-EA40-AFB3-E7C336E4D3B9}"/>
          </ac:spMkLst>
        </pc:spChg>
        <pc:graphicFrameChg chg="mod modGraphic">
          <ac:chgData name="Arunkumar gopu" userId="6019f0b1-cf3d-4161-8c06-d2983d2859ad" providerId="ADAL" clId="{08F6A343-BD3E-4044-B308-7DF2CA082442}" dt="2022-01-20T18:03:58.180" v="2205"/>
          <ac:graphicFrameMkLst>
            <pc:docMk/>
            <pc:sldMk cId="3214653017" sldId="273"/>
            <ac:graphicFrameMk id="4" creationId="{323B36B8-1094-BD49-A6DA-A78ED4C8BDF0}"/>
          </ac:graphicFrameMkLst>
        </pc:graphicFrameChg>
      </pc:sldChg>
      <pc:sldChg chg="addSp delSp modSp add mod">
        <pc:chgData name="Arunkumar gopu" userId="6019f0b1-cf3d-4161-8c06-d2983d2859ad" providerId="ADAL" clId="{08F6A343-BD3E-4044-B308-7DF2CA082442}" dt="2022-01-20T17:09:38.934" v="1068"/>
        <pc:sldMkLst>
          <pc:docMk/>
          <pc:sldMk cId="964858113" sldId="274"/>
        </pc:sldMkLst>
        <pc:spChg chg="mod">
          <ac:chgData name="Arunkumar gopu" userId="6019f0b1-cf3d-4161-8c06-d2983d2859ad" providerId="ADAL" clId="{08F6A343-BD3E-4044-B308-7DF2CA082442}" dt="2022-01-17T09:05:59.031" v="59" actId="27636"/>
          <ac:spMkLst>
            <pc:docMk/>
            <pc:sldMk cId="964858113" sldId="274"/>
            <ac:spMk id="3" creationId="{8EE202D5-051E-AE48-8EE2-ECE83F3AA5E2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964858113" sldId="274"/>
            <ac:spMk id="5" creationId="{AECE355C-42E3-6045-A199-7D01E7B28EB2}"/>
          </ac:spMkLst>
        </pc:spChg>
        <pc:spChg chg="add del mod">
          <ac:chgData name="Arunkumar gopu" userId="6019f0b1-cf3d-4161-8c06-d2983d2859ad" providerId="ADAL" clId="{08F6A343-BD3E-4044-B308-7DF2CA082442}" dt="2022-01-17T09:06:10.857" v="61"/>
          <ac:spMkLst>
            <pc:docMk/>
            <pc:sldMk cId="964858113" sldId="274"/>
            <ac:spMk id="5" creationId="{DD6C6CDD-EA8F-494A-AFE8-014F58B3AAFD}"/>
          </ac:spMkLst>
        </pc:spChg>
      </pc:sldChg>
      <pc:sldChg chg="addSp modSp add mod">
        <pc:chgData name="Arunkumar gopu" userId="6019f0b1-cf3d-4161-8c06-d2983d2859ad" providerId="ADAL" clId="{08F6A343-BD3E-4044-B308-7DF2CA082442}" dt="2022-01-20T17:09:38.934" v="1068"/>
        <pc:sldMkLst>
          <pc:docMk/>
          <pc:sldMk cId="3228024431" sldId="275"/>
        </pc:sldMkLst>
        <pc:spChg chg="mod">
          <ac:chgData name="Arunkumar gopu" userId="6019f0b1-cf3d-4161-8c06-d2983d2859ad" providerId="ADAL" clId="{08F6A343-BD3E-4044-B308-7DF2CA082442}" dt="2022-01-17T09:07:19.539" v="87" actId="20577"/>
          <ac:spMkLst>
            <pc:docMk/>
            <pc:sldMk cId="3228024431" sldId="275"/>
            <ac:spMk id="3" creationId="{8EE202D5-051E-AE48-8EE2-ECE83F3AA5E2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228024431" sldId="275"/>
            <ac:spMk id="5" creationId="{13921E39-0867-DD4F-B71B-A8A78F18C629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208438061" sldId="276"/>
        </pc:sldMkLst>
        <pc:spChg chg="mod">
          <ac:chgData name="Arunkumar gopu" userId="6019f0b1-cf3d-4161-8c06-d2983d2859ad" providerId="ADAL" clId="{08F6A343-BD3E-4044-B308-7DF2CA082442}" dt="2022-01-17T09:07:43.889" v="99" actId="20577"/>
          <ac:spMkLst>
            <pc:docMk/>
            <pc:sldMk cId="3208438061" sldId="276"/>
            <ac:spMk id="2" creationId="{66EF739E-0FED-0C48-8FC5-E0D72095936B}"/>
          </ac:spMkLst>
        </pc:spChg>
        <pc:spChg chg="mod">
          <ac:chgData name="Arunkumar gopu" userId="6019f0b1-cf3d-4161-8c06-d2983d2859ad" providerId="ADAL" clId="{08F6A343-BD3E-4044-B308-7DF2CA082442}" dt="2022-01-17T09:07:53.230" v="101" actId="20577"/>
          <ac:spMkLst>
            <pc:docMk/>
            <pc:sldMk cId="3208438061" sldId="276"/>
            <ac:spMk id="3" creationId="{0B95FDA8-6F59-594D-B47E-B55C1D7798BE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208438061" sldId="276"/>
            <ac:spMk id="5" creationId="{722603C2-E60C-AC46-B79D-3F4CF71EFA75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2787080207" sldId="277"/>
        </pc:sldMkLst>
        <pc:spChg chg="mod">
          <ac:chgData name="Arunkumar gopu" userId="6019f0b1-cf3d-4161-8c06-d2983d2859ad" providerId="ADAL" clId="{08F6A343-BD3E-4044-B308-7DF2CA082442}" dt="2022-01-17T09:08:09.460" v="119" actId="313"/>
          <ac:spMkLst>
            <pc:docMk/>
            <pc:sldMk cId="2787080207" sldId="277"/>
            <ac:spMk id="2" creationId="{C5F0C8B8-467F-1346-A26F-01E14C06DA7F}"/>
          </ac:spMkLst>
        </pc:spChg>
        <pc:spChg chg="mod">
          <ac:chgData name="Arunkumar gopu" userId="6019f0b1-cf3d-4161-8c06-d2983d2859ad" providerId="ADAL" clId="{08F6A343-BD3E-4044-B308-7DF2CA082442}" dt="2022-01-17T09:08:23.468" v="126" actId="20577"/>
          <ac:spMkLst>
            <pc:docMk/>
            <pc:sldMk cId="2787080207" sldId="277"/>
            <ac:spMk id="3" creationId="{7F619FF0-FBF5-554A-BF6A-DE6E6FC916A7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787080207" sldId="277"/>
            <ac:spMk id="5" creationId="{C0780442-B76D-AE4A-9FA9-6A08C16193DC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255934690" sldId="278"/>
        </pc:sldMkLst>
        <pc:spChg chg="mod">
          <ac:chgData name="Arunkumar gopu" userId="6019f0b1-cf3d-4161-8c06-d2983d2859ad" providerId="ADAL" clId="{08F6A343-BD3E-4044-B308-7DF2CA082442}" dt="2022-01-17T09:09:59.002" v="143" actId="20577"/>
          <ac:spMkLst>
            <pc:docMk/>
            <pc:sldMk cId="3255934690" sldId="278"/>
            <ac:spMk id="2" creationId="{4CAC9793-8EC0-5A40-85E7-FD5128D31198}"/>
          </ac:spMkLst>
        </pc:spChg>
        <pc:spChg chg="mod">
          <ac:chgData name="Arunkumar gopu" userId="6019f0b1-cf3d-4161-8c06-d2983d2859ad" providerId="ADAL" clId="{08F6A343-BD3E-4044-B308-7DF2CA082442}" dt="2022-01-17T09:11:55.216" v="188" actId="113"/>
          <ac:spMkLst>
            <pc:docMk/>
            <pc:sldMk cId="3255934690" sldId="278"/>
            <ac:spMk id="3" creationId="{49D60C3B-CA06-FF49-921C-809DEF5B1FC7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255934690" sldId="278"/>
            <ac:spMk id="5" creationId="{825503FF-134F-024B-9E0C-D4334C3E89FC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549019632" sldId="279"/>
        </pc:sldMkLst>
        <pc:spChg chg="mod">
          <ac:chgData name="Arunkumar gopu" userId="6019f0b1-cf3d-4161-8c06-d2983d2859ad" providerId="ADAL" clId="{08F6A343-BD3E-4044-B308-7DF2CA082442}" dt="2022-01-17T09:11:29.973" v="180" actId="20577"/>
          <ac:spMkLst>
            <pc:docMk/>
            <pc:sldMk cId="549019632" sldId="279"/>
            <ac:spMk id="2" creationId="{B8C731AE-AD38-004A-8F13-641E501F6438}"/>
          </ac:spMkLst>
        </pc:spChg>
        <pc:spChg chg="mod">
          <ac:chgData name="Arunkumar gopu" userId="6019f0b1-cf3d-4161-8c06-d2983d2859ad" providerId="ADAL" clId="{08F6A343-BD3E-4044-B308-7DF2CA082442}" dt="2022-01-17T09:11:45.987" v="187" actId="6549"/>
          <ac:spMkLst>
            <pc:docMk/>
            <pc:sldMk cId="549019632" sldId="279"/>
            <ac:spMk id="3" creationId="{7115C0AB-D71A-C549-B022-B4724E18D7B5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549019632" sldId="279"/>
            <ac:spMk id="5" creationId="{F215270F-3E99-1349-A37D-351B669F6FDA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956506667" sldId="280"/>
        </pc:sldMkLst>
        <pc:spChg chg="mod">
          <ac:chgData name="Arunkumar gopu" userId="6019f0b1-cf3d-4161-8c06-d2983d2859ad" providerId="ADAL" clId="{08F6A343-BD3E-4044-B308-7DF2CA082442}" dt="2022-01-17T09:12:45.937" v="209" actId="20577"/>
          <ac:spMkLst>
            <pc:docMk/>
            <pc:sldMk cId="3956506667" sldId="280"/>
            <ac:spMk id="2" creationId="{FAEBE32E-ACE4-A94D-96F8-A439B829293B}"/>
          </ac:spMkLst>
        </pc:spChg>
        <pc:spChg chg="mod">
          <ac:chgData name="Arunkumar gopu" userId="6019f0b1-cf3d-4161-8c06-d2983d2859ad" providerId="ADAL" clId="{08F6A343-BD3E-4044-B308-7DF2CA082442}" dt="2022-01-17T09:13:02.169" v="213" actId="20577"/>
          <ac:spMkLst>
            <pc:docMk/>
            <pc:sldMk cId="3956506667" sldId="280"/>
            <ac:spMk id="3" creationId="{312944A0-350A-254B-B55A-527108746EDB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956506667" sldId="280"/>
            <ac:spMk id="5" creationId="{4D9EA54C-EB0A-4048-B111-74FB4486C29E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2486714078" sldId="281"/>
        </pc:sldMkLst>
        <pc:spChg chg="mod">
          <ac:chgData name="Arunkumar gopu" userId="6019f0b1-cf3d-4161-8c06-d2983d2859ad" providerId="ADAL" clId="{08F6A343-BD3E-4044-B308-7DF2CA082442}" dt="2022-01-17T09:13:58.558" v="235" actId="20577"/>
          <ac:spMkLst>
            <pc:docMk/>
            <pc:sldMk cId="2486714078" sldId="281"/>
            <ac:spMk id="2" creationId="{B067BFAE-A460-2E45-962F-2DF2692EFFC1}"/>
          </ac:spMkLst>
        </pc:spChg>
        <pc:spChg chg="mod">
          <ac:chgData name="Arunkumar gopu" userId="6019f0b1-cf3d-4161-8c06-d2983d2859ad" providerId="ADAL" clId="{08F6A343-BD3E-4044-B308-7DF2CA082442}" dt="2022-01-17T09:14:24.201" v="236" actId="113"/>
          <ac:spMkLst>
            <pc:docMk/>
            <pc:sldMk cId="2486714078" sldId="281"/>
            <ac:spMk id="3" creationId="{B81D88F2-4947-684D-86A6-F96A3ABAA5C3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486714078" sldId="281"/>
            <ac:spMk id="5" creationId="{56C4590E-65BB-BE4F-9035-BADF9BC67666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354244867" sldId="282"/>
        </pc:sldMkLst>
        <pc:spChg chg="mod">
          <ac:chgData name="Arunkumar gopu" userId="6019f0b1-cf3d-4161-8c06-d2983d2859ad" providerId="ADAL" clId="{08F6A343-BD3E-4044-B308-7DF2CA082442}" dt="2022-01-17T09:14:43.742" v="238"/>
          <ac:spMkLst>
            <pc:docMk/>
            <pc:sldMk cId="3354244867" sldId="282"/>
            <ac:spMk id="2" creationId="{214500BC-B167-704C-AAE7-D85220857C55}"/>
          </ac:spMkLst>
        </pc:spChg>
        <pc:spChg chg="mod">
          <ac:chgData name="Arunkumar gopu" userId="6019f0b1-cf3d-4161-8c06-d2983d2859ad" providerId="ADAL" clId="{08F6A343-BD3E-4044-B308-7DF2CA082442}" dt="2022-01-17T09:14:52.747" v="242" actId="20577"/>
          <ac:spMkLst>
            <pc:docMk/>
            <pc:sldMk cId="3354244867" sldId="282"/>
            <ac:spMk id="3" creationId="{905CC2F2-6D40-E245-8787-244CFB92BF99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354244867" sldId="282"/>
            <ac:spMk id="5" creationId="{83265265-04FF-EC43-A44B-896D4FF385B1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382831268" sldId="283"/>
        </pc:sldMkLst>
        <pc:spChg chg="mod">
          <ac:chgData name="Arunkumar gopu" userId="6019f0b1-cf3d-4161-8c06-d2983d2859ad" providerId="ADAL" clId="{08F6A343-BD3E-4044-B308-7DF2CA082442}" dt="2022-01-17T09:15:19.729" v="251" actId="20577"/>
          <ac:spMkLst>
            <pc:docMk/>
            <pc:sldMk cId="3382831268" sldId="283"/>
            <ac:spMk id="2" creationId="{351400B3-2C23-6B42-834A-E47AC53C6403}"/>
          </ac:spMkLst>
        </pc:spChg>
        <pc:spChg chg="mod">
          <ac:chgData name="Arunkumar gopu" userId="6019f0b1-cf3d-4161-8c06-d2983d2859ad" providerId="ADAL" clId="{08F6A343-BD3E-4044-B308-7DF2CA082442}" dt="2022-01-17T09:15:09.916" v="249" actId="20577"/>
          <ac:spMkLst>
            <pc:docMk/>
            <pc:sldMk cId="3382831268" sldId="283"/>
            <ac:spMk id="3" creationId="{5EF00F84-AE64-2D47-AA3D-8A51473F72A8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382831268" sldId="283"/>
            <ac:spMk id="5" creationId="{EF6D7B9F-7035-C341-BC9F-0878EDCEF92E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2294084695" sldId="284"/>
        </pc:sldMkLst>
        <pc:spChg chg="mod">
          <ac:chgData name="Arunkumar gopu" userId="6019f0b1-cf3d-4161-8c06-d2983d2859ad" providerId="ADAL" clId="{08F6A343-BD3E-4044-B308-7DF2CA082442}" dt="2022-01-17T09:15:35.884" v="254" actId="20577"/>
          <ac:spMkLst>
            <pc:docMk/>
            <pc:sldMk cId="2294084695" sldId="284"/>
            <ac:spMk id="2" creationId="{72568281-9E4A-5D4B-8784-C6032D5BA04A}"/>
          </ac:spMkLst>
        </pc:spChg>
        <pc:spChg chg="mod">
          <ac:chgData name="Arunkumar gopu" userId="6019f0b1-cf3d-4161-8c06-d2983d2859ad" providerId="ADAL" clId="{08F6A343-BD3E-4044-B308-7DF2CA082442}" dt="2022-01-17T09:16:45.385" v="275" actId="20577"/>
          <ac:spMkLst>
            <pc:docMk/>
            <pc:sldMk cId="2294084695" sldId="284"/>
            <ac:spMk id="3" creationId="{4621D9E0-EF61-784B-8F74-19022497CF26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294084695" sldId="284"/>
            <ac:spMk id="5" creationId="{FE96F4FE-A2D7-CF43-A571-6926C059FFFB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699091823" sldId="285"/>
        </pc:sldMkLst>
        <pc:spChg chg="mod">
          <ac:chgData name="Arunkumar gopu" userId="6019f0b1-cf3d-4161-8c06-d2983d2859ad" providerId="ADAL" clId="{08F6A343-BD3E-4044-B308-7DF2CA082442}" dt="2022-01-17T18:09:11.482" v="283" actId="20577"/>
          <ac:spMkLst>
            <pc:docMk/>
            <pc:sldMk cId="3699091823" sldId="285"/>
            <ac:spMk id="2" creationId="{ED740B63-97A5-E841-8D53-C30A0E662E10}"/>
          </ac:spMkLst>
        </pc:spChg>
        <pc:spChg chg="mod">
          <ac:chgData name="Arunkumar gopu" userId="6019f0b1-cf3d-4161-8c06-d2983d2859ad" providerId="ADAL" clId="{08F6A343-BD3E-4044-B308-7DF2CA082442}" dt="2022-01-17T18:11:16.028" v="316" actId="313"/>
          <ac:spMkLst>
            <pc:docMk/>
            <pc:sldMk cId="3699091823" sldId="285"/>
            <ac:spMk id="3" creationId="{DE90BCF7-DF00-3B44-839C-F757E2A1A9C5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699091823" sldId="285"/>
            <ac:spMk id="5" creationId="{54628A02-2366-EE4D-9F16-5BB418637390}"/>
          </ac:spMkLst>
        </pc:spChg>
      </pc:sldChg>
      <pc:sldChg chg="addSp modSp new mod setBg">
        <pc:chgData name="Arunkumar gopu" userId="6019f0b1-cf3d-4161-8c06-d2983d2859ad" providerId="ADAL" clId="{08F6A343-BD3E-4044-B308-7DF2CA082442}" dt="2022-01-20T18:04:30.908" v="2208" actId="1036"/>
        <pc:sldMkLst>
          <pc:docMk/>
          <pc:sldMk cId="3736700113" sldId="286"/>
        </pc:sldMkLst>
        <pc:spChg chg="mod">
          <ac:chgData name="Arunkumar gopu" userId="6019f0b1-cf3d-4161-8c06-d2983d2859ad" providerId="ADAL" clId="{08F6A343-BD3E-4044-B308-7DF2CA082442}" dt="2022-01-20T18:04:29.112" v="2207" actId="14100"/>
          <ac:spMkLst>
            <pc:docMk/>
            <pc:sldMk cId="3736700113" sldId="286"/>
            <ac:spMk id="2" creationId="{89D2A6E9-3011-264D-9938-2CD5E61B7289}"/>
          </ac:spMkLst>
        </pc:spChg>
        <pc:spChg chg="mod">
          <ac:chgData name="Arunkumar gopu" userId="6019f0b1-cf3d-4161-8c06-d2983d2859ad" providerId="ADAL" clId="{08F6A343-BD3E-4044-B308-7DF2CA082442}" dt="2022-01-20T18:04:30.908" v="2208" actId="1036"/>
          <ac:spMkLst>
            <pc:docMk/>
            <pc:sldMk cId="3736700113" sldId="286"/>
            <ac:spMk id="3" creationId="{A19E03AC-5D6F-7A4A-A90A-5487EC48288B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736700113" sldId="286"/>
            <ac:spMk id="6" creationId="{839CF008-326F-8040-AC6A-737654A54F17}"/>
          </ac:spMkLst>
        </pc:spChg>
        <pc:picChg chg="add mod">
          <ac:chgData name="Arunkumar gopu" userId="6019f0b1-cf3d-4161-8c06-d2983d2859ad" providerId="ADAL" clId="{08F6A343-BD3E-4044-B308-7DF2CA082442}" dt="2022-01-17T18:26:56.163" v="369" actId="14100"/>
          <ac:picMkLst>
            <pc:docMk/>
            <pc:sldMk cId="3736700113" sldId="286"/>
            <ac:picMk id="5" creationId="{E96C2DD9-425E-A640-B73E-FC5C0D400563}"/>
          </ac:picMkLst>
        </pc:picChg>
      </pc:sldChg>
      <pc:sldChg chg="addSp delSp modSp new mod setBg">
        <pc:chgData name="Arunkumar gopu" userId="6019f0b1-cf3d-4161-8c06-d2983d2859ad" providerId="ADAL" clId="{08F6A343-BD3E-4044-B308-7DF2CA082442}" dt="2022-01-20T17:09:38.934" v="1068"/>
        <pc:sldMkLst>
          <pc:docMk/>
          <pc:sldMk cId="89505304" sldId="287"/>
        </pc:sldMkLst>
        <pc:spChg chg="mod">
          <ac:chgData name="Arunkumar gopu" userId="6019f0b1-cf3d-4161-8c06-d2983d2859ad" providerId="ADAL" clId="{08F6A343-BD3E-4044-B308-7DF2CA082442}" dt="2022-01-17T18:44:41.801" v="562" actId="2711"/>
          <ac:spMkLst>
            <pc:docMk/>
            <pc:sldMk cId="89505304" sldId="287"/>
            <ac:spMk id="2" creationId="{828E3B7F-D042-104E-ABAB-D9A2B8B525A2}"/>
          </ac:spMkLst>
        </pc:spChg>
        <pc:spChg chg="del mod">
          <ac:chgData name="Arunkumar gopu" userId="6019f0b1-cf3d-4161-8c06-d2983d2859ad" providerId="ADAL" clId="{08F6A343-BD3E-4044-B308-7DF2CA082442}" dt="2022-01-17T18:30:18.008" v="371"/>
          <ac:spMkLst>
            <pc:docMk/>
            <pc:sldMk cId="89505304" sldId="287"/>
            <ac:spMk id="3" creationId="{A7811ABE-D1F2-F548-B2CB-D7941634543C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89505304" sldId="287"/>
            <ac:spMk id="3" creationId="{B04EBC1B-4BDF-244F-A9AC-83CB4A20763C}"/>
          </ac:spMkLst>
        </pc:spChg>
        <pc:spChg chg="add del mod">
          <ac:chgData name="Arunkumar gopu" userId="6019f0b1-cf3d-4161-8c06-d2983d2859ad" providerId="ADAL" clId="{08F6A343-BD3E-4044-B308-7DF2CA082442}" dt="2022-01-17T18:30:38.709" v="377" actId="478"/>
          <ac:spMkLst>
            <pc:docMk/>
            <pc:sldMk cId="89505304" sldId="287"/>
            <ac:spMk id="6" creationId="{36B577AE-6EC2-B64A-969F-09A8E37A2B30}"/>
          </ac:spMkLst>
        </pc:spChg>
        <pc:spChg chg="add mod">
          <ac:chgData name="Arunkumar gopu" userId="6019f0b1-cf3d-4161-8c06-d2983d2859ad" providerId="ADAL" clId="{08F6A343-BD3E-4044-B308-7DF2CA082442}" dt="2022-01-17T18:37:54.130" v="441" actId="113"/>
          <ac:spMkLst>
            <pc:docMk/>
            <pc:sldMk cId="89505304" sldId="287"/>
            <ac:spMk id="8" creationId="{E11D379A-B30E-A444-9795-85B38082DF03}"/>
          </ac:spMkLst>
        </pc:spChg>
        <pc:picChg chg="add del mod">
          <ac:chgData name="Arunkumar gopu" userId="6019f0b1-cf3d-4161-8c06-d2983d2859ad" providerId="ADAL" clId="{08F6A343-BD3E-4044-B308-7DF2CA082442}" dt="2022-01-17T18:30:41.323" v="378" actId="21"/>
          <ac:picMkLst>
            <pc:docMk/>
            <pc:sldMk cId="89505304" sldId="287"/>
            <ac:picMk id="5" creationId="{5BE12AD7-3E20-914E-ACA3-20668315B2EE}"/>
          </ac:picMkLst>
        </pc:picChg>
        <pc:picChg chg="add mod">
          <ac:chgData name="Arunkumar gopu" userId="6019f0b1-cf3d-4161-8c06-d2983d2859ad" providerId="ADAL" clId="{08F6A343-BD3E-4044-B308-7DF2CA082442}" dt="2022-01-17T18:37:12.684" v="437" actId="1076"/>
          <ac:picMkLst>
            <pc:docMk/>
            <pc:sldMk cId="89505304" sldId="287"/>
            <ac:picMk id="9" creationId="{CAA2CCCB-B69D-8E4E-83B2-5815595A0A30}"/>
          </ac:picMkLst>
        </pc:picChg>
      </pc:sldChg>
      <pc:sldChg chg="addSp delSp modSp new mod setBg">
        <pc:chgData name="Arunkumar gopu" userId="6019f0b1-cf3d-4161-8c06-d2983d2859ad" providerId="ADAL" clId="{08F6A343-BD3E-4044-B308-7DF2CA082442}" dt="2022-01-20T17:09:38.934" v="1068"/>
        <pc:sldMkLst>
          <pc:docMk/>
          <pc:sldMk cId="2367363815" sldId="288"/>
        </pc:sldMkLst>
        <pc:spChg chg="mod">
          <ac:chgData name="Arunkumar gopu" userId="6019f0b1-cf3d-4161-8c06-d2983d2859ad" providerId="ADAL" clId="{08F6A343-BD3E-4044-B308-7DF2CA082442}" dt="2022-01-17T18:43:06.267" v="521" actId="2711"/>
          <ac:spMkLst>
            <pc:docMk/>
            <pc:sldMk cId="2367363815" sldId="288"/>
            <ac:spMk id="2" creationId="{BC9CD832-64E1-E645-8BF7-03EF18B89EE0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367363815" sldId="288"/>
            <ac:spMk id="3" creationId="{29496909-4352-3E49-B173-1FAD95DD4B6B}"/>
          </ac:spMkLst>
        </pc:spChg>
        <pc:spChg chg="del">
          <ac:chgData name="Arunkumar gopu" userId="6019f0b1-cf3d-4161-8c06-d2983d2859ad" providerId="ADAL" clId="{08F6A343-BD3E-4044-B308-7DF2CA082442}" dt="2022-01-17T18:33:43.412" v="427"/>
          <ac:spMkLst>
            <pc:docMk/>
            <pc:sldMk cId="2367363815" sldId="288"/>
            <ac:spMk id="3" creationId="{6871D906-4D9E-134B-A2F1-F893BEF7FB1F}"/>
          </ac:spMkLst>
        </pc:spChg>
        <pc:spChg chg="add mod">
          <ac:chgData name="Arunkumar gopu" userId="6019f0b1-cf3d-4161-8c06-d2983d2859ad" providerId="ADAL" clId="{08F6A343-BD3E-4044-B308-7DF2CA082442}" dt="2022-01-17T18:35:27.027" v="435" actId="1076"/>
          <ac:spMkLst>
            <pc:docMk/>
            <pc:sldMk cId="2367363815" sldId="288"/>
            <ac:spMk id="6" creationId="{AC890076-0FBE-0549-AD27-67193A6C0283}"/>
          </ac:spMkLst>
        </pc:spChg>
        <pc:picChg chg="add mod">
          <ac:chgData name="Arunkumar gopu" userId="6019f0b1-cf3d-4161-8c06-d2983d2859ad" providerId="ADAL" clId="{08F6A343-BD3E-4044-B308-7DF2CA082442}" dt="2022-01-17T18:35:20.982" v="434" actId="1076"/>
          <ac:picMkLst>
            <pc:docMk/>
            <pc:sldMk cId="2367363815" sldId="288"/>
            <ac:picMk id="5" creationId="{0CDDA209-6AE2-5A42-A639-29C5B35BC5FA}"/>
          </ac:picMkLst>
        </pc:picChg>
      </pc:sldChg>
      <pc:sldChg chg="addSp modSp new mod setBg">
        <pc:chgData name="Arunkumar gopu" userId="6019f0b1-cf3d-4161-8c06-d2983d2859ad" providerId="ADAL" clId="{08F6A343-BD3E-4044-B308-7DF2CA082442}" dt="2022-01-20T17:09:38.934" v="1068"/>
        <pc:sldMkLst>
          <pc:docMk/>
          <pc:sldMk cId="1923541875" sldId="289"/>
        </pc:sldMkLst>
        <pc:spChg chg="mod">
          <ac:chgData name="Arunkumar gopu" userId="6019f0b1-cf3d-4161-8c06-d2983d2859ad" providerId="ADAL" clId="{08F6A343-BD3E-4044-B308-7DF2CA082442}" dt="2022-01-17T18:42:46.712" v="515" actId="20577"/>
          <ac:spMkLst>
            <pc:docMk/>
            <pc:sldMk cId="1923541875" sldId="289"/>
            <ac:spMk id="2" creationId="{9510D5D7-C8F4-5B4F-A6F6-67E2EE720662}"/>
          </ac:spMkLst>
        </pc:spChg>
        <pc:spChg chg="mod">
          <ac:chgData name="Arunkumar gopu" userId="6019f0b1-cf3d-4161-8c06-d2983d2859ad" providerId="ADAL" clId="{08F6A343-BD3E-4044-B308-7DF2CA082442}" dt="2022-01-17T18:42:39.611" v="504" actId="20577"/>
          <ac:spMkLst>
            <pc:docMk/>
            <pc:sldMk cId="1923541875" sldId="289"/>
            <ac:spMk id="3" creationId="{4BCB9C48-26B0-1940-967C-F7AF1ACCA483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1923541875" sldId="289"/>
            <ac:spMk id="5" creationId="{8FB33766-7FC6-1040-96AB-7A6446731180}"/>
          </ac:spMkLst>
        </pc:spChg>
      </pc:sldChg>
      <pc:sldChg chg="addSp modSp new mod setBg">
        <pc:chgData name="Arunkumar gopu" userId="6019f0b1-cf3d-4161-8c06-d2983d2859ad" providerId="ADAL" clId="{08F6A343-BD3E-4044-B308-7DF2CA082442}" dt="2022-01-20T17:09:38.934" v="1068"/>
        <pc:sldMkLst>
          <pc:docMk/>
          <pc:sldMk cId="925780164" sldId="290"/>
        </pc:sldMkLst>
        <pc:spChg chg="mod">
          <ac:chgData name="Arunkumar gopu" userId="6019f0b1-cf3d-4161-8c06-d2983d2859ad" providerId="ADAL" clId="{08F6A343-BD3E-4044-B308-7DF2CA082442}" dt="2022-01-17T18:46:59.799" v="582" actId="20577"/>
          <ac:spMkLst>
            <pc:docMk/>
            <pc:sldMk cId="925780164" sldId="290"/>
            <ac:spMk id="2" creationId="{62E7AFCF-1555-6341-B2F7-DA595B3DBD31}"/>
          </ac:spMkLst>
        </pc:spChg>
        <pc:spChg chg="mod">
          <ac:chgData name="Arunkumar gopu" userId="6019f0b1-cf3d-4161-8c06-d2983d2859ad" providerId="ADAL" clId="{08F6A343-BD3E-4044-B308-7DF2CA082442}" dt="2022-01-17T18:47:40.964" v="594" actId="20577"/>
          <ac:spMkLst>
            <pc:docMk/>
            <pc:sldMk cId="925780164" sldId="290"/>
            <ac:spMk id="3" creationId="{C6013863-F435-C343-AEB8-5B75425507B0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925780164" sldId="290"/>
            <ac:spMk id="5" creationId="{65E8C769-3364-264C-83E1-2832C21CFA1C}"/>
          </ac:spMkLst>
        </pc:spChg>
      </pc:sldChg>
      <pc:sldChg chg="addSp modSp add mod setBg">
        <pc:chgData name="Arunkumar gopu" userId="6019f0b1-cf3d-4161-8c06-d2983d2859ad" providerId="ADAL" clId="{08F6A343-BD3E-4044-B308-7DF2CA082442}" dt="2022-01-20T18:04:39.285" v="2209" actId="14100"/>
        <pc:sldMkLst>
          <pc:docMk/>
          <pc:sldMk cId="3812885985" sldId="291"/>
        </pc:sldMkLst>
        <pc:spChg chg="mod">
          <ac:chgData name="Arunkumar gopu" userId="6019f0b1-cf3d-4161-8c06-d2983d2859ad" providerId="ADAL" clId="{08F6A343-BD3E-4044-B308-7DF2CA082442}" dt="2022-01-20T18:04:39.285" v="2209" actId="14100"/>
          <ac:spMkLst>
            <pc:docMk/>
            <pc:sldMk cId="3812885985" sldId="291"/>
            <ac:spMk id="2" creationId="{9510D5D7-C8F4-5B4F-A6F6-67E2EE720662}"/>
          </ac:spMkLst>
        </pc:spChg>
        <pc:spChg chg="mod">
          <ac:chgData name="Arunkumar gopu" userId="6019f0b1-cf3d-4161-8c06-d2983d2859ad" providerId="ADAL" clId="{08F6A343-BD3E-4044-B308-7DF2CA082442}" dt="2022-01-17T18:57:12.706" v="749" actId="20577"/>
          <ac:spMkLst>
            <pc:docMk/>
            <pc:sldMk cId="3812885985" sldId="291"/>
            <ac:spMk id="3" creationId="{4BCB9C48-26B0-1940-967C-F7AF1ACCA483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812885985" sldId="291"/>
            <ac:spMk id="5" creationId="{7B73EC3C-6CA8-AC40-BDAD-9D9AAFC541EA}"/>
          </ac:spMkLst>
        </pc:spChg>
      </pc:sldChg>
      <pc:sldChg chg="addSp delSp modSp new mod setBg">
        <pc:chgData name="Arunkumar gopu" userId="6019f0b1-cf3d-4161-8c06-d2983d2859ad" providerId="ADAL" clId="{08F6A343-BD3E-4044-B308-7DF2CA082442}" dt="2022-01-20T17:09:38.934" v="1068"/>
        <pc:sldMkLst>
          <pc:docMk/>
          <pc:sldMk cId="2826225844" sldId="292"/>
        </pc:sldMkLst>
        <pc:spChg chg="mod">
          <ac:chgData name="Arunkumar gopu" userId="6019f0b1-cf3d-4161-8c06-d2983d2859ad" providerId="ADAL" clId="{08F6A343-BD3E-4044-B308-7DF2CA082442}" dt="2022-01-17T18:49:17.688" v="616" actId="313"/>
          <ac:spMkLst>
            <pc:docMk/>
            <pc:sldMk cId="2826225844" sldId="292"/>
            <ac:spMk id="2" creationId="{876DF49F-A414-2D4E-BA0C-40D597D6BE9E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826225844" sldId="292"/>
            <ac:spMk id="3" creationId="{9F0DF068-DD0A-AD44-85B8-DFADDE345AAF}"/>
          </ac:spMkLst>
        </pc:spChg>
        <pc:spChg chg="del">
          <ac:chgData name="Arunkumar gopu" userId="6019f0b1-cf3d-4161-8c06-d2983d2859ad" providerId="ADAL" clId="{08F6A343-BD3E-4044-B308-7DF2CA082442}" dt="2022-01-17T18:49:10.307" v="615"/>
          <ac:spMkLst>
            <pc:docMk/>
            <pc:sldMk cId="2826225844" sldId="292"/>
            <ac:spMk id="3" creationId="{C598B79C-6E65-FD41-8B34-DB1992B86D8C}"/>
          </ac:spMkLst>
        </pc:spChg>
        <pc:picChg chg="add mod">
          <ac:chgData name="Arunkumar gopu" userId="6019f0b1-cf3d-4161-8c06-d2983d2859ad" providerId="ADAL" clId="{08F6A343-BD3E-4044-B308-7DF2CA082442}" dt="2022-01-17T18:49:10.307" v="615"/>
          <ac:picMkLst>
            <pc:docMk/>
            <pc:sldMk cId="2826225844" sldId="292"/>
            <ac:picMk id="5" creationId="{2D6B313D-BB27-4947-A909-BAF24C30BB84}"/>
          </ac:picMkLst>
        </pc:picChg>
      </pc:sldChg>
      <pc:sldChg chg="addSp delSp modSp new mod setBg">
        <pc:chgData name="Arunkumar gopu" userId="6019f0b1-cf3d-4161-8c06-d2983d2859ad" providerId="ADAL" clId="{08F6A343-BD3E-4044-B308-7DF2CA082442}" dt="2022-01-20T17:09:38.934" v="1068"/>
        <pc:sldMkLst>
          <pc:docMk/>
          <pc:sldMk cId="569017034" sldId="293"/>
        </pc:sldMkLst>
        <pc:spChg chg="mod">
          <ac:chgData name="Arunkumar gopu" userId="6019f0b1-cf3d-4161-8c06-d2983d2859ad" providerId="ADAL" clId="{08F6A343-BD3E-4044-B308-7DF2CA082442}" dt="2022-01-17T18:49:52.459" v="633" actId="20577"/>
          <ac:spMkLst>
            <pc:docMk/>
            <pc:sldMk cId="569017034" sldId="293"/>
            <ac:spMk id="2" creationId="{9F9B902D-2946-B04C-9DE6-3B9518CB6948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569017034" sldId="293"/>
            <ac:spMk id="3" creationId="{34B08C73-FE76-EB4A-B630-E08BA98DB0CE}"/>
          </ac:spMkLst>
        </pc:spChg>
        <pc:spChg chg="del">
          <ac:chgData name="Arunkumar gopu" userId="6019f0b1-cf3d-4161-8c06-d2983d2859ad" providerId="ADAL" clId="{08F6A343-BD3E-4044-B308-7DF2CA082442}" dt="2022-01-17T18:50:04.427" v="634"/>
          <ac:spMkLst>
            <pc:docMk/>
            <pc:sldMk cId="569017034" sldId="293"/>
            <ac:spMk id="3" creationId="{E5317F69-0944-7B41-B338-69049D1BCAF3}"/>
          </ac:spMkLst>
        </pc:spChg>
        <pc:picChg chg="add mod">
          <ac:chgData name="Arunkumar gopu" userId="6019f0b1-cf3d-4161-8c06-d2983d2859ad" providerId="ADAL" clId="{08F6A343-BD3E-4044-B308-7DF2CA082442}" dt="2022-01-17T18:50:04.427" v="634"/>
          <ac:picMkLst>
            <pc:docMk/>
            <pc:sldMk cId="569017034" sldId="293"/>
            <ac:picMk id="5" creationId="{F66C41C1-D4E2-4A47-87E3-361CEF586073}"/>
          </ac:picMkLst>
        </pc:picChg>
      </pc:sldChg>
      <pc:sldChg chg="addSp delSp modSp new mod setBg">
        <pc:chgData name="Arunkumar gopu" userId="6019f0b1-cf3d-4161-8c06-d2983d2859ad" providerId="ADAL" clId="{08F6A343-BD3E-4044-B308-7DF2CA082442}" dt="2022-01-20T17:09:38.934" v="1068"/>
        <pc:sldMkLst>
          <pc:docMk/>
          <pc:sldMk cId="2229840533" sldId="294"/>
        </pc:sldMkLst>
        <pc:spChg chg="add del mod">
          <ac:chgData name="Arunkumar gopu" userId="6019f0b1-cf3d-4161-8c06-d2983d2859ad" providerId="ADAL" clId="{08F6A343-BD3E-4044-B308-7DF2CA082442}" dt="2022-01-17T18:51:23.106" v="669" actId="20577"/>
          <ac:spMkLst>
            <pc:docMk/>
            <pc:sldMk cId="2229840533" sldId="294"/>
            <ac:spMk id="2" creationId="{ED2318A2-BD8C-284E-82C3-5286095C385F}"/>
          </ac:spMkLst>
        </pc:spChg>
        <pc:spChg chg="del">
          <ac:chgData name="Arunkumar gopu" userId="6019f0b1-cf3d-4161-8c06-d2983d2859ad" providerId="ADAL" clId="{08F6A343-BD3E-4044-B308-7DF2CA082442}" dt="2022-01-17T18:50:55.583" v="636"/>
          <ac:spMkLst>
            <pc:docMk/>
            <pc:sldMk cId="2229840533" sldId="294"/>
            <ac:spMk id="3" creationId="{0BE66BE3-8D0D-9141-BEBD-46A6F8EEDD64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229840533" sldId="294"/>
            <ac:spMk id="3" creationId="{AB67CEE8-A82C-8241-9E65-DBBAD73C33B1}"/>
          </ac:spMkLst>
        </pc:spChg>
        <pc:spChg chg="mod">
          <ac:chgData name="Arunkumar gopu" userId="6019f0b1-cf3d-4161-8c06-d2983d2859ad" providerId="ADAL" clId="{08F6A343-BD3E-4044-B308-7DF2CA082442}" dt="2022-01-17T18:51:00.938" v="638" actId="26606"/>
          <ac:spMkLst>
            <pc:docMk/>
            <pc:sldMk cId="2229840533" sldId="294"/>
            <ac:spMk id="4" creationId="{7638D4C0-387E-2C42-B01D-707591D09B5A}"/>
          </ac:spMkLst>
        </pc:spChg>
        <pc:spChg chg="add del">
          <ac:chgData name="Arunkumar gopu" userId="6019f0b1-cf3d-4161-8c06-d2983d2859ad" providerId="ADAL" clId="{08F6A343-BD3E-4044-B308-7DF2CA082442}" dt="2022-01-17T18:51:00.938" v="638" actId="26606"/>
          <ac:spMkLst>
            <pc:docMk/>
            <pc:sldMk cId="2229840533" sldId="294"/>
            <ac:spMk id="10" creationId="{3C915414-2809-4735-A560-0D5FE66700D8}"/>
          </ac:spMkLst>
        </pc:spChg>
        <pc:spChg chg="add del">
          <ac:chgData name="Arunkumar gopu" userId="6019f0b1-cf3d-4161-8c06-d2983d2859ad" providerId="ADAL" clId="{08F6A343-BD3E-4044-B308-7DF2CA082442}" dt="2022-01-17T18:51:00.938" v="638" actId="26606"/>
          <ac:spMkLst>
            <pc:docMk/>
            <pc:sldMk cId="2229840533" sldId="294"/>
            <ac:spMk id="41" creationId="{D665D759-2DF8-4D47-8386-4BA28901A79D}"/>
          </ac:spMkLst>
        </pc:spChg>
        <pc:grpChg chg="add del">
          <ac:chgData name="Arunkumar gopu" userId="6019f0b1-cf3d-4161-8c06-d2983d2859ad" providerId="ADAL" clId="{08F6A343-BD3E-4044-B308-7DF2CA082442}" dt="2022-01-17T18:51:00.938" v="638" actId="26606"/>
          <ac:grpSpMkLst>
            <pc:docMk/>
            <pc:sldMk cId="2229840533" sldId="294"/>
            <ac:grpSpMk id="12" creationId="{24413201-85BF-4680-A7D4-10CDBD03569C}"/>
          </ac:grpSpMkLst>
        </pc:grpChg>
        <pc:picChg chg="add mod">
          <ac:chgData name="Arunkumar gopu" userId="6019f0b1-cf3d-4161-8c06-d2983d2859ad" providerId="ADAL" clId="{08F6A343-BD3E-4044-B308-7DF2CA082442}" dt="2022-01-17T18:51:30.996" v="670" actId="1076"/>
          <ac:picMkLst>
            <pc:docMk/>
            <pc:sldMk cId="2229840533" sldId="294"/>
            <ac:picMk id="5" creationId="{0323F914-85A5-F64A-B4AB-C2A06625A22E}"/>
          </ac:picMkLst>
        </pc:pic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842903735" sldId="295"/>
        </pc:sldMkLst>
        <pc:spChg chg="mod">
          <ac:chgData name="Arunkumar gopu" userId="6019f0b1-cf3d-4161-8c06-d2983d2859ad" providerId="ADAL" clId="{08F6A343-BD3E-4044-B308-7DF2CA082442}" dt="2022-01-17T18:56:28.947" v="743" actId="1076"/>
          <ac:spMkLst>
            <pc:docMk/>
            <pc:sldMk cId="3842903735" sldId="295"/>
            <ac:spMk id="2" creationId="{80659BC1-7C17-A642-B11E-DB69E870235D}"/>
          </ac:spMkLst>
        </pc:spChg>
        <pc:spChg chg="mod">
          <ac:chgData name="Arunkumar gopu" userId="6019f0b1-cf3d-4161-8c06-d2983d2859ad" providerId="ADAL" clId="{08F6A343-BD3E-4044-B308-7DF2CA082442}" dt="2022-01-17T18:56:50.047" v="746" actId="20577"/>
          <ac:spMkLst>
            <pc:docMk/>
            <pc:sldMk cId="3842903735" sldId="295"/>
            <ac:spMk id="3" creationId="{40E4CAF4-B760-764E-AE14-7EFAEE4AAD89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842903735" sldId="295"/>
            <ac:spMk id="6" creationId="{65988448-C340-1644-B989-025BE22C1194}"/>
          </ac:spMkLst>
        </pc:spChg>
        <pc:picChg chg="add mod">
          <ac:chgData name="Arunkumar gopu" userId="6019f0b1-cf3d-4161-8c06-d2983d2859ad" providerId="ADAL" clId="{08F6A343-BD3E-4044-B308-7DF2CA082442}" dt="2022-01-17T18:56:22.655" v="742" actId="1076"/>
          <ac:picMkLst>
            <pc:docMk/>
            <pc:sldMk cId="3842903735" sldId="295"/>
            <ac:picMk id="5" creationId="{998CBF3B-4E3E-7944-A6D4-2BFBE0265B0F}"/>
          </ac:picMkLst>
        </pc:pic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579023324" sldId="296"/>
        </pc:sldMkLst>
        <pc:spChg chg="mod">
          <ac:chgData name="Arunkumar gopu" userId="6019f0b1-cf3d-4161-8c06-d2983d2859ad" providerId="ADAL" clId="{08F6A343-BD3E-4044-B308-7DF2CA082442}" dt="2022-01-17T18:59:17.103" v="772" actId="20577"/>
          <ac:spMkLst>
            <pc:docMk/>
            <pc:sldMk cId="579023324" sldId="296"/>
            <ac:spMk id="2" creationId="{6171AD70-EF31-104C-AA69-5FF4435863C8}"/>
          </ac:spMkLst>
        </pc:spChg>
        <pc:spChg chg="mod">
          <ac:chgData name="Arunkumar gopu" userId="6019f0b1-cf3d-4161-8c06-d2983d2859ad" providerId="ADAL" clId="{08F6A343-BD3E-4044-B308-7DF2CA082442}" dt="2022-01-17T18:59:36.121" v="775" actId="114"/>
          <ac:spMkLst>
            <pc:docMk/>
            <pc:sldMk cId="579023324" sldId="296"/>
            <ac:spMk id="3" creationId="{F21CCCBF-D0A7-C048-BC50-143714DC495A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579023324" sldId="296"/>
            <ac:spMk id="6" creationId="{A5951D22-53E9-7C45-97E3-1DA190E9DAA7}"/>
          </ac:spMkLst>
        </pc:spChg>
        <pc:picChg chg="add mod">
          <ac:chgData name="Arunkumar gopu" userId="6019f0b1-cf3d-4161-8c06-d2983d2859ad" providerId="ADAL" clId="{08F6A343-BD3E-4044-B308-7DF2CA082442}" dt="2022-01-17T19:00:49.660" v="778" actId="1076"/>
          <ac:picMkLst>
            <pc:docMk/>
            <pc:sldMk cId="579023324" sldId="296"/>
            <ac:picMk id="5" creationId="{BC1A39CF-A86D-1747-9A9F-19A50C69B5EC}"/>
          </ac:picMkLst>
        </pc:pic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1411989441" sldId="297"/>
        </pc:sldMkLst>
        <pc:spChg chg="mod">
          <ac:chgData name="Arunkumar gopu" userId="6019f0b1-cf3d-4161-8c06-d2983d2859ad" providerId="ADAL" clId="{08F6A343-BD3E-4044-B308-7DF2CA082442}" dt="2022-01-20T16:20:52.875" v="799" actId="20577"/>
          <ac:spMkLst>
            <pc:docMk/>
            <pc:sldMk cId="1411989441" sldId="297"/>
            <ac:spMk id="2" creationId="{E115E719-7F92-8240-8511-D0F137BC573A}"/>
          </ac:spMkLst>
        </pc:spChg>
        <pc:spChg chg="mod">
          <ac:chgData name="Arunkumar gopu" userId="6019f0b1-cf3d-4161-8c06-d2983d2859ad" providerId="ADAL" clId="{08F6A343-BD3E-4044-B308-7DF2CA082442}" dt="2022-01-20T16:24:19.023" v="852" actId="20577"/>
          <ac:spMkLst>
            <pc:docMk/>
            <pc:sldMk cId="1411989441" sldId="297"/>
            <ac:spMk id="3" creationId="{5C3EF5FD-E6A3-BC41-BD47-C7D530F60121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1411989441" sldId="297"/>
            <ac:spMk id="5" creationId="{47205984-A289-1A4A-9044-A4352EA768AC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755222818" sldId="298"/>
        </pc:sldMkLst>
        <pc:spChg chg="mod">
          <ac:chgData name="Arunkumar gopu" userId="6019f0b1-cf3d-4161-8c06-d2983d2859ad" providerId="ADAL" clId="{08F6A343-BD3E-4044-B308-7DF2CA082442}" dt="2022-01-20T16:25:02.361" v="854"/>
          <ac:spMkLst>
            <pc:docMk/>
            <pc:sldMk cId="755222818" sldId="298"/>
            <ac:spMk id="2" creationId="{04D9E98E-9B06-5A4A-A9D6-D6829CD4A9BA}"/>
          </ac:spMkLst>
        </pc:spChg>
        <pc:spChg chg="mod">
          <ac:chgData name="Arunkumar gopu" userId="6019f0b1-cf3d-4161-8c06-d2983d2859ad" providerId="ADAL" clId="{08F6A343-BD3E-4044-B308-7DF2CA082442}" dt="2022-01-20T16:42:52.919" v="919" actId="6549"/>
          <ac:spMkLst>
            <pc:docMk/>
            <pc:sldMk cId="755222818" sldId="298"/>
            <ac:spMk id="3" creationId="{833C22DE-BE97-AF4C-B5FF-EE35621603A3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755222818" sldId="298"/>
            <ac:spMk id="5" creationId="{E80714F9-5B52-D845-A377-B664843EE8A1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741392618" sldId="299"/>
        </pc:sldMkLst>
        <pc:spChg chg="mod">
          <ac:chgData name="Arunkumar gopu" userId="6019f0b1-cf3d-4161-8c06-d2983d2859ad" providerId="ADAL" clId="{08F6A343-BD3E-4044-B308-7DF2CA082442}" dt="2022-01-20T16:45:09.891" v="921"/>
          <ac:spMkLst>
            <pc:docMk/>
            <pc:sldMk cId="741392618" sldId="299"/>
            <ac:spMk id="2" creationId="{D2B41F4E-9D2A-5C4A-B3C6-FE557D3486BC}"/>
          </ac:spMkLst>
        </pc:spChg>
        <pc:spChg chg="mod">
          <ac:chgData name="Arunkumar gopu" userId="6019f0b1-cf3d-4161-8c06-d2983d2859ad" providerId="ADAL" clId="{08F6A343-BD3E-4044-B308-7DF2CA082442}" dt="2022-01-20T16:51:38.855" v="940" actId="14100"/>
          <ac:spMkLst>
            <pc:docMk/>
            <pc:sldMk cId="741392618" sldId="299"/>
            <ac:spMk id="3" creationId="{B2078F7C-CE8B-1E48-A587-7109A54F7E4C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741392618" sldId="299"/>
            <ac:spMk id="6" creationId="{10687370-C8FF-4B45-AE9B-67D699E1A4AB}"/>
          </ac:spMkLst>
        </pc:spChg>
        <pc:picChg chg="add mod">
          <ac:chgData name="Arunkumar gopu" userId="6019f0b1-cf3d-4161-8c06-d2983d2859ad" providerId="ADAL" clId="{08F6A343-BD3E-4044-B308-7DF2CA082442}" dt="2022-01-20T16:51:53.735" v="944" actId="1076"/>
          <ac:picMkLst>
            <pc:docMk/>
            <pc:sldMk cId="741392618" sldId="299"/>
            <ac:picMk id="5" creationId="{D412AB09-484E-7743-AA70-33C873EF82DC}"/>
          </ac:picMkLst>
        </pc:pic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2602298012" sldId="300"/>
        </pc:sldMkLst>
        <pc:spChg chg="mod">
          <ac:chgData name="Arunkumar gopu" userId="6019f0b1-cf3d-4161-8c06-d2983d2859ad" providerId="ADAL" clId="{08F6A343-BD3E-4044-B308-7DF2CA082442}" dt="2022-01-20T16:52:25.340" v="966" actId="20577"/>
          <ac:spMkLst>
            <pc:docMk/>
            <pc:sldMk cId="2602298012" sldId="300"/>
            <ac:spMk id="2" creationId="{1B58784E-D406-EA4E-960D-A3A4C2FB9320}"/>
          </ac:spMkLst>
        </pc:spChg>
        <pc:spChg chg="mod">
          <ac:chgData name="Arunkumar gopu" userId="6019f0b1-cf3d-4161-8c06-d2983d2859ad" providerId="ADAL" clId="{08F6A343-BD3E-4044-B308-7DF2CA082442}" dt="2022-01-20T17:01:55.457" v="974" actId="33524"/>
          <ac:spMkLst>
            <pc:docMk/>
            <pc:sldMk cId="2602298012" sldId="300"/>
            <ac:spMk id="3" creationId="{E8757A7A-26F2-5243-94EE-E5BB77C127D1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2602298012" sldId="300"/>
            <ac:spMk id="5" creationId="{E42CDC80-64DE-FD48-88B6-47180E65BFD4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393602853" sldId="301"/>
        </pc:sldMkLst>
        <pc:spChg chg="mod">
          <ac:chgData name="Arunkumar gopu" userId="6019f0b1-cf3d-4161-8c06-d2983d2859ad" providerId="ADAL" clId="{08F6A343-BD3E-4044-B308-7DF2CA082442}" dt="2022-01-20T17:02:33.203" v="977"/>
          <ac:spMkLst>
            <pc:docMk/>
            <pc:sldMk cId="3393602853" sldId="301"/>
            <ac:spMk id="2" creationId="{5F5CF0CD-5FE7-D043-A3F3-19719C1C7F93}"/>
          </ac:spMkLst>
        </pc:spChg>
        <pc:spChg chg="mod">
          <ac:chgData name="Arunkumar gopu" userId="6019f0b1-cf3d-4161-8c06-d2983d2859ad" providerId="ADAL" clId="{08F6A343-BD3E-4044-B308-7DF2CA082442}" dt="2022-01-20T17:02:57.305" v="981" actId="20577"/>
          <ac:spMkLst>
            <pc:docMk/>
            <pc:sldMk cId="3393602853" sldId="301"/>
            <ac:spMk id="3" creationId="{5359DC60-1116-3F48-82BF-EA4BC2CB4345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393602853" sldId="301"/>
            <ac:spMk id="5" creationId="{808F3994-3A9C-A54E-BB27-3D2B8DE233D4}"/>
          </ac:spMkLst>
        </pc:spChg>
      </pc:sldChg>
      <pc:sldChg chg="add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712946982" sldId="302"/>
        </pc:sldMkLst>
        <pc:spChg chg="mod">
          <ac:chgData name="Arunkumar gopu" userId="6019f0b1-cf3d-4161-8c06-d2983d2859ad" providerId="ADAL" clId="{08F6A343-BD3E-4044-B308-7DF2CA082442}" dt="2022-01-20T17:03:21.053" v="1004" actId="20577"/>
          <ac:spMkLst>
            <pc:docMk/>
            <pc:sldMk cId="712946982" sldId="302"/>
            <ac:spMk id="2" creationId="{DE71036E-85B0-0540-BB9E-DA7EC31ABEDD}"/>
          </ac:spMkLst>
        </pc:spChg>
        <pc:spChg chg="mod">
          <ac:chgData name="Arunkumar gopu" userId="6019f0b1-cf3d-4161-8c06-d2983d2859ad" providerId="ADAL" clId="{08F6A343-BD3E-4044-B308-7DF2CA082442}" dt="2022-01-20T17:05:32.906" v="1016" actId="20577"/>
          <ac:spMkLst>
            <pc:docMk/>
            <pc:sldMk cId="712946982" sldId="302"/>
            <ac:spMk id="3" creationId="{DE0C356C-AB4A-C746-AE1F-83489477C102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712946982" sldId="302"/>
            <ac:spMk id="5" creationId="{D478CFCB-064C-BC45-8363-788EEF072E25}"/>
          </ac:spMkLst>
        </pc:spChg>
      </pc:sldChg>
      <pc:sldChg chg="addSp delSp modSp new mod">
        <pc:chgData name="Arunkumar gopu" userId="6019f0b1-cf3d-4161-8c06-d2983d2859ad" providerId="ADAL" clId="{08F6A343-BD3E-4044-B308-7DF2CA082442}" dt="2022-01-20T17:09:38.934" v="1068"/>
        <pc:sldMkLst>
          <pc:docMk/>
          <pc:sldMk cId="3601335340" sldId="303"/>
        </pc:sldMkLst>
        <pc:spChg chg="mod">
          <ac:chgData name="Arunkumar gopu" userId="6019f0b1-cf3d-4161-8c06-d2983d2859ad" providerId="ADAL" clId="{08F6A343-BD3E-4044-B308-7DF2CA082442}" dt="2022-01-20T17:07:36.821" v="1018"/>
          <ac:spMkLst>
            <pc:docMk/>
            <pc:sldMk cId="3601335340" sldId="303"/>
            <ac:spMk id="2" creationId="{5448CD51-A524-AE4A-AA98-EF6F86CEC7E3}"/>
          </ac:spMkLst>
        </pc:spChg>
        <pc:spChg chg="del">
          <ac:chgData name="Arunkumar gopu" userId="6019f0b1-cf3d-4161-8c06-d2983d2859ad" providerId="ADAL" clId="{08F6A343-BD3E-4044-B308-7DF2CA082442}" dt="2022-01-20T17:07:51.440" v="1019"/>
          <ac:spMkLst>
            <pc:docMk/>
            <pc:sldMk cId="3601335340" sldId="303"/>
            <ac:spMk id="3" creationId="{D2B7AA84-FF13-FB49-AAA0-10CA60EC0692}"/>
          </ac:spMkLst>
        </pc:spChg>
        <pc:spChg chg="add mod">
          <ac:chgData name="Arunkumar gopu" userId="6019f0b1-cf3d-4161-8c06-d2983d2859ad" providerId="ADAL" clId="{08F6A343-BD3E-4044-B308-7DF2CA082442}" dt="2022-01-20T17:08:56.891" v="1067" actId="1035"/>
          <ac:spMkLst>
            <pc:docMk/>
            <pc:sldMk cId="3601335340" sldId="303"/>
            <ac:spMk id="6" creationId="{9C3A1A8D-8982-5C48-B4B9-ECC117DC330D}"/>
          </ac:spMkLst>
        </pc:spChg>
        <pc:spChg chg="add mod">
          <ac:chgData name="Arunkumar gopu" userId="6019f0b1-cf3d-4161-8c06-d2983d2859ad" providerId="ADAL" clId="{08F6A343-BD3E-4044-B308-7DF2CA082442}" dt="2022-01-20T17:09:38.934" v="1068"/>
          <ac:spMkLst>
            <pc:docMk/>
            <pc:sldMk cId="3601335340" sldId="303"/>
            <ac:spMk id="7" creationId="{C7126C51-425C-F342-8554-17A38209E474}"/>
          </ac:spMkLst>
        </pc:spChg>
        <pc:picChg chg="add mod">
          <ac:chgData name="Arunkumar gopu" userId="6019f0b1-cf3d-4161-8c06-d2983d2859ad" providerId="ADAL" clId="{08F6A343-BD3E-4044-B308-7DF2CA082442}" dt="2022-01-20T17:08:41.752" v="1049" actId="14100"/>
          <ac:picMkLst>
            <pc:docMk/>
            <pc:sldMk cId="3601335340" sldId="303"/>
            <ac:picMk id="5" creationId="{585A307F-56FC-A447-95AB-AFE07A5B4726}"/>
          </ac:picMkLst>
        </pc:picChg>
      </pc:sldChg>
      <pc:sldChg chg="modSp new mod">
        <pc:chgData name="Arunkumar gopu" userId="6019f0b1-cf3d-4161-8c06-d2983d2859ad" providerId="ADAL" clId="{08F6A343-BD3E-4044-B308-7DF2CA082442}" dt="2022-01-20T17:12:05.872" v="1093" actId="20577"/>
        <pc:sldMkLst>
          <pc:docMk/>
          <pc:sldMk cId="2419594141" sldId="304"/>
        </pc:sldMkLst>
        <pc:spChg chg="mod">
          <ac:chgData name="Arunkumar gopu" userId="6019f0b1-cf3d-4161-8c06-d2983d2859ad" providerId="ADAL" clId="{08F6A343-BD3E-4044-B308-7DF2CA082442}" dt="2022-01-20T17:10:14.927" v="1070"/>
          <ac:spMkLst>
            <pc:docMk/>
            <pc:sldMk cId="2419594141" sldId="304"/>
            <ac:spMk id="2" creationId="{FBD88051-ADBA-9E4B-AB3F-29F6E5476EFE}"/>
          </ac:spMkLst>
        </pc:spChg>
        <pc:spChg chg="mod">
          <ac:chgData name="Arunkumar gopu" userId="6019f0b1-cf3d-4161-8c06-d2983d2859ad" providerId="ADAL" clId="{08F6A343-BD3E-4044-B308-7DF2CA082442}" dt="2022-01-20T17:12:05.872" v="1093" actId="20577"/>
          <ac:spMkLst>
            <pc:docMk/>
            <pc:sldMk cId="2419594141" sldId="304"/>
            <ac:spMk id="3" creationId="{9A854FE2-F868-FC47-93A3-37E54036DC8E}"/>
          </ac:spMkLst>
        </pc:spChg>
      </pc:sldChg>
      <pc:sldChg chg="addSp delSp modSp new">
        <pc:chgData name="Arunkumar gopu" userId="6019f0b1-cf3d-4161-8c06-d2983d2859ad" providerId="ADAL" clId="{08F6A343-BD3E-4044-B308-7DF2CA082442}" dt="2022-01-20T17:12:51.169" v="1096"/>
        <pc:sldMkLst>
          <pc:docMk/>
          <pc:sldMk cId="2496137398" sldId="305"/>
        </pc:sldMkLst>
        <pc:spChg chg="mod">
          <ac:chgData name="Arunkumar gopu" userId="6019f0b1-cf3d-4161-8c06-d2983d2859ad" providerId="ADAL" clId="{08F6A343-BD3E-4044-B308-7DF2CA082442}" dt="2022-01-20T17:12:38.639" v="1095"/>
          <ac:spMkLst>
            <pc:docMk/>
            <pc:sldMk cId="2496137398" sldId="305"/>
            <ac:spMk id="2" creationId="{75A27724-A68F-1246-A66E-5EE71FC70594}"/>
          </ac:spMkLst>
        </pc:spChg>
        <pc:spChg chg="del">
          <ac:chgData name="Arunkumar gopu" userId="6019f0b1-cf3d-4161-8c06-d2983d2859ad" providerId="ADAL" clId="{08F6A343-BD3E-4044-B308-7DF2CA082442}" dt="2022-01-20T17:12:51.169" v="1096"/>
          <ac:spMkLst>
            <pc:docMk/>
            <pc:sldMk cId="2496137398" sldId="305"/>
            <ac:spMk id="3" creationId="{2FAD715B-5727-5D4D-A4F6-22594D5BF7DD}"/>
          </ac:spMkLst>
        </pc:spChg>
        <pc:picChg chg="add mod">
          <ac:chgData name="Arunkumar gopu" userId="6019f0b1-cf3d-4161-8c06-d2983d2859ad" providerId="ADAL" clId="{08F6A343-BD3E-4044-B308-7DF2CA082442}" dt="2022-01-20T17:12:51.169" v="1096"/>
          <ac:picMkLst>
            <pc:docMk/>
            <pc:sldMk cId="2496137398" sldId="305"/>
            <ac:picMk id="6" creationId="{21593AD2-9F67-9C40-A927-E1B25D3BC0A0}"/>
          </ac:picMkLst>
        </pc:picChg>
      </pc:sldChg>
      <pc:sldChg chg="modSp new mod">
        <pc:chgData name="Arunkumar gopu" userId="6019f0b1-cf3d-4161-8c06-d2983d2859ad" providerId="ADAL" clId="{08F6A343-BD3E-4044-B308-7DF2CA082442}" dt="2022-01-20T17:15:11.485" v="1126"/>
        <pc:sldMkLst>
          <pc:docMk/>
          <pc:sldMk cId="3500355209" sldId="306"/>
        </pc:sldMkLst>
        <pc:spChg chg="mod">
          <ac:chgData name="Arunkumar gopu" userId="6019f0b1-cf3d-4161-8c06-d2983d2859ad" providerId="ADAL" clId="{08F6A343-BD3E-4044-B308-7DF2CA082442}" dt="2022-01-20T17:13:50.879" v="1099"/>
          <ac:spMkLst>
            <pc:docMk/>
            <pc:sldMk cId="3500355209" sldId="306"/>
            <ac:spMk id="2" creationId="{E09DDAA0-33FB-CC44-A445-DD0B0621B83B}"/>
          </ac:spMkLst>
        </pc:spChg>
        <pc:spChg chg="mod">
          <ac:chgData name="Arunkumar gopu" userId="6019f0b1-cf3d-4161-8c06-d2983d2859ad" providerId="ADAL" clId="{08F6A343-BD3E-4044-B308-7DF2CA082442}" dt="2022-01-20T17:15:11.485" v="1126"/>
          <ac:spMkLst>
            <pc:docMk/>
            <pc:sldMk cId="3500355209" sldId="306"/>
            <ac:spMk id="3" creationId="{F1A8441A-23C9-B946-A5D0-70A338BDC517}"/>
          </ac:spMkLst>
        </pc:spChg>
      </pc:sldChg>
      <pc:sldChg chg="addSp delSp modSp new mod">
        <pc:chgData name="Arunkumar gopu" userId="6019f0b1-cf3d-4161-8c06-d2983d2859ad" providerId="ADAL" clId="{08F6A343-BD3E-4044-B308-7DF2CA082442}" dt="2022-01-20T17:16:11.789" v="1133"/>
        <pc:sldMkLst>
          <pc:docMk/>
          <pc:sldMk cId="2119208652" sldId="307"/>
        </pc:sldMkLst>
        <pc:spChg chg="mod">
          <ac:chgData name="Arunkumar gopu" userId="6019f0b1-cf3d-4161-8c06-d2983d2859ad" providerId="ADAL" clId="{08F6A343-BD3E-4044-B308-7DF2CA082442}" dt="2022-01-20T17:16:11.789" v="1133"/>
          <ac:spMkLst>
            <pc:docMk/>
            <pc:sldMk cId="2119208652" sldId="307"/>
            <ac:spMk id="2" creationId="{F9016781-B15B-E04B-9F53-1624B3E3505B}"/>
          </ac:spMkLst>
        </pc:spChg>
        <pc:spChg chg="del">
          <ac:chgData name="Arunkumar gopu" userId="6019f0b1-cf3d-4161-8c06-d2983d2859ad" providerId="ADAL" clId="{08F6A343-BD3E-4044-B308-7DF2CA082442}" dt="2022-01-20T17:16:04.687" v="1132" actId="478"/>
          <ac:spMkLst>
            <pc:docMk/>
            <pc:sldMk cId="2119208652" sldId="307"/>
            <ac:spMk id="3" creationId="{F6FF801D-EC87-BA4A-B98E-C6B0A49993FC}"/>
          </ac:spMkLst>
        </pc:spChg>
        <pc:picChg chg="add mod">
          <ac:chgData name="Arunkumar gopu" userId="6019f0b1-cf3d-4161-8c06-d2983d2859ad" providerId="ADAL" clId="{08F6A343-BD3E-4044-B308-7DF2CA082442}" dt="2022-01-20T17:16:01.556" v="1131" actId="14100"/>
          <ac:picMkLst>
            <pc:docMk/>
            <pc:sldMk cId="2119208652" sldId="307"/>
            <ac:picMk id="6" creationId="{0324B516-3612-E447-8B44-A8B018B76353}"/>
          </ac:picMkLst>
        </pc:picChg>
      </pc:sldChg>
      <pc:sldChg chg="modSp new mod">
        <pc:chgData name="Arunkumar gopu" userId="6019f0b1-cf3d-4161-8c06-d2983d2859ad" providerId="ADAL" clId="{08F6A343-BD3E-4044-B308-7DF2CA082442}" dt="2022-01-20T17:18:24.540" v="1168" actId="20577"/>
        <pc:sldMkLst>
          <pc:docMk/>
          <pc:sldMk cId="2148708617" sldId="308"/>
        </pc:sldMkLst>
        <pc:spChg chg="mod">
          <ac:chgData name="Arunkumar gopu" userId="6019f0b1-cf3d-4161-8c06-d2983d2859ad" providerId="ADAL" clId="{08F6A343-BD3E-4044-B308-7DF2CA082442}" dt="2022-01-20T17:16:44.075" v="1155" actId="20577"/>
          <ac:spMkLst>
            <pc:docMk/>
            <pc:sldMk cId="2148708617" sldId="308"/>
            <ac:spMk id="2" creationId="{5236FF81-50F5-0540-AF45-94BA315A1C9F}"/>
          </ac:spMkLst>
        </pc:spChg>
        <pc:spChg chg="mod">
          <ac:chgData name="Arunkumar gopu" userId="6019f0b1-cf3d-4161-8c06-d2983d2859ad" providerId="ADAL" clId="{08F6A343-BD3E-4044-B308-7DF2CA082442}" dt="2022-01-20T17:18:24.540" v="1168" actId="20577"/>
          <ac:spMkLst>
            <pc:docMk/>
            <pc:sldMk cId="2148708617" sldId="308"/>
            <ac:spMk id="3" creationId="{64DC4ECF-EFB0-F74A-B73D-408E367EF79E}"/>
          </ac:spMkLst>
        </pc:spChg>
      </pc:sldChg>
      <pc:sldChg chg="modSp new mod">
        <pc:chgData name="Arunkumar gopu" userId="6019f0b1-cf3d-4161-8c06-d2983d2859ad" providerId="ADAL" clId="{08F6A343-BD3E-4044-B308-7DF2CA082442}" dt="2022-01-20T17:24:33.191" v="1294" actId="20577"/>
        <pc:sldMkLst>
          <pc:docMk/>
          <pc:sldMk cId="2421923687" sldId="309"/>
        </pc:sldMkLst>
        <pc:spChg chg="mod">
          <ac:chgData name="Arunkumar gopu" userId="6019f0b1-cf3d-4161-8c06-d2983d2859ad" providerId="ADAL" clId="{08F6A343-BD3E-4044-B308-7DF2CA082442}" dt="2022-01-20T17:19:21.802" v="1189" actId="20577"/>
          <ac:spMkLst>
            <pc:docMk/>
            <pc:sldMk cId="2421923687" sldId="309"/>
            <ac:spMk id="2" creationId="{C79C2820-C491-2C4C-8452-BDD9B9AB6D95}"/>
          </ac:spMkLst>
        </pc:spChg>
        <pc:spChg chg="mod">
          <ac:chgData name="Arunkumar gopu" userId="6019f0b1-cf3d-4161-8c06-d2983d2859ad" providerId="ADAL" clId="{08F6A343-BD3E-4044-B308-7DF2CA082442}" dt="2022-01-20T17:24:33.191" v="1294" actId="20577"/>
          <ac:spMkLst>
            <pc:docMk/>
            <pc:sldMk cId="2421923687" sldId="309"/>
            <ac:spMk id="3" creationId="{86F4A41E-966E-254C-946C-6B183CE51251}"/>
          </ac:spMkLst>
        </pc:spChg>
      </pc:sldChg>
      <pc:sldChg chg="addSp modSp add mod">
        <pc:chgData name="Arunkumar gopu" userId="6019f0b1-cf3d-4161-8c06-d2983d2859ad" providerId="ADAL" clId="{08F6A343-BD3E-4044-B308-7DF2CA082442}" dt="2022-01-20T17:26:42.638" v="1308" actId="1076"/>
        <pc:sldMkLst>
          <pc:docMk/>
          <pc:sldMk cId="3428619029" sldId="310"/>
        </pc:sldMkLst>
        <pc:spChg chg="mod">
          <ac:chgData name="Arunkumar gopu" userId="6019f0b1-cf3d-4161-8c06-d2983d2859ad" providerId="ADAL" clId="{08F6A343-BD3E-4044-B308-7DF2CA082442}" dt="2022-01-20T17:26:03.586" v="1305" actId="20577"/>
          <ac:spMkLst>
            <pc:docMk/>
            <pc:sldMk cId="3428619029" sldId="310"/>
            <ac:spMk id="3" creationId="{86F4A41E-966E-254C-946C-6B183CE51251}"/>
          </ac:spMkLst>
        </pc:spChg>
        <pc:picChg chg="add mod">
          <ac:chgData name="Arunkumar gopu" userId="6019f0b1-cf3d-4161-8c06-d2983d2859ad" providerId="ADAL" clId="{08F6A343-BD3E-4044-B308-7DF2CA082442}" dt="2022-01-20T17:26:42.638" v="1308" actId="1076"/>
          <ac:picMkLst>
            <pc:docMk/>
            <pc:sldMk cId="3428619029" sldId="310"/>
            <ac:picMk id="6" creationId="{34AC5E1E-8EE0-1F4C-B40B-5C3D3D7C26B7}"/>
          </ac:picMkLst>
        </pc:picChg>
      </pc:sldChg>
      <pc:sldChg chg="modSp add mod">
        <pc:chgData name="Arunkumar gopu" userId="6019f0b1-cf3d-4161-8c06-d2983d2859ad" providerId="ADAL" clId="{08F6A343-BD3E-4044-B308-7DF2CA082442}" dt="2022-01-20T17:31:52.429" v="1668" actId="20577"/>
        <pc:sldMkLst>
          <pc:docMk/>
          <pc:sldMk cId="939364488" sldId="311"/>
        </pc:sldMkLst>
        <pc:spChg chg="mod">
          <ac:chgData name="Arunkumar gopu" userId="6019f0b1-cf3d-4161-8c06-d2983d2859ad" providerId="ADAL" clId="{08F6A343-BD3E-4044-B308-7DF2CA082442}" dt="2022-01-20T17:31:52.429" v="1668" actId="20577"/>
          <ac:spMkLst>
            <pc:docMk/>
            <pc:sldMk cId="939364488" sldId="311"/>
            <ac:spMk id="3" creationId="{86F4A41E-966E-254C-946C-6B183CE51251}"/>
          </ac:spMkLst>
        </pc:spChg>
      </pc:sldChg>
      <pc:sldChg chg="modSp new mod">
        <pc:chgData name="Arunkumar gopu" userId="6019f0b1-cf3d-4161-8c06-d2983d2859ad" providerId="ADAL" clId="{08F6A343-BD3E-4044-B308-7DF2CA082442}" dt="2022-01-20T17:35:45.279" v="2107" actId="20577"/>
        <pc:sldMkLst>
          <pc:docMk/>
          <pc:sldMk cId="3777326274" sldId="312"/>
        </pc:sldMkLst>
        <pc:spChg chg="mod">
          <ac:chgData name="Arunkumar gopu" userId="6019f0b1-cf3d-4161-8c06-d2983d2859ad" providerId="ADAL" clId="{08F6A343-BD3E-4044-B308-7DF2CA082442}" dt="2022-01-20T17:31:25.937" v="1631"/>
          <ac:spMkLst>
            <pc:docMk/>
            <pc:sldMk cId="3777326274" sldId="312"/>
            <ac:spMk id="2" creationId="{C8E5DD38-069F-9A49-A9CC-E27AC6B07EF1}"/>
          </ac:spMkLst>
        </pc:spChg>
        <pc:spChg chg="mod">
          <ac:chgData name="Arunkumar gopu" userId="6019f0b1-cf3d-4161-8c06-d2983d2859ad" providerId="ADAL" clId="{08F6A343-BD3E-4044-B308-7DF2CA082442}" dt="2022-01-20T17:35:45.279" v="2107" actId="20577"/>
          <ac:spMkLst>
            <pc:docMk/>
            <pc:sldMk cId="3777326274" sldId="312"/>
            <ac:spMk id="3" creationId="{3EADAB5E-F8BD-C647-8E98-7321A61B7550}"/>
          </ac:spMkLst>
        </pc:spChg>
      </pc:sldChg>
      <pc:sldChg chg="addSp delSp modSp new mod">
        <pc:chgData name="Arunkumar gopu" userId="6019f0b1-cf3d-4161-8c06-d2983d2859ad" providerId="ADAL" clId="{08F6A343-BD3E-4044-B308-7DF2CA082442}" dt="2022-01-21T07:14:11.634" v="2375" actId="14100"/>
        <pc:sldMkLst>
          <pc:docMk/>
          <pc:sldMk cId="311812629" sldId="313"/>
        </pc:sldMkLst>
        <pc:spChg chg="mod">
          <ac:chgData name="Arunkumar gopu" userId="6019f0b1-cf3d-4161-8c06-d2983d2859ad" providerId="ADAL" clId="{08F6A343-BD3E-4044-B308-7DF2CA082442}" dt="2022-01-20T17:36:10.929" v="2109"/>
          <ac:spMkLst>
            <pc:docMk/>
            <pc:sldMk cId="311812629" sldId="313"/>
            <ac:spMk id="2" creationId="{64D91A49-AF5C-2544-A4E6-547597C38CEB}"/>
          </ac:spMkLst>
        </pc:spChg>
        <pc:spChg chg="del">
          <ac:chgData name="Arunkumar gopu" userId="6019f0b1-cf3d-4161-8c06-d2983d2859ad" providerId="ADAL" clId="{08F6A343-BD3E-4044-B308-7DF2CA082442}" dt="2022-01-20T17:36:29.639" v="2110"/>
          <ac:spMkLst>
            <pc:docMk/>
            <pc:sldMk cId="311812629" sldId="313"/>
            <ac:spMk id="3" creationId="{5871EF68-CEC3-3E4A-961D-64864B3AAEFC}"/>
          </ac:spMkLst>
        </pc:spChg>
        <pc:spChg chg="add mod">
          <ac:chgData name="Arunkumar gopu" userId="6019f0b1-cf3d-4161-8c06-d2983d2859ad" providerId="ADAL" clId="{08F6A343-BD3E-4044-B308-7DF2CA082442}" dt="2022-01-20T17:37:32.595" v="2120" actId="1076"/>
          <ac:spMkLst>
            <pc:docMk/>
            <pc:sldMk cId="311812629" sldId="313"/>
            <ac:spMk id="7" creationId="{518B0133-F325-EE47-A3E9-0A2C2397EFD0}"/>
          </ac:spMkLst>
        </pc:spChg>
        <pc:spChg chg="add mod">
          <ac:chgData name="Arunkumar gopu" userId="6019f0b1-cf3d-4161-8c06-d2983d2859ad" providerId="ADAL" clId="{08F6A343-BD3E-4044-B308-7DF2CA082442}" dt="2022-01-20T17:38:30.645" v="2129" actId="1076"/>
          <ac:spMkLst>
            <pc:docMk/>
            <pc:sldMk cId="311812629" sldId="313"/>
            <ac:spMk id="9" creationId="{54D3CDBB-2D56-8645-9B78-1EA71E8F79E2}"/>
          </ac:spMkLst>
        </pc:spChg>
        <pc:picChg chg="add mod">
          <ac:chgData name="Arunkumar gopu" userId="6019f0b1-cf3d-4161-8c06-d2983d2859ad" providerId="ADAL" clId="{08F6A343-BD3E-4044-B308-7DF2CA082442}" dt="2022-01-21T07:14:11.634" v="2375" actId="14100"/>
          <ac:picMkLst>
            <pc:docMk/>
            <pc:sldMk cId="311812629" sldId="313"/>
            <ac:picMk id="6" creationId="{38630077-612F-6B44-BFF7-8A7D327A27B9}"/>
          </ac:picMkLst>
        </pc:picChg>
        <pc:picChg chg="add mod">
          <ac:chgData name="Arunkumar gopu" userId="6019f0b1-cf3d-4161-8c06-d2983d2859ad" providerId="ADAL" clId="{08F6A343-BD3E-4044-B308-7DF2CA082442}" dt="2022-01-21T07:14:06.440" v="2374" actId="14100"/>
          <ac:picMkLst>
            <pc:docMk/>
            <pc:sldMk cId="311812629" sldId="313"/>
            <ac:picMk id="8" creationId="{51669B06-7112-0047-A23B-91928D03E895}"/>
          </ac:picMkLst>
        </pc:picChg>
      </pc:sldChg>
      <pc:sldChg chg="modSp new mod">
        <pc:chgData name="Arunkumar gopu" userId="6019f0b1-cf3d-4161-8c06-d2983d2859ad" providerId="ADAL" clId="{08F6A343-BD3E-4044-B308-7DF2CA082442}" dt="2022-01-21T07:03:04.652" v="2285" actId="20577"/>
        <pc:sldMkLst>
          <pc:docMk/>
          <pc:sldMk cId="183334414" sldId="314"/>
        </pc:sldMkLst>
        <pc:spChg chg="mod">
          <ac:chgData name="Arunkumar gopu" userId="6019f0b1-cf3d-4161-8c06-d2983d2859ad" providerId="ADAL" clId="{08F6A343-BD3E-4044-B308-7DF2CA082442}" dt="2022-01-20T17:39:11.278" v="2131"/>
          <ac:spMkLst>
            <pc:docMk/>
            <pc:sldMk cId="183334414" sldId="314"/>
            <ac:spMk id="2" creationId="{5E72DD28-C115-F847-AA3E-5D3FF538B2CD}"/>
          </ac:spMkLst>
        </pc:spChg>
        <pc:spChg chg="mod">
          <ac:chgData name="Arunkumar gopu" userId="6019f0b1-cf3d-4161-8c06-d2983d2859ad" providerId="ADAL" clId="{08F6A343-BD3E-4044-B308-7DF2CA082442}" dt="2022-01-21T07:03:04.652" v="2285" actId="20577"/>
          <ac:spMkLst>
            <pc:docMk/>
            <pc:sldMk cId="183334414" sldId="314"/>
            <ac:spMk id="3" creationId="{F463301B-9D63-764A-800E-5D53DE1E27AA}"/>
          </ac:spMkLst>
        </pc:spChg>
      </pc:sldChg>
      <pc:sldChg chg="addSp delSp modSp new mod modClrScheme chgLayout">
        <pc:chgData name="Arunkumar gopu" userId="6019f0b1-cf3d-4161-8c06-d2983d2859ad" providerId="ADAL" clId="{08F6A343-BD3E-4044-B308-7DF2CA082442}" dt="2022-01-20T18:02:58.085" v="2200" actId="207"/>
        <pc:sldMkLst>
          <pc:docMk/>
          <pc:sldMk cId="603868239" sldId="315"/>
        </pc:sldMkLst>
        <pc:spChg chg="del mod ord">
          <ac:chgData name="Arunkumar gopu" userId="6019f0b1-cf3d-4161-8c06-d2983d2859ad" providerId="ADAL" clId="{08F6A343-BD3E-4044-B308-7DF2CA082442}" dt="2022-01-20T17:43:23.224" v="2189" actId="700"/>
          <ac:spMkLst>
            <pc:docMk/>
            <pc:sldMk cId="603868239" sldId="315"/>
            <ac:spMk id="2" creationId="{3E7FD7A5-767D-D94A-9006-3D4616C09AC3}"/>
          </ac:spMkLst>
        </pc:spChg>
        <pc:spChg chg="del">
          <ac:chgData name="Arunkumar gopu" userId="6019f0b1-cf3d-4161-8c06-d2983d2859ad" providerId="ADAL" clId="{08F6A343-BD3E-4044-B308-7DF2CA082442}" dt="2022-01-20T17:43:23.224" v="2189" actId="700"/>
          <ac:spMkLst>
            <pc:docMk/>
            <pc:sldMk cId="603868239" sldId="315"/>
            <ac:spMk id="3" creationId="{6CBE787B-4000-E544-AC7D-F59F09AF6DBF}"/>
          </ac:spMkLst>
        </pc:spChg>
        <pc:spChg chg="mod ord">
          <ac:chgData name="Arunkumar gopu" userId="6019f0b1-cf3d-4161-8c06-d2983d2859ad" providerId="ADAL" clId="{08F6A343-BD3E-4044-B308-7DF2CA082442}" dt="2022-01-20T17:43:23.224" v="2189" actId="700"/>
          <ac:spMkLst>
            <pc:docMk/>
            <pc:sldMk cId="603868239" sldId="315"/>
            <ac:spMk id="4" creationId="{00BB49D4-243E-7644-B333-832697486858}"/>
          </ac:spMkLst>
        </pc:spChg>
        <pc:spChg chg="mod ord">
          <ac:chgData name="Arunkumar gopu" userId="6019f0b1-cf3d-4161-8c06-d2983d2859ad" providerId="ADAL" clId="{08F6A343-BD3E-4044-B308-7DF2CA082442}" dt="2022-01-20T17:43:23.224" v="2189" actId="700"/>
          <ac:spMkLst>
            <pc:docMk/>
            <pc:sldMk cId="603868239" sldId="315"/>
            <ac:spMk id="5" creationId="{B76911CA-34B3-8E4B-833A-23BAA322B7CF}"/>
          </ac:spMkLst>
        </pc:spChg>
        <pc:spChg chg="add del mod ord">
          <ac:chgData name="Arunkumar gopu" userId="6019f0b1-cf3d-4161-8c06-d2983d2859ad" providerId="ADAL" clId="{08F6A343-BD3E-4044-B308-7DF2CA082442}" dt="2022-01-20T17:43:28.316" v="2190" actId="478"/>
          <ac:spMkLst>
            <pc:docMk/>
            <pc:sldMk cId="603868239" sldId="315"/>
            <ac:spMk id="6" creationId="{EDEA642E-1285-BB4E-B4BF-9427B5DBBA4E}"/>
          </ac:spMkLst>
        </pc:spChg>
        <pc:graphicFrameChg chg="add mod modGraphic">
          <ac:chgData name="Arunkumar gopu" userId="6019f0b1-cf3d-4161-8c06-d2983d2859ad" providerId="ADAL" clId="{08F6A343-BD3E-4044-B308-7DF2CA082442}" dt="2022-01-20T18:02:58.085" v="2200" actId="207"/>
          <ac:graphicFrameMkLst>
            <pc:docMk/>
            <pc:sldMk cId="603868239" sldId="315"/>
            <ac:graphicFrameMk id="7" creationId="{1272F1D9-73C5-3B43-B709-7B2AA7869459}"/>
          </ac:graphicFrameMkLst>
        </pc:graphicFrameChg>
      </pc:sldChg>
      <pc:sldChg chg="addSp delSp modSp new mod">
        <pc:chgData name="Arunkumar gopu" userId="6019f0b1-cf3d-4161-8c06-d2983d2859ad" providerId="ADAL" clId="{08F6A343-BD3E-4044-B308-7DF2CA082442}" dt="2022-01-21T07:04:46.025" v="2301" actId="14100"/>
        <pc:sldMkLst>
          <pc:docMk/>
          <pc:sldMk cId="1217195011" sldId="316"/>
        </pc:sldMkLst>
        <pc:spChg chg="mod">
          <ac:chgData name="Arunkumar gopu" userId="6019f0b1-cf3d-4161-8c06-d2983d2859ad" providerId="ADAL" clId="{08F6A343-BD3E-4044-B308-7DF2CA082442}" dt="2022-01-21T07:03:26.532" v="2287"/>
          <ac:spMkLst>
            <pc:docMk/>
            <pc:sldMk cId="1217195011" sldId="316"/>
            <ac:spMk id="2" creationId="{A0DBF956-D7CD-DC4C-AA0E-275FF03F13DC}"/>
          </ac:spMkLst>
        </pc:spChg>
        <pc:spChg chg="del">
          <ac:chgData name="Arunkumar gopu" userId="6019f0b1-cf3d-4161-8c06-d2983d2859ad" providerId="ADAL" clId="{08F6A343-BD3E-4044-B308-7DF2CA082442}" dt="2022-01-21T07:03:40.756" v="2288" actId="478"/>
          <ac:spMkLst>
            <pc:docMk/>
            <pc:sldMk cId="1217195011" sldId="316"/>
            <ac:spMk id="3" creationId="{4281FD8F-34C3-D743-9B47-9CB8627658BE}"/>
          </ac:spMkLst>
        </pc:spChg>
        <pc:picChg chg="add mod">
          <ac:chgData name="Arunkumar gopu" userId="6019f0b1-cf3d-4161-8c06-d2983d2859ad" providerId="ADAL" clId="{08F6A343-BD3E-4044-B308-7DF2CA082442}" dt="2022-01-21T07:04:33.086" v="2298" actId="14100"/>
          <ac:picMkLst>
            <pc:docMk/>
            <pc:sldMk cId="1217195011" sldId="316"/>
            <ac:picMk id="6" creationId="{81E45DAD-765F-DB4A-8815-50D405B21CD9}"/>
          </ac:picMkLst>
        </pc:picChg>
        <pc:picChg chg="add mod">
          <ac:chgData name="Arunkumar gopu" userId="6019f0b1-cf3d-4161-8c06-d2983d2859ad" providerId="ADAL" clId="{08F6A343-BD3E-4044-B308-7DF2CA082442}" dt="2022-01-21T07:04:46.025" v="2301" actId="14100"/>
          <ac:picMkLst>
            <pc:docMk/>
            <pc:sldMk cId="1217195011" sldId="316"/>
            <ac:picMk id="7" creationId="{01E31DCE-2996-8543-8E46-FD2935BC08AB}"/>
          </ac:picMkLst>
        </pc:picChg>
      </pc:sldChg>
      <pc:sldChg chg="modSp new mod">
        <pc:chgData name="Arunkumar gopu" userId="6019f0b1-cf3d-4161-8c06-d2983d2859ad" providerId="ADAL" clId="{08F6A343-BD3E-4044-B308-7DF2CA082442}" dt="2022-01-21T07:09:01.213" v="2337" actId="20577"/>
        <pc:sldMkLst>
          <pc:docMk/>
          <pc:sldMk cId="3342485703" sldId="317"/>
        </pc:sldMkLst>
        <pc:spChg chg="mod">
          <ac:chgData name="Arunkumar gopu" userId="6019f0b1-cf3d-4161-8c06-d2983d2859ad" providerId="ADAL" clId="{08F6A343-BD3E-4044-B308-7DF2CA082442}" dt="2022-01-21T07:05:53.495" v="2305" actId="113"/>
          <ac:spMkLst>
            <pc:docMk/>
            <pc:sldMk cId="3342485703" sldId="317"/>
            <ac:spMk id="2" creationId="{0A84F1EB-9B00-A544-A815-9FB28DABED14}"/>
          </ac:spMkLst>
        </pc:spChg>
        <pc:spChg chg="mod">
          <ac:chgData name="Arunkumar gopu" userId="6019f0b1-cf3d-4161-8c06-d2983d2859ad" providerId="ADAL" clId="{08F6A343-BD3E-4044-B308-7DF2CA082442}" dt="2022-01-21T07:09:01.213" v="2337" actId="20577"/>
          <ac:spMkLst>
            <pc:docMk/>
            <pc:sldMk cId="3342485703" sldId="317"/>
            <ac:spMk id="3" creationId="{1602EB7E-7A8E-FD4D-8329-675DBFC33725}"/>
          </ac:spMkLst>
        </pc:spChg>
      </pc:sldChg>
      <pc:sldChg chg="modSp new mod">
        <pc:chgData name="Arunkumar gopu" userId="6019f0b1-cf3d-4161-8c06-d2983d2859ad" providerId="ADAL" clId="{08F6A343-BD3E-4044-B308-7DF2CA082442}" dt="2022-01-21T07:09:56.849" v="2350" actId="6549"/>
        <pc:sldMkLst>
          <pc:docMk/>
          <pc:sldMk cId="3263238253" sldId="318"/>
        </pc:sldMkLst>
        <pc:spChg chg="mod">
          <ac:chgData name="Arunkumar gopu" userId="6019f0b1-cf3d-4161-8c06-d2983d2859ad" providerId="ADAL" clId="{08F6A343-BD3E-4044-B308-7DF2CA082442}" dt="2022-01-21T07:09:18.392" v="2339"/>
          <ac:spMkLst>
            <pc:docMk/>
            <pc:sldMk cId="3263238253" sldId="318"/>
            <ac:spMk id="2" creationId="{CAC6FE03-8A26-FD48-A516-236E7C93677A}"/>
          </ac:spMkLst>
        </pc:spChg>
        <pc:spChg chg="mod">
          <ac:chgData name="Arunkumar gopu" userId="6019f0b1-cf3d-4161-8c06-d2983d2859ad" providerId="ADAL" clId="{08F6A343-BD3E-4044-B308-7DF2CA082442}" dt="2022-01-21T07:09:56.849" v="2350" actId="6549"/>
          <ac:spMkLst>
            <pc:docMk/>
            <pc:sldMk cId="3263238253" sldId="318"/>
            <ac:spMk id="3" creationId="{45F89DB3-0C3A-7F4D-AD58-4E8EA500A26D}"/>
          </ac:spMkLst>
        </pc:spChg>
      </pc:sldChg>
      <pc:sldChg chg="addSp delSp modSp new mod">
        <pc:chgData name="Arunkumar gopu" userId="6019f0b1-cf3d-4161-8c06-d2983d2859ad" providerId="ADAL" clId="{08F6A343-BD3E-4044-B308-7DF2CA082442}" dt="2022-01-21T07:11:52.914" v="2360" actId="122"/>
        <pc:sldMkLst>
          <pc:docMk/>
          <pc:sldMk cId="144388809" sldId="319"/>
        </pc:sldMkLst>
        <pc:spChg chg="mod">
          <ac:chgData name="Arunkumar gopu" userId="6019f0b1-cf3d-4161-8c06-d2983d2859ad" providerId="ADAL" clId="{08F6A343-BD3E-4044-B308-7DF2CA082442}" dt="2022-01-21T07:10:49.207" v="2354" actId="113"/>
          <ac:spMkLst>
            <pc:docMk/>
            <pc:sldMk cId="144388809" sldId="319"/>
            <ac:spMk id="2" creationId="{17773013-9CEC-9F45-AF01-7F7AD93E9B60}"/>
          </ac:spMkLst>
        </pc:spChg>
        <pc:spChg chg="del">
          <ac:chgData name="Arunkumar gopu" userId="6019f0b1-cf3d-4161-8c06-d2983d2859ad" providerId="ADAL" clId="{08F6A343-BD3E-4044-B308-7DF2CA082442}" dt="2022-01-21T07:11:28.660" v="2355"/>
          <ac:spMkLst>
            <pc:docMk/>
            <pc:sldMk cId="144388809" sldId="319"/>
            <ac:spMk id="3" creationId="{00CA0F5B-1E9A-CF43-9C86-590C9A5A0056}"/>
          </ac:spMkLst>
        </pc:spChg>
        <pc:spChg chg="add mod">
          <ac:chgData name="Arunkumar gopu" userId="6019f0b1-cf3d-4161-8c06-d2983d2859ad" providerId="ADAL" clId="{08F6A343-BD3E-4044-B308-7DF2CA082442}" dt="2022-01-21T07:11:52.914" v="2360" actId="122"/>
          <ac:spMkLst>
            <pc:docMk/>
            <pc:sldMk cId="144388809" sldId="319"/>
            <ac:spMk id="7" creationId="{8CE3C043-D173-1648-A9FE-1444BE4717C8}"/>
          </ac:spMkLst>
        </pc:spChg>
        <pc:picChg chg="add mod">
          <ac:chgData name="Arunkumar gopu" userId="6019f0b1-cf3d-4161-8c06-d2983d2859ad" providerId="ADAL" clId="{08F6A343-BD3E-4044-B308-7DF2CA082442}" dt="2022-01-21T07:11:31.457" v="2356" actId="1076"/>
          <ac:picMkLst>
            <pc:docMk/>
            <pc:sldMk cId="144388809" sldId="319"/>
            <ac:picMk id="6" creationId="{C3C31D9A-58D1-D94A-B823-A3BCF38C9BB9}"/>
          </ac:picMkLst>
        </pc:picChg>
      </pc:sldChg>
      <pc:sldChg chg="addSp modSp new mod">
        <pc:chgData name="Arunkumar gopu" userId="6019f0b1-cf3d-4161-8c06-d2983d2859ad" providerId="ADAL" clId="{08F6A343-BD3E-4044-B308-7DF2CA082442}" dt="2022-01-21T07:13:43.479" v="2373" actId="2711"/>
        <pc:sldMkLst>
          <pc:docMk/>
          <pc:sldMk cId="892257273" sldId="320"/>
        </pc:sldMkLst>
        <pc:spChg chg="mod">
          <ac:chgData name="Arunkumar gopu" userId="6019f0b1-cf3d-4161-8c06-d2983d2859ad" providerId="ADAL" clId="{08F6A343-BD3E-4044-B308-7DF2CA082442}" dt="2022-01-21T07:12:18.395" v="2364" actId="113"/>
          <ac:spMkLst>
            <pc:docMk/>
            <pc:sldMk cId="892257273" sldId="320"/>
            <ac:spMk id="2" creationId="{F6CF3168-0F2D-DB48-924E-4621D78B39B2}"/>
          </ac:spMkLst>
        </pc:spChg>
        <pc:spChg chg="mod">
          <ac:chgData name="Arunkumar gopu" userId="6019f0b1-cf3d-4161-8c06-d2983d2859ad" providerId="ADAL" clId="{08F6A343-BD3E-4044-B308-7DF2CA082442}" dt="2022-01-21T07:13:09.504" v="2367" actId="27636"/>
          <ac:spMkLst>
            <pc:docMk/>
            <pc:sldMk cId="892257273" sldId="320"/>
            <ac:spMk id="3" creationId="{D4421BEB-7699-A140-911E-2750B67C5C47}"/>
          </ac:spMkLst>
        </pc:spChg>
        <pc:spChg chg="add mod">
          <ac:chgData name="Arunkumar gopu" userId="6019f0b1-cf3d-4161-8c06-d2983d2859ad" providerId="ADAL" clId="{08F6A343-BD3E-4044-B308-7DF2CA082442}" dt="2022-01-21T07:13:43.479" v="2373" actId="2711"/>
          <ac:spMkLst>
            <pc:docMk/>
            <pc:sldMk cId="892257273" sldId="320"/>
            <ac:spMk id="7" creationId="{929C2009-AB3A-D542-9AB4-0D5D6BA676C3}"/>
          </ac:spMkLst>
        </pc:spChg>
        <pc:picChg chg="add mod">
          <ac:chgData name="Arunkumar gopu" userId="6019f0b1-cf3d-4161-8c06-d2983d2859ad" providerId="ADAL" clId="{08F6A343-BD3E-4044-B308-7DF2CA082442}" dt="2022-01-21T07:13:25.018" v="2369" actId="1076"/>
          <ac:picMkLst>
            <pc:docMk/>
            <pc:sldMk cId="892257273" sldId="320"/>
            <ac:picMk id="6" creationId="{FEED08FC-CD4E-354E-91C7-F3DC79749F1B}"/>
          </ac:picMkLst>
        </pc:picChg>
      </pc:sldChg>
      <pc:sldChg chg="modSp new mod">
        <pc:chgData name="Arunkumar gopu" userId="6019f0b1-cf3d-4161-8c06-d2983d2859ad" providerId="ADAL" clId="{08F6A343-BD3E-4044-B308-7DF2CA082442}" dt="2022-01-21T07:32:38.504" v="2457" actId="20577"/>
        <pc:sldMkLst>
          <pc:docMk/>
          <pc:sldMk cId="3827835688" sldId="321"/>
        </pc:sldMkLst>
        <pc:spChg chg="mod">
          <ac:chgData name="Arunkumar gopu" userId="6019f0b1-cf3d-4161-8c06-d2983d2859ad" providerId="ADAL" clId="{08F6A343-BD3E-4044-B308-7DF2CA082442}" dt="2022-01-21T07:14:40.890" v="2379" actId="113"/>
          <ac:spMkLst>
            <pc:docMk/>
            <pc:sldMk cId="3827835688" sldId="321"/>
            <ac:spMk id="2" creationId="{2FA453FD-9049-E943-854B-A8348EE2EA4E}"/>
          </ac:spMkLst>
        </pc:spChg>
        <pc:spChg chg="mod">
          <ac:chgData name="Arunkumar gopu" userId="6019f0b1-cf3d-4161-8c06-d2983d2859ad" providerId="ADAL" clId="{08F6A343-BD3E-4044-B308-7DF2CA082442}" dt="2022-01-21T07:32:38.504" v="2457" actId="20577"/>
          <ac:spMkLst>
            <pc:docMk/>
            <pc:sldMk cId="3827835688" sldId="321"/>
            <ac:spMk id="3" creationId="{C3EE45EC-F6E2-C34C-AC28-EC52DBC22F8C}"/>
          </ac:spMkLst>
        </pc:spChg>
      </pc:sldChg>
      <pc:sldChg chg="addSp delSp modSp new mod">
        <pc:chgData name="Arunkumar gopu" userId="6019f0b1-cf3d-4161-8c06-d2983d2859ad" providerId="ADAL" clId="{08F6A343-BD3E-4044-B308-7DF2CA082442}" dt="2022-01-21T07:32:49.754" v="2460"/>
        <pc:sldMkLst>
          <pc:docMk/>
          <pc:sldMk cId="1385946639" sldId="322"/>
        </pc:sldMkLst>
        <pc:spChg chg="mod">
          <ac:chgData name="Arunkumar gopu" userId="6019f0b1-cf3d-4161-8c06-d2983d2859ad" providerId="ADAL" clId="{08F6A343-BD3E-4044-B308-7DF2CA082442}" dt="2022-01-21T07:32:49.754" v="2460"/>
          <ac:spMkLst>
            <pc:docMk/>
            <pc:sldMk cId="1385946639" sldId="322"/>
            <ac:spMk id="2" creationId="{AAC32755-F95A-CE4C-8A0D-EA9C7275936C}"/>
          </ac:spMkLst>
        </pc:spChg>
        <pc:spChg chg="del">
          <ac:chgData name="Arunkumar gopu" userId="6019f0b1-cf3d-4161-8c06-d2983d2859ad" providerId="ADAL" clId="{08F6A343-BD3E-4044-B308-7DF2CA082442}" dt="2022-01-21T07:31:32.918" v="2452"/>
          <ac:spMkLst>
            <pc:docMk/>
            <pc:sldMk cId="1385946639" sldId="322"/>
            <ac:spMk id="3" creationId="{43DF982E-F99A-634A-B24F-2D3885969290}"/>
          </ac:spMkLst>
        </pc:spChg>
        <pc:spChg chg="add del mod">
          <ac:chgData name="Arunkumar gopu" userId="6019f0b1-cf3d-4161-8c06-d2983d2859ad" providerId="ADAL" clId="{08F6A343-BD3E-4044-B308-7DF2CA082442}" dt="2022-01-21T07:32:04.069" v="2454"/>
          <ac:spMkLst>
            <pc:docMk/>
            <pc:sldMk cId="1385946639" sldId="322"/>
            <ac:spMk id="8" creationId="{0F902134-240A-2949-8753-27105CD7709A}"/>
          </ac:spMkLst>
        </pc:spChg>
        <pc:picChg chg="add del mod">
          <ac:chgData name="Arunkumar gopu" userId="6019f0b1-cf3d-4161-8c06-d2983d2859ad" providerId="ADAL" clId="{08F6A343-BD3E-4044-B308-7DF2CA082442}" dt="2022-01-21T07:31:53.921" v="2453" actId="478"/>
          <ac:picMkLst>
            <pc:docMk/>
            <pc:sldMk cId="1385946639" sldId="322"/>
            <ac:picMk id="6" creationId="{55DDA495-A6B4-3744-8561-FA27F410C042}"/>
          </ac:picMkLst>
        </pc:picChg>
        <pc:picChg chg="add mod">
          <ac:chgData name="Arunkumar gopu" userId="6019f0b1-cf3d-4161-8c06-d2983d2859ad" providerId="ADAL" clId="{08F6A343-BD3E-4044-B308-7DF2CA082442}" dt="2022-01-21T07:32:04.069" v="2454"/>
          <ac:picMkLst>
            <pc:docMk/>
            <pc:sldMk cId="1385946639" sldId="322"/>
            <ac:picMk id="9" creationId="{0EECCF28-F364-C04C-8C38-E44D4F849506}"/>
          </ac:picMkLst>
        </pc:picChg>
      </pc:sldChg>
      <pc:sldChg chg="addSp delSp modSp new mod">
        <pc:chgData name="Arunkumar gopu" userId="6019f0b1-cf3d-4161-8c06-d2983d2859ad" providerId="ADAL" clId="{08F6A343-BD3E-4044-B308-7DF2CA082442}" dt="2022-01-21T07:33:52.770" v="2465" actId="14100"/>
        <pc:sldMkLst>
          <pc:docMk/>
          <pc:sldMk cId="3254708586" sldId="323"/>
        </pc:sldMkLst>
        <pc:spChg chg="mod">
          <ac:chgData name="Arunkumar gopu" userId="6019f0b1-cf3d-4161-8c06-d2983d2859ad" providerId="ADAL" clId="{08F6A343-BD3E-4044-B308-7DF2CA082442}" dt="2022-01-21T07:33:08.959" v="2463" actId="20577"/>
          <ac:spMkLst>
            <pc:docMk/>
            <pc:sldMk cId="3254708586" sldId="323"/>
            <ac:spMk id="2" creationId="{A340D82A-30F3-E440-BE72-5B322547E98C}"/>
          </ac:spMkLst>
        </pc:spChg>
        <pc:spChg chg="del">
          <ac:chgData name="Arunkumar gopu" userId="6019f0b1-cf3d-4161-8c06-d2983d2859ad" providerId="ADAL" clId="{08F6A343-BD3E-4044-B308-7DF2CA082442}" dt="2022-01-21T07:33:34.158" v="2464"/>
          <ac:spMkLst>
            <pc:docMk/>
            <pc:sldMk cId="3254708586" sldId="323"/>
            <ac:spMk id="3" creationId="{B9329EE9-A7BD-7D48-8E0B-DBEA95D3DC64}"/>
          </ac:spMkLst>
        </pc:spChg>
        <pc:picChg chg="add mod">
          <ac:chgData name="Arunkumar gopu" userId="6019f0b1-cf3d-4161-8c06-d2983d2859ad" providerId="ADAL" clId="{08F6A343-BD3E-4044-B308-7DF2CA082442}" dt="2022-01-21T07:33:52.770" v="2465" actId="14100"/>
          <ac:picMkLst>
            <pc:docMk/>
            <pc:sldMk cId="3254708586" sldId="323"/>
            <ac:picMk id="6" creationId="{92434585-6E8B-3344-9E16-A892DD200BF0}"/>
          </ac:picMkLst>
        </pc:picChg>
      </pc:sldChg>
      <pc:sldChg chg="addSp modSp new mod">
        <pc:chgData name="Arunkumar gopu" userId="6019f0b1-cf3d-4161-8c06-d2983d2859ad" providerId="ADAL" clId="{08F6A343-BD3E-4044-B308-7DF2CA082442}" dt="2022-01-21T07:38:01.228" v="2527" actId="14100"/>
        <pc:sldMkLst>
          <pc:docMk/>
          <pc:sldMk cId="2371221432" sldId="324"/>
        </pc:sldMkLst>
        <pc:spChg chg="mod">
          <ac:chgData name="Arunkumar gopu" userId="6019f0b1-cf3d-4161-8c06-d2983d2859ad" providerId="ADAL" clId="{08F6A343-BD3E-4044-B308-7DF2CA082442}" dt="2022-01-21T07:35:02.671" v="2470" actId="113"/>
          <ac:spMkLst>
            <pc:docMk/>
            <pc:sldMk cId="2371221432" sldId="324"/>
            <ac:spMk id="2" creationId="{0F32B125-0D72-6543-B5DC-BCE2D97BFCBF}"/>
          </ac:spMkLst>
        </pc:spChg>
        <pc:spChg chg="mod">
          <ac:chgData name="Arunkumar gopu" userId="6019f0b1-cf3d-4161-8c06-d2983d2859ad" providerId="ADAL" clId="{08F6A343-BD3E-4044-B308-7DF2CA082442}" dt="2022-01-21T07:36:31.659" v="2490" actId="20577"/>
          <ac:spMkLst>
            <pc:docMk/>
            <pc:sldMk cId="2371221432" sldId="324"/>
            <ac:spMk id="3" creationId="{8E3556D1-9854-294A-A342-BC391448C545}"/>
          </ac:spMkLst>
        </pc:spChg>
        <pc:spChg chg="add mod">
          <ac:chgData name="Arunkumar gopu" userId="6019f0b1-cf3d-4161-8c06-d2983d2859ad" providerId="ADAL" clId="{08F6A343-BD3E-4044-B308-7DF2CA082442}" dt="2022-01-21T07:38:01.228" v="2527" actId="14100"/>
          <ac:spMkLst>
            <pc:docMk/>
            <pc:sldMk cId="2371221432" sldId="324"/>
            <ac:spMk id="6" creationId="{2AF50B76-54A1-B648-892E-A87F3B433044}"/>
          </ac:spMkLst>
        </pc:spChg>
      </pc:sldChg>
      <pc:sldChg chg="modSp new mod">
        <pc:chgData name="Arunkumar gopu" userId="6019f0b1-cf3d-4161-8c06-d2983d2859ad" providerId="ADAL" clId="{08F6A343-BD3E-4044-B308-7DF2CA082442}" dt="2022-01-21T08:10:48.806" v="2551"/>
        <pc:sldMkLst>
          <pc:docMk/>
          <pc:sldMk cId="608861818" sldId="325"/>
        </pc:sldMkLst>
        <pc:spChg chg="mod">
          <ac:chgData name="Arunkumar gopu" userId="6019f0b1-cf3d-4161-8c06-d2983d2859ad" providerId="ADAL" clId="{08F6A343-BD3E-4044-B308-7DF2CA082442}" dt="2022-01-21T07:38:24.012" v="2530" actId="20577"/>
          <ac:spMkLst>
            <pc:docMk/>
            <pc:sldMk cId="608861818" sldId="325"/>
            <ac:spMk id="2" creationId="{98101E2F-CCF9-6A4B-A3E1-917ED1A15DB7}"/>
          </ac:spMkLst>
        </pc:spChg>
        <pc:spChg chg="mod">
          <ac:chgData name="Arunkumar gopu" userId="6019f0b1-cf3d-4161-8c06-d2983d2859ad" providerId="ADAL" clId="{08F6A343-BD3E-4044-B308-7DF2CA082442}" dt="2022-01-21T08:10:48.806" v="2551"/>
          <ac:spMkLst>
            <pc:docMk/>
            <pc:sldMk cId="608861818" sldId="325"/>
            <ac:spMk id="3" creationId="{14D45E03-45B5-3149-A3BC-155DCE0388CF}"/>
          </ac:spMkLst>
        </pc:spChg>
      </pc:sldChg>
      <pc:sldChg chg="addSp delSp modSp new mod">
        <pc:chgData name="Arunkumar gopu" userId="6019f0b1-cf3d-4161-8c06-d2983d2859ad" providerId="ADAL" clId="{08F6A343-BD3E-4044-B308-7DF2CA082442}" dt="2022-01-21T08:11:20.710" v="2557" actId="1076"/>
        <pc:sldMkLst>
          <pc:docMk/>
          <pc:sldMk cId="2608335271" sldId="326"/>
        </pc:sldMkLst>
        <pc:spChg chg="mod">
          <ac:chgData name="Arunkumar gopu" userId="6019f0b1-cf3d-4161-8c06-d2983d2859ad" providerId="ADAL" clId="{08F6A343-BD3E-4044-B308-7DF2CA082442}" dt="2022-01-21T08:10:58.501" v="2553"/>
          <ac:spMkLst>
            <pc:docMk/>
            <pc:sldMk cId="2608335271" sldId="326"/>
            <ac:spMk id="2" creationId="{D49D5925-EB94-D44A-A3C0-085437FB23CF}"/>
          </ac:spMkLst>
        </pc:spChg>
        <pc:spChg chg="del">
          <ac:chgData name="Arunkumar gopu" userId="6019f0b1-cf3d-4161-8c06-d2983d2859ad" providerId="ADAL" clId="{08F6A343-BD3E-4044-B308-7DF2CA082442}" dt="2022-01-21T08:11:12.856" v="2554" actId="478"/>
          <ac:spMkLst>
            <pc:docMk/>
            <pc:sldMk cId="2608335271" sldId="326"/>
            <ac:spMk id="3" creationId="{A5A56321-9E0F-C24C-9A7A-5BB7DF78F77F}"/>
          </ac:spMkLst>
        </pc:spChg>
        <pc:picChg chg="add mod">
          <ac:chgData name="Arunkumar gopu" userId="6019f0b1-cf3d-4161-8c06-d2983d2859ad" providerId="ADAL" clId="{08F6A343-BD3E-4044-B308-7DF2CA082442}" dt="2022-01-21T08:11:20.710" v="2557" actId="1076"/>
          <ac:picMkLst>
            <pc:docMk/>
            <pc:sldMk cId="2608335271" sldId="326"/>
            <ac:picMk id="6" creationId="{E1B7B495-A691-3C48-9B8B-4D298968A3DB}"/>
          </ac:picMkLst>
        </pc:picChg>
      </pc:sldChg>
      <pc:sldChg chg="modSp new mod">
        <pc:chgData name="Arunkumar gopu" userId="6019f0b1-cf3d-4161-8c06-d2983d2859ad" providerId="ADAL" clId="{08F6A343-BD3E-4044-B308-7DF2CA082442}" dt="2022-01-21T08:15:55.389" v="2612" actId="20577"/>
        <pc:sldMkLst>
          <pc:docMk/>
          <pc:sldMk cId="1137777546" sldId="327"/>
        </pc:sldMkLst>
        <pc:spChg chg="mod">
          <ac:chgData name="Arunkumar gopu" userId="6019f0b1-cf3d-4161-8c06-d2983d2859ad" providerId="ADAL" clId="{08F6A343-BD3E-4044-B308-7DF2CA082442}" dt="2022-01-21T08:12:03.937" v="2562" actId="20577"/>
          <ac:spMkLst>
            <pc:docMk/>
            <pc:sldMk cId="1137777546" sldId="327"/>
            <ac:spMk id="2" creationId="{58296486-31E2-534D-862B-D557227BF5E3}"/>
          </ac:spMkLst>
        </pc:spChg>
        <pc:spChg chg="mod">
          <ac:chgData name="Arunkumar gopu" userId="6019f0b1-cf3d-4161-8c06-d2983d2859ad" providerId="ADAL" clId="{08F6A343-BD3E-4044-B308-7DF2CA082442}" dt="2022-01-21T08:15:55.389" v="2612" actId="20577"/>
          <ac:spMkLst>
            <pc:docMk/>
            <pc:sldMk cId="1137777546" sldId="327"/>
            <ac:spMk id="3" creationId="{4ED36361-12B5-0F46-A11B-65AA5E7F94E0}"/>
          </ac:spMkLst>
        </pc:spChg>
      </pc:sldChg>
      <pc:sldChg chg="addSp delSp modSp new mod">
        <pc:chgData name="Arunkumar gopu" userId="6019f0b1-cf3d-4161-8c06-d2983d2859ad" providerId="ADAL" clId="{08F6A343-BD3E-4044-B308-7DF2CA082442}" dt="2022-01-21T08:17:20.736" v="2620" actId="1076"/>
        <pc:sldMkLst>
          <pc:docMk/>
          <pc:sldMk cId="3476365975" sldId="328"/>
        </pc:sldMkLst>
        <pc:spChg chg="mod">
          <ac:chgData name="Arunkumar gopu" userId="6019f0b1-cf3d-4161-8c06-d2983d2859ad" providerId="ADAL" clId="{08F6A343-BD3E-4044-B308-7DF2CA082442}" dt="2022-01-21T08:17:03.854" v="2617"/>
          <ac:spMkLst>
            <pc:docMk/>
            <pc:sldMk cId="3476365975" sldId="328"/>
            <ac:spMk id="2" creationId="{BB774765-2F40-C04D-9095-26D380D3C591}"/>
          </ac:spMkLst>
        </pc:spChg>
        <pc:spChg chg="del">
          <ac:chgData name="Arunkumar gopu" userId="6019f0b1-cf3d-4161-8c06-d2983d2859ad" providerId="ADAL" clId="{08F6A343-BD3E-4044-B308-7DF2CA082442}" dt="2022-01-21T08:17:06.306" v="2618" actId="478"/>
          <ac:spMkLst>
            <pc:docMk/>
            <pc:sldMk cId="3476365975" sldId="328"/>
            <ac:spMk id="3" creationId="{1F36307D-0806-1140-A62D-F70865B77F0F}"/>
          </ac:spMkLst>
        </pc:spChg>
        <pc:picChg chg="add mod">
          <ac:chgData name="Arunkumar gopu" userId="6019f0b1-cf3d-4161-8c06-d2983d2859ad" providerId="ADAL" clId="{08F6A343-BD3E-4044-B308-7DF2CA082442}" dt="2022-01-21T08:17:20.736" v="2620" actId="1076"/>
          <ac:picMkLst>
            <pc:docMk/>
            <pc:sldMk cId="3476365975" sldId="328"/>
            <ac:picMk id="6" creationId="{60EA98FA-5ECC-D342-8E60-0F29F5BABD2E}"/>
          </ac:picMkLst>
        </pc:picChg>
      </pc:sldChg>
      <pc:sldChg chg="modSp new mod">
        <pc:chgData name="Arunkumar gopu" userId="6019f0b1-cf3d-4161-8c06-d2983d2859ad" providerId="ADAL" clId="{08F6A343-BD3E-4044-B308-7DF2CA082442}" dt="2022-01-21T08:31:40.193" v="2854" actId="313"/>
        <pc:sldMkLst>
          <pc:docMk/>
          <pc:sldMk cId="463476919" sldId="329"/>
        </pc:sldMkLst>
        <pc:spChg chg="mod">
          <ac:chgData name="Arunkumar gopu" userId="6019f0b1-cf3d-4161-8c06-d2983d2859ad" providerId="ADAL" clId="{08F6A343-BD3E-4044-B308-7DF2CA082442}" dt="2022-01-21T08:18:09.211" v="2623" actId="20577"/>
          <ac:spMkLst>
            <pc:docMk/>
            <pc:sldMk cId="463476919" sldId="329"/>
            <ac:spMk id="2" creationId="{4BEB1A5C-0299-0449-A0DC-E95589262207}"/>
          </ac:spMkLst>
        </pc:spChg>
        <pc:spChg chg="mod">
          <ac:chgData name="Arunkumar gopu" userId="6019f0b1-cf3d-4161-8c06-d2983d2859ad" providerId="ADAL" clId="{08F6A343-BD3E-4044-B308-7DF2CA082442}" dt="2022-01-21T08:31:40.193" v="2854" actId="313"/>
          <ac:spMkLst>
            <pc:docMk/>
            <pc:sldMk cId="463476919" sldId="329"/>
            <ac:spMk id="3" creationId="{369B60CB-A982-F547-805B-64214616E992}"/>
          </ac:spMkLst>
        </pc:spChg>
      </pc:sldChg>
      <pc:sldChg chg="addSp delSp modSp new">
        <pc:chgData name="Arunkumar gopu" userId="6019f0b1-cf3d-4161-8c06-d2983d2859ad" providerId="ADAL" clId="{08F6A343-BD3E-4044-B308-7DF2CA082442}" dt="2022-01-21T08:32:29.379" v="2857"/>
        <pc:sldMkLst>
          <pc:docMk/>
          <pc:sldMk cId="4184935065" sldId="330"/>
        </pc:sldMkLst>
        <pc:spChg chg="mod">
          <ac:chgData name="Arunkumar gopu" userId="6019f0b1-cf3d-4161-8c06-d2983d2859ad" providerId="ADAL" clId="{08F6A343-BD3E-4044-B308-7DF2CA082442}" dt="2022-01-21T08:32:29.379" v="2857"/>
          <ac:spMkLst>
            <pc:docMk/>
            <pc:sldMk cId="4184935065" sldId="330"/>
            <ac:spMk id="2" creationId="{6A8EED3C-09FD-2F41-BC42-4CAC2CF9EC61}"/>
          </ac:spMkLst>
        </pc:spChg>
        <pc:spChg chg="del">
          <ac:chgData name="Arunkumar gopu" userId="6019f0b1-cf3d-4161-8c06-d2983d2859ad" providerId="ADAL" clId="{08F6A343-BD3E-4044-B308-7DF2CA082442}" dt="2022-01-21T08:32:20.372" v="2856"/>
          <ac:spMkLst>
            <pc:docMk/>
            <pc:sldMk cId="4184935065" sldId="330"/>
            <ac:spMk id="3" creationId="{B4541CB5-3491-2647-9BDD-3605371C02D6}"/>
          </ac:spMkLst>
        </pc:spChg>
        <pc:picChg chg="add mod">
          <ac:chgData name="Arunkumar gopu" userId="6019f0b1-cf3d-4161-8c06-d2983d2859ad" providerId="ADAL" clId="{08F6A343-BD3E-4044-B308-7DF2CA082442}" dt="2022-01-21T08:32:20.372" v="2856"/>
          <ac:picMkLst>
            <pc:docMk/>
            <pc:sldMk cId="4184935065" sldId="330"/>
            <ac:picMk id="6" creationId="{D9B784DA-DB2F-9C4F-831A-36A1E56BD27B}"/>
          </ac:picMkLst>
        </pc:picChg>
      </pc:sldChg>
      <pc:sldChg chg="addSp delSp modSp new mod">
        <pc:chgData name="Arunkumar gopu" userId="6019f0b1-cf3d-4161-8c06-d2983d2859ad" providerId="ADAL" clId="{08F6A343-BD3E-4044-B308-7DF2CA082442}" dt="2022-01-21T08:34:17.647" v="2888" actId="1076"/>
        <pc:sldMkLst>
          <pc:docMk/>
          <pc:sldMk cId="3952821132" sldId="331"/>
        </pc:sldMkLst>
        <pc:spChg chg="mod">
          <ac:chgData name="Arunkumar gopu" userId="6019f0b1-cf3d-4161-8c06-d2983d2859ad" providerId="ADAL" clId="{08F6A343-BD3E-4044-B308-7DF2CA082442}" dt="2022-01-21T08:32:49.652" v="2882" actId="20577"/>
          <ac:spMkLst>
            <pc:docMk/>
            <pc:sldMk cId="3952821132" sldId="331"/>
            <ac:spMk id="2" creationId="{6A6B5978-480E-7C4C-AD23-2295D5F70607}"/>
          </ac:spMkLst>
        </pc:spChg>
        <pc:spChg chg="del">
          <ac:chgData name="Arunkumar gopu" userId="6019f0b1-cf3d-4161-8c06-d2983d2859ad" providerId="ADAL" clId="{08F6A343-BD3E-4044-B308-7DF2CA082442}" dt="2022-01-21T08:34:04.024" v="2883" actId="478"/>
          <ac:spMkLst>
            <pc:docMk/>
            <pc:sldMk cId="3952821132" sldId="331"/>
            <ac:spMk id="3" creationId="{95058E84-75FD-9A4F-897E-C4EB09ACC6D7}"/>
          </ac:spMkLst>
        </pc:spChg>
        <pc:picChg chg="add mod">
          <ac:chgData name="Arunkumar gopu" userId="6019f0b1-cf3d-4161-8c06-d2983d2859ad" providerId="ADAL" clId="{08F6A343-BD3E-4044-B308-7DF2CA082442}" dt="2022-01-21T08:34:17.647" v="2888" actId="1076"/>
          <ac:picMkLst>
            <pc:docMk/>
            <pc:sldMk cId="3952821132" sldId="331"/>
            <ac:picMk id="6" creationId="{B8D793AB-FDBA-664A-8D9B-A34F66F7202C}"/>
          </ac:picMkLst>
        </pc:picChg>
      </pc:sldChg>
      <pc:sldChg chg="modSp new mod">
        <pc:chgData name="Arunkumar gopu" userId="6019f0b1-cf3d-4161-8c06-d2983d2859ad" providerId="ADAL" clId="{08F6A343-BD3E-4044-B308-7DF2CA082442}" dt="2022-01-21T08:36:46.011" v="2928" actId="2710"/>
        <pc:sldMkLst>
          <pc:docMk/>
          <pc:sldMk cId="673185145" sldId="332"/>
        </pc:sldMkLst>
        <pc:spChg chg="mod">
          <ac:chgData name="Arunkumar gopu" userId="6019f0b1-cf3d-4161-8c06-d2983d2859ad" providerId="ADAL" clId="{08F6A343-BD3E-4044-B308-7DF2CA082442}" dt="2022-01-21T08:35:01.031" v="2892" actId="113"/>
          <ac:spMkLst>
            <pc:docMk/>
            <pc:sldMk cId="673185145" sldId="332"/>
            <ac:spMk id="2" creationId="{327AB582-8B70-4845-B064-72A7901BC102}"/>
          </ac:spMkLst>
        </pc:spChg>
        <pc:spChg chg="mod">
          <ac:chgData name="Arunkumar gopu" userId="6019f0b1-cf3d-4161-8c06-d2983d2859ad" providerId="ADAL" clId="{08F6A343-BD3E-4044-B308-7DF2CA082442}" dt="2022-01-21T08:36:46.011" v="2928" actId="2710"/>
          <ac:spMkLst>
            <pc:docMk/>
            <pc:sldMk cId="673185145" sldId="332"/>
            <ac:spMk id="3" creationId="{908A150B-89FE-C64D-95C6-FEA3768754E8}"/>
          </ac:spMkLst>
        </pc:spChg>
      </pc:sldChg>
      <pc:sldChg chg="modSp new mod">
        <pc:chgData name="Arunkumar gopu" userId="6019f0b1-cf3d-4161-8c06-d2983d2859ad" providerId="ADAL" clId="{08F6A343-BD3E-4044-B308-7DF2CA082442}" dt="2022-01-21T08:47:57.995" v="2941"/>
        <pc:sldMkLst>
          <pc:docMk/>
          <pc:sldMk cId="454422270" sldId="333"/>
        </pc:sldMkLst>
        <pc:spChg chg="mod">
          <ac:chgData name="Arunkumar gopu" userId="6019f0b1-cf3d-4161-8c06-d2983d2859ad" providerId="ADAL" clId="{08F6A343-BD3E-4044-B308-7DF2CA082442}" dt="2022-01-21T08:37:06.038" v="2933" actId="113"/>
          <ac:spMkLst>
            <pc:docMk/>
            <pc:sldMk cId="454422270" sldId="333"/>
            <ac:spMk id="2" creationId="{451FF263-DFB7-DC4D-88BE-52381533B13F}"/>
          </ac:spMkLst>
        </pc:spChg>
        <pc:spChg chg="mod">
          <ac:chgData name="Arunkumar gopu" userId="6019f0b1-cf3d-4161-8c06-d2983d2859ad" providerId="ADAL" clId="{08F6A343-BD3E-4044-B308-7DF2CA082442}" dt="2022-01-21T08:47:57.995" v="2941"/>
          <ac:spMkLst>
            <pc:docMk/>
            <pc:sldMk cId="454422270" sldId="333"/>
            <ac:spMk id="3" creationId="{0A043452-9FDB-5443-BA65-39286FC96BB5}"/>
          </ac:spMkLst>
        </pc:spChg>
      </pc:sldChg>
      <pc:sldChg chg="modSp new mod">
        <pc:chgData name="Arunkumar gopu" userId="6019f0b1-cf3d-4161-8c06-d2983d2859ad" providerId="ADAL" clId="{08F6A343-BD3E-4044-B308-7DF2CA082442}" dt="2022-01-21T08:52:04.432" v="2963" actId="20577"/>
        <pc:sldMkLst>
          <pc:docMk/>
          <pc:sldMk cId="242480197" sldId="334"/>
        </pc:sldMkLst>
        <pc:spChg chg="mod">
          <ac:chgData name="Arunkumar gopu" userId="6019f0b1-cf3d-4161-8c06-d2983d2859ad" providerId="ADAL" clId="{08F6A343-BD3E-4044-B308-7DF2CA082442}" dt="2022-01-21T08:51:08.885" v="2958" actId="20577"/>
          <ac:spMkLst>
            <pc:docMk/>
            <pc:sldMk cId="242480197" sldId="334"/>
            <ac:spMk id="2" creationId="{6540517D-FFB4-A347-A368-F0CCD9F5048E}"/>
          </ac:spMkLst>
        </pc:spChg>
        <pc:spChg chg="mod">
          <ac:chgData name="Arunkumar gopu" userId="6019f0b1-cf3d-4161-8c06-d2983d2859ad" providerId="ADAL" clId="{08F6A343-BD3E-4044-B308-7DF2CA082442}" dt="2022-01-21T08:52:04.432" v="2963" actId="20577"/>
          <ac:spMkLst>
            <pc:docMk/>
            <pc:sldMk cId="242480197" sldId="334"/>
            <ac:spMk id="3" creationId="{4C40B595-4F6E-2F4E-9452-7BDC00774187}"/>
          </ac:spMkLst>
        </pc:spChg>
      </pc:sldChg>
      <pc:sldChg chg="modSp new mod">
        <pc:chgData name="Arunkumar gopu" userId="6019f0b1-cf3d-4161-8c06-d2983d2859ad" providerId="ADAL" clId="{08F6A343-BD3E-4044-B308-7DF2CA082442}" dt="2022-01-21T08:53:39.244" v="2985" actId="20577"/>
        <pc:sldMkLst>
          <pc:docMk/>
          <pc:sldMk cId="572656066" sldId="335"/>
        </pc:sldMkLst>
        <pc:spChg chg="mod">
          <ac:chgData name="Arunkumar gopu" userId="6019f0b1-cf3d-4161-8c06-d2983d2859ad" providerId="ADAL" clId="{08F6A343-BD3E-4044-B308-7DF2CA082442}" dt="2022-01-21T08:52:47.159" v="2981" actId="20577"/>
          <ac:spMkLst>
            <pc:docMk/>
            <pc:sldMk cId="572656066" sldId="335"/>
            <ac:spMk id="2" creationId="{20112CC0-DFCB-5A4F-A9A8-674B84F035C9}"/>
          </ac:spMkLst>
        </pc:spChg>
        <pc:spChg chg="mod">
          <ac:chgData name="Arunkumar gopu" userId="6019f0b1-cf3d-4161-8c06-d2983d2859ad" providerId="ADAL" clId="{08F6A343-BD3E-4044-B308-7DF2CA082442}" dt="2022-01-21T08:53:39.244" v="2985" actId="20577"/>
          <ac:spMkLst>
            <pc:docMk/>
            <pc:sldMk cId="572656066" sldId="335"/>
            <ac:spMk id="3" creationId="{1E151662-7CB2-BF43-843B-05B4564339F7}"/>
          </ac:spMkLst>
        </pc:spChg>
      </pc:sldChg>
      <pc:sldChg chg="modSp new mod">
        <pc:chgData name="Arunkumar gopu" userId="6019f0b1-cf3d-4161-8c06-d2983d2859ad" providerId="ADAL" clId="{08F6A343-BD3E-4044-B308-7DF2CA082442}" dt="2022-01-21T08:55:10.560" v="3006" actId="20577"/>
        <pc:sldMkLst>
          <pc:docMk/>
          <pc:sldMk cId="3650957001" sldId="336"/>
        </pc:sldMkLst>
        <pc:spChg chg="mod">
          <ac:chgData name="Arunkumar gopu" userId="6019f0b1-cf3d-4161-8c06-d2983d2859ad" providerId="ADAL" clId="{08F6A343-BD3E-4044-B308-7DF2CA082442}" dt="2022-01-21T08:53:47.710" v="2998" actId="20577"/>
          <ac:spMkLst>
            <pc:docMk/>
            <pc:sldMk cId="3650957001" sldId="336"/>
            <ac:spMk id="2" creationId="{9D05CE15-057E-C34E-B765-991934702547}"/>
          </ac:spMkLst>
        </pc:spChg>
        <pc:spChg chg="mod">
          <ac:chgData name="Arunkumar gopu" userId="6019f0b1-cf3d-4161-8c06-d2983d2859ad" providerId="ADAL" clId="{08F6A343-BD3E-4044-B308-7DF2CA082442}" dt="2022-01-21T08:55:10.560" v="3006" actId="20577"/>
          <ac:spMkLst>
            <pc:docMk/>
            <pc:sldMk cId="3650957001" sldId="336"/>
            <ac:spMk id="3" creationId="{45837BAC-1A5C-E74F-AD49-06FD03053FDC}"/>
          </ac:spMkLst>
        </pc:spChg>
      </pc:sldChg>
      <pc:sldChg chg="delSp modSp new mod">
        <pc:chgData name="Arunkumar gopu" userId="6019f0b1-cf3d-4161-8c06-d2983d2859ad" providerId="ADAL" clId="{08F6A343-BD3E-4044-B308-7DF2CA082442}" dt="2022-01-21T08:55:32.162" v="3030" actId="20577"/>
        <pc:sldMkLst>
          <pc:docMk/>
          <pc:sldMk cId="2824862077" sldId="337"/>
        </pc:sldMkLst>
        <pc:spChg chg="mod">
          <ac:chgData name="Arunkumar gopu" userId="6019f0b1-cf3d-4161-8c06-d2983d2859ad" providerId="ADAL" clId="{08F6A343-BD3E-4044-B308-7DF2CA082442}" dt="2022-01-21T08:55:32.162" v="3030" actId="20577"/>
          <ac:spMkLst>
            <pc:docMk/>
            <pc:sldMk cId="2824862077" sldId="337"/>
            <ac:spMk id="2" creationId="{B327EDB2-E772-424A-9519-DC5687F4B1BA}"/>
          </ac:spMkLst>
        </pc:spChg>
        <pc:spChg chg="del">
          <ac:chgData name="Arunkumar gopu" userId="6019f0b1-cf3d-4161-8c06-d2983d2859ad" providerId="ADAL" clId="{08F6A343-BD3E-4044-B308-7DF2CA082442}" dt="2022-01-21T08:55:20.187" v="3008" actId="478"/>
          <ac:spMkLst>
            <pc:docMk/>
            <pc:sldMk cId="2824862077" sldId="337"/>
            <ac:spMk id="3" creationId="{85E4D443-10FA-6240-8041-733E9D58D4BB}"/>
          </ac:spMkLst>
        </pc:spChg>
      </pc:sldChg>
      <pc:sldMasterChg chg="modSp modSldLayout">
        <pc:chgData name="Arunkumar gopu" userId="6019f0b1-cf3d-4161-8c06-d2983d2859ad" providerId="ADAL" clId="{08F6A343-BD3E-4044-B308-7DF2CA082442}" dt="2022-01-20T18:04:52.742" v="2210" actId="14100"/>
        <pc:sldMasterMkLst>
          <pc:docMk/>
          <pc:sldMasterMk cId="501558419" sldId="2147483648"/>
        </pc:sldMasterMkLst>
        <pc:spChg chg="mod">
          <ac:chgData name="Arunkumar gopu" userId="6019f0b1-cf3d-4161-8c06-d2983d2859ad" providerId="ADAL" clId="{08F6A343-BD3E-4044-B308-7DF2CA082442}" dt="2022-01-20T18:02:02.212" v="2195" actId="207"/>
          <ac:spMkLst>
            <pc:docMk/>
            <pc:sldMasterMk cId="501558419" sldId="2147483648"/>
            <ac:spMk id="2" creationId="{80305F02-434B-004E-AC1A-2469A4F8BAEB}"/>
          </ac:spMkLst>
        </pc:spChg>
        <pc:sldLayoutChg chg="modSp">
          <pc:chgData name="Arunkumar gopu" userId="6019f0b1-cf3d-4161-8c06-d2983d2859ad" providerId="ADAL" clId="{08F6A343-BD3E-4044-B308-7DF2CA082442}" dt="2022-01-20T18:01:53.590" v="2194" actId="207"/>
          <pc:sldLayoutMkLst>
            <pc:docMk/>
            <pc:sldMasterMk cId="501558419" sldId="2147483648"/>
            <pc:sldLayoutMk cId="4140968264" sldId="2147483649"/>
          </pc:sldLayoutMkLst>
          <pc:spChg chg="mod">
            <ac:chgData name="Arunkumar gopu" userId="6019f0b1-cf3d-4161-8c06-d2983d2859ad" providerId="ADAL" clId="{08F6A343-BD3E-4044-B308-7DF2CA082442}" dt="2022-01-20T18:01:53.590" v="2194" actId="207"/>
            <ac:spMkLst>
              <pc:docMk/>
              <pc:sldMasterMk cId="501558419" sldId="2147483648"/>
              <pc:sldLayoutMk cId="4140968264" sldId="2147483649"/>
              <ac:spMk id="2" creationId="{287908AE-819A-4840-80E7-756D128C29FD}"/>
            </ac:spMkLst>
          </pc:spChg>
        </pc:sldLayoutChg>
        <pc:sldLayoutChg chg="addSp modSp mod">
          <pc:chgData name="Arunkumar gopu" userId="6019f0b1-cf3d-4161-8c06-d2983d2859ad" providerId="ADAL" clId="{08F6A343-BD3E-4044-B308-7DF2CA082442}" dt="2022-01-20T18:04:52.742" v="2210" actId="14100"/>
          <pc:sldLayoutMkLst>
            <pc:docMk/>
            <pc:sldMasterMk cId="501558419" sldId="2147483648"/>
            <pc:sldLayoutMk cId="842635050" sldId="2147483650"/>
          </pc:sldLayoutMkLst>
          <pc:spChg chg="mod">
            <ac:chgData name="Arunkumar gopu" userId="6019f0b1-cf3d-4161-8c06-d2983d2859ad" providerId="ADAL" clId="{08F6A343-BD3E-4044-B308-7DF2CA082442}" dt="2022-01-20T18:04:52.742" v="2210" actId="14100"/>
            <ac:spMkLst>
              <pc:docMk/>
              <pc:sldMasterMk cId="501558419" sldId="2147483648"/>
              <pc:sldLayoutMk cId="842635050" sldId="2147483650"/>
              <ac:spMk id="2" creationId="{69F9F1ED-C70F-234E-94D1-2D44E71A8A93}"/>
            </ac:spMkLst>
          </pc:spChg>
          <pc:picChg chg="add mod">
            <ac:chgData name="Arunkumar gopu" userId="6019f0b1-cf3d-4161-8c06-d2983d2859ad" providerId="ADAL" clId="{08F6A343-BD3E-4044-B308-7DF2CA082442}" dt="2022-01-20T17:42:21.990" v="2187" actId="1076"/>
            <ac:picMkLst>
              <pc:docMk/>
              <pc:sldMasterMk cId="501558419" sldId="2147483648"/>
              <pc:sldLayoutMk cId="842635050" sldId="2147483650"/>
              <ac:picMk id="8" creationId="{D51C3E84-6C20-5741-82D1-18EE5BCD48D7}"/>
            </ac:picMkLst>
          </pc:picChg>
        </pc:sldLayoutChg>
      </pc:sldMasterChg>
    </pc:docChg>
  </pc:docChgLst>
  <pc:docChgLst>
    <pc:chgData name="Dr Arun kumar Gopu" userId="6019f0b1-cf3d-4161-8c06-d2983d2859ad" providerId="ADAL" clId="{B53095EE-2704-CE40-B5A8-4276DDD033BE}"/>
    <pc:docChg chg="undo custSel addSld delSld modSld">
      <pc:chgData name="Dr Arun kumar Gopu" userId="6019f0b1-cf3d-4161-8c06-d2983d2859ad" providerId="ADAL" clId="{B53095EE-2704-CE40-B5A8-4276DDD033BE}" dt="2022-02-22T06:10:09.665" v="603" actId="20577"/>
      <pc:docMkLst>
        <pc:docMk/>
      </pc:docMkLst>
      <pc:sldChg chg="modSp mod">
        <pc:chgData name="Dr Arun kumar Gopu" userId="6019f0b1-cf3d-4161-8c06-d2983d2859ad" providerId="ADAL" clId="{B53095EE-2704-CE40-B5A8-4276DDD033BE}" dt="2022-02-19T09:21:10.476" v="9" actId="27636"/>
        <pc:sldMkLst>
          <pc:docMk/>
          <pc:sldMk cId="1435995436" sldId="261"/>
        </pc:sldMkLst>
        <pc:spChg chg="mod">
          <ac:chgData name="Dr Arun kumar Gopu" userId="6019f0b1-cf3d-4161-8c06-d2983d2859ad" providerId="ADAL" clId="{B53095EE-2704-CE40-B5A8-4276DDD033BE}" dt="2022-02-19T09:20:22.167" v="1" actId="20577"/>
          <ac:spMkLst>
            <pc:docMk/>
            <pc:sldMk cId="1435995436" sldId="261"/>
            <ac:spMk id="2" creationId="{D4EC2571-FE3A-5140-81CB-BD4F9274A6E3}"/>
          </ac:spMkLst>
        </pc:spChg>
        <pc:spChg chg="mod">
          <ac:chgData name="Dr Arun kumar Gopu" userId="6019f0b1-cf3d-4161-8c06-d2983d2859ad" providerId="ADAL" clId="{B53095EE-2704-CE40-B5A8-4276DDD033BE}" dt="2022-02-19T09:21:10.476" v="9" actId="27636"/>
          <ac:spMkLst>
            <pc:docMk/>
            <pc:sldMk cId="1435995436" sldId="261"/>
            <ac:spMk id="3" creationId="{0DA02F2A-51B6-DC43-B7AE-A6805EC3A1CF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415126747" sldId="323"/>
        </pc:sldMkLst>
      </pc:sldChg>
      <pc:sldChg chg="addSp delSp modSp new mod">
        <pc:chgData name="Dr Arun kumar Gopu" userId="6019f0b1-cf3d-4161-8c06-d2983d2859ad" providerId="ADAL" clId="{B53095EE-2704-CE40-B5A8-4276DDD033BE}" dt="2022-02-19T10:55:05.882" v="24" actId="1076"/>
        <pc:sldMkLst>
          <pc:docMk/>
          <pc:sldMk cId="3082422907" sldId="323"/>
        </pc:sldMkLst>
        <pc:spChg chg="mod">
          <ac:chgData name="Dr Arun kumar Gopu" userId="6019f0b1-cf3d-4161-8c06-d2983d2859ad" providerId="ADAL" clId="{B53095EE-2704-CE40-B5A8-4276DDD033BE}" dt="2022-02-19T09:23:44.154" v="15" actId="20577"/>
          <ac:spMkLst>
            <pc:docMk/>
            <pc:sldMk cId="3082422907" sldId="323"/>
            <ac:spMk id="2" creationId="{6EE4981C-A0F8-2E4C-ABEE-74457ED84DEB}"/>
          </ac:spMkLst>
        </pc:spChg>
        <pc:spChg chg="del">
          <ac:chgData name="Dr Arun kumar Gopu" userId="6019f0b1-cf3d-4161-8c06-d2983d2859ad" providerId="ADAL" clId="{B53095EE-2704-CE40-B5A8-4276DDD033BE}" dt="2022-02-19T10:54:54.598" v="20" actId="478"/>
          <ac:spMkLst>
            <pc:docMk/>
            <pc:sldMk cId="3082422907" sldId="323"/>
            <ac:spMk id="3" creationId="{69B74342-7CC8-A846-9E53-54C9EE4D9624}"/>
          </ac:spMkLst>
        </pc:spChg>
        <pc:picChg chg="add mod">
          <ac:chgData name="Dr Arun kumar Gopu" userId="6019f0b1-cf3d-4161-8c06-d2983d2859ad" providerId="ADAL" clId="{B53095EE-2704-CE40-B5A8-4276DDD033BE}" dt="2022-02-19T10:55:05.882" v="24" actId="1076"/>
          <ac:picMkLst>
            <pc:docMk/>
            <pc:sldMk cId="3082422907" sldId="323"/>
            <ac:picMk id="6" creationId="{FD7E42B0-0355-7D43-B0BE-255D8FD6AC51}"/>
          </ac:picMkLst>
        </pc:pic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696975187" sldId="324"/>
        </pc:sldMkLst>
      </pc:sldChg>
      <pc:sldChg chg="modSp add mod">
        <pc:chgData name="Dr Arun kumar Gopu" userId="6019f0b1-cf3d-4161-8c06-d2983d2859ad" providerId="ADAL" clId="{B53095EE-2704-CE40-B5A8-4276DDD033BE}" dt="2022-02-19T10:59:14.089" v="87" actId="27636"/>
        <pc:sldMkLst>
          <pc:docMk/>
          <pc:sldMk cId="2040151177" sldId="324"/>
        </pc:sldMkLst>
        <pc:spChg chg="mod">
          <ac:chgData name="Dr Arun kumar Gopu" userId="6019f0b1-cf3d-4161-8c06-d2983d2859ad" providerId="ADAL" clId="{B53095EE-2704-CE40-B5A8-4276DDD033BE}" dt="2022-02-19T10:59:14.089" v="87" actId="27636"/>
          <ac:spMkLst>
            <pc:docMk/>
            <pc:sldMk cId="2040151177" sldId="324"/>
            <ac:spMk id="3" creationId="{69B74342-7CC8-A846-9E53-54C9EE4D9624}"/>
          </ac:spMkLst>
        </pc:spChg>
      </pc:sldChg>
      <pc:sldChg chg="modSp add mod">
        <pc:chgData name="Dr Arun kumar Gopu" userId="6019f0b1-cf3d-4161-8c06-d2983d2859ad" providerId="ADAL" clId="{B53095EE-2704-CE40-B5A8-4276DDD033BE}" dt="2022-02-22T05:30:20.107" v="312" actId="20577"/>
        <pc:sldMkLst>
          <pc:docMk/>
          <pc:sldMk cId="35053966" sldId="325"/>
        </pc:sldMkLst>
        <pc:spChg chg="mod">
          <ac:chgData name="Dr Arun kumar Gopu" userId="6019f0b1-cf3d-4161-8c06-d2983d2859ad" providerId="ADAL" clId="{B53095EE-2704-CE40-B5A8-4276DDD033BE}" dt="2022-02-19T11:29:09.644" v="130"/>
          <ac:spMkLst>
            <pc:docMk/>
            <pc:sldMk cId="35053966" sldId="325"/>
            <ac:spMk id="2" creationId="{6EE4981C-A0F8-2E4C-ABEE-74457ED84DEB}"/>
          </ac:spMkLst>
        </pc:spChg>
        <pc:spChg chg="mod">
          <ac:chgData name="Dr Arun kumar Gopu" userId="6019f0b1-cf3d-4161-8c06-d2983d2859ad" providerId="ADAL" clId="{B53095EE-2704-CE40-B5A8-4276DDD033BE}" dt="2022-02-22T05:30:20.107" v="312" actId="20577"/>
          <ac:spMkLst>
            <pc:docMk/>
            <pc:sldMk cId="35053966" sldId="325"/>
            <ac:spMk id="3" creationId="{69B74342-7CC8-A846-9E53-54C9EE4D9624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4221735093" sldId="325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2213348146" sldId="326"/>
        </pc:sldMkLst>
      </pc:sldChg>
      <pc:sldChg chg="add del">
        <pc:chgData name="Dr Arun kumar Gopu" userId="6019f0b1-cf3d-4161-8c06-d2983d2859ad" providerId="ADAL" clId="{B53095EE-2704-CE40-B5A8-4276DDD033BE}" dt="2022-02-19T11:29:19.232" v="135" actId="2696"/>
        <pc:sldMkLst>
          <pc:docMk/>
          <pc:sldMk cId="2954918273" sldId="326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934678081" sldId="327"/>
        </pc:sldMkLst>
      </pc:sldChg>
      <pc:sldChg chg="add del">
        <pc:chgData name="Dr Arun kumar Gopu" userId="6019f0b1-cf3d-4161-8c06-d2983d2859ad" providerId="ADAL" clId="{B53095EE-2704-CE40-B5A8-4276DDD033BE}" dt="2022-02-19T11:29:19.232" v="135" actId="2696"/>
        <pc:sldMkLst>
          <pc:docMk/>
          <pc:sldMk cId="3931126996" sldId="327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390564024" sldId="328"/>
        </pc:sldMkLst>
      </pc:sldChg>
      <pc:sldChg chg="modSp add mod">
        <pc:chgData name="Dr Arun kumar Gopu" userId="6019f0b1-cf3d-4161-8c06-d2983d2859ad" providerId="ADAL" clId="{B53095EE-2704-CE40-B5A8-4276DDD033BE}" dt="2022-02-22T05:31:49.616" v="322" actId="33524"/>
        <pc:sldMkLst>
          <pc:docMk/>
          <pc:sldMk cId="3177172654" sldId="328"/>
        </pc:sldMkLst>
        <pc:spChg chg="mod">
          <ac:chgData name="Dr Arun kumar Gopu" userId="6019f0b1-cf3d-4161-8c06-d2983d2859ad" providerId="ADAL" clId="{B53095EE-2704-CE40-B5A8-4276DDD033BE}" dt="2022-02-22T05:31:49.616" v="322" actId="33524"/>
          <ac:spMkLst>
            <pc:docMk/>
            <pc:sldMk cId="3177172654" sldId="328"/>
            <ac:spMk id="3" creationId="{69B74342-7CC8-A846-9E53-54C9EE4D9624}"/>
          </ac:spMkLst>
        </pc:spChg>
      </pc:sldChg>
      <pc:sldChg chg="modSp add mod">
        <pc:chgData name="Dr Arun kumar Gopu" userId="6019f0b1-cf3d-4161-8c06-d2983d2859ad" providerId="ADAL" clId="{B53095EE-2704-CE40-B5A8-4276DDD033BE}" dt="2022-02-22T05:39:26.412" v="388" actId="20577"/>
        <pc:sldMkLst>
          <pc:docMk/>
          <pc:sldMk cId="1733326386" sldId="329"/>
        </pc:sldMkLst>
        <pc:spChg chg="mod">
          <ac:chgData name="Dr Arun kumar Gopu" userId="6019f0b1-cf3d-4161-8c06-d2983d2859ad" providerId="ADAL" clId="{B53095EE-2704-CE40-B5A8-4276DDD033BE}" dt="2022-02-22T05:39:26.412" v="388" actId="20577"/>
          <ac:spMkLst>
            <pc:docMk/>
            <pc:sldMk cId="1733326386" sldId="329"/>
            <ac:spMk id="3" creationId="{69B74342-7CC8-A846-9E53-54C9EE4D9624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2327827964" sldId="329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778975880" sldId="330"/>
        </pc:sldMkLst>
      </pc:sldChg>
      <pc:sldChg chg="addSp delSp modSp add mod">
        <pc:chgData name="Dr Arun kumar Gopu" userId="6019f0b1-cf3d-4161-8c06-d2983d2859ad" providerId="ADAL" clId="{B53095EE-2704-CE40-B5A8-4276DDD033BE}" dt="2022-02-22T05:44:58.726" v="392" actId="1076"/>
        <pc:sldMkLst>
          <pc:docMk/>
          <pc:sldMk cId="3696957423" sldId="330"/>
        </pc:sldMkLst>
        <pc:spChg chg="del">
          <ac:chgData name="Dr Arun kumar Gopu" userId="6019f0b1-cf3d-4161-8c06-d2983d2859ad" providerId="ADAL" clId="{B53095EE-2704-CE40-B5A8-4276DDD033BE}" dt="2022-02-22T05:44:50.393" v="389" actId="478"/>
          <ac:spMkLst>
            <pc:docMk/>
            <pc:sldMk cId="3696957423" sldId="330"/>
            <ac:spMk id="3" creationId="{69B74342-7CC8-A846-9E53-54C9EE4D9624}"/>
          </ac:spMkLst>
        </pc:spChg>
        <pc:picChg chg="add mod">
          <ac:chgData name="Dr Arun kumar Gopu" userId="6019f0b1-cf3d-4161-8c06-d2983d2859ad" providerId="ADAL" clId="{B53095EE-2704-CE40-B5A8-4276DDD033BE}" dt="2022-02-22T05:44:58.726" v="392" actId="1076"/>
          <ac:picMkLst>
            <pc:docMk/>
            <pc:sldMk cId="3696957423" sldId="330"/>
            <ac:picMk id="6" creationId="{47FBC2F6-57E2-7F44-A652-6443A6EA177B}"/>
          </ac:picMkLst>
        </pc:picChg>
      </pc:sldChg>
      <pc:sldChg chg="modSp add mod">
        <pc:chgData name="Dr Arun kumar Gopu" userId="6019f0b1-cf3d-4161-8c06-d2983d2859ad" providerId="ADAL" clId="{B53095EE-2704-CE40-B5A8-4276DDD033BE}" dt="2022-02-22T05:46:34.558" v="422" actId="27636"/>
        <pc:sldMkLst>
          <pc:docMk/>
          <pc:sldMk cId="527424582" sldId="331"/>
        </pc:sldMkLst>
        <pc:spChg chg="mod">
          <ac:chgData name="Dr Arun kumar Gopu" userId="6019f0b1-cf3d-4161-8c06-d2983d2859ad" providerId="ADAL" clId="{B53095EE-2704-CE40-B5A8-4276DDD033BE}" dt="2022-02-22T05:46:20.693" v="420" actId="20577"/>
          <ac:spMkLst>
            <pc:docMk/>
            <pc:sldMk cId="527424582" sldId="331"/>
            <ac:spMk id="2" creationId="{6EE4981C-A0F8-2E4C-ABEE-74457ED84DEB}"/>
          </ac:spMkLst>
        </pc:spChg>
        <pc:spChg chg="mod">
          <ac:chgData name="Dr Arun kumar Gopu" userId="6019f0b1-cf3d-4161-8c06-d2983d2859ad" providerId="ADAL" clId="{B53095EE-2704-CE40-B5A8-4276DDD033BE}" dt="2022-02-22T05:46:34.558" v="422" actId="27636"/>
          <ac:spMkLst>
            <pc:docMk/>
            <pc:sldMk cId="527424582" sldId="331"/>
            <ac:spMk id="3" creationId="{69B74342-7CC8-A846-9E53-54C9EE4D9624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406480632" sldId="331"/>
        </pc:sldMkLst>
      </pc:sldChg>
      <pc:sldChg chg="modSp new mod">
        <pc:chgData name="Dr Arun kumar Gopu" userId="6019f0b1-cf3d-4161-8c06-d2983d2859ad" providerId="ADAL" clId="{B53095EE-2704-CE40-B5A8-4276DDD033BE}" dt="2022-02-22T05:28:12.924" v="246" actId="6549"/>
        <pc:sldMkLst>
          <pc:docMk/>
          <pc:sldMk cId="634095477" sldId="332"/>
        </pc:sldMkLst>
        <pc:spChg chg="mod">
          <ac:chgData name="Dr Arun kumar Gopu" userId="6019f0b1-cf3d-4161-8c06-d2983d2859ad" providerId="ADAL" clId="{B53095EE-2704-CE40-B5A8-4276DDD033BE}" dt="2022-02-22T05:22:32.131" v="140"/>
          <ac:spMkLst>
            <pc:docMk/>
            <pc:sldMk cId="634095477" sldId="332"/>
            <ac:spMk id="2" creationId="{AABA115D-8C29-8C45-846F-2D4CA24D6FA2}"/>
          </ac:spMkLst>
        </pc:spChg>
        <pc:spChg chg="mod">
          <ac:chgData name="Dr Arun kumar Gopu" userId="6019f0b1-cf3d-4161-8c06-d2983d2859ad" providerId="ADAL" clId="{B53095EE-2704-CE40-B5A8-4276DDD033BE}" dt="2022-02-22T05:28:12.924" v="246" actId="6549"/>
          <ac:spMkLst>
            <pc:docMk/>
            <pc:sldMk cId="634095477" sldId="332"/>
            <ac:spMk id="3" creationId="{BA0D77C5-F01B-2941-84BF-AEF4C6DEEA73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301691861" sldId="332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293471951" sldId="333"/>
        </pc:sldMkLst>
      </pc:sldChg>
      <pc:sldChg chg="new del">
        <pc:chgData name="Dr Arun kumar Gopu" userId="6019f0b1-cf3d-4161-8c06-d2983d2859ad" providerId="ADAL" clId="{B53095EE-2704-CE40-B5A8-4276DDD033BE}" dt="2022-02-22T05:28:20.678" v="248" actId="2696"/>
        <pc:sldMkLst>
          <pc:docMk/>
          <pc:sldMk cId="1961356013" sldId="333"/>
        </pc:sldMkLst>
      </pc:sldChg>
      <pc:sldChg chg="modSp add mod">
        <pc:chgData name="Dr Arun kumar Gopu" userId="6019f0b1-cf3d-4161-8c06-d2983d2859ad" providerId="ADAL" clId="{B53095EE-2704-CE40-B5A8-4276DDD033BE}" dt="2022-02-22T05:48:12.468" v="429" actId="20577"/>
        <pc:sldMkLst>
          <pc:docMk/>
          <pc:sldMk cId="4238227212" sldId="333"/>
        </pc:sldMkLst>
        <pc:spChg chg="mod">
          <ac:chgData name="Dr Arun kumar Gopu" userId="6019f0b1-cf3d-4161-8c06-d2983d2859ad" providerId="ADAL" clId="{B53095EE-2704-CE40-B5A8-4276DDD033BE}" dt="2022-02-22T05:48:12.468" v="429" actId="20577"/>
          <ac:spMkLst>
            <pc:docMk/>
            <pc:sldMk cId="4238227212" sldId="333"/>
            <ac:spMk id="3" creationId="{69B74342-7CC8-A846-9E53-54C9EE4D9624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15411496" sldId="334"/>
        </pc:sldMkLst>
      </pc:sldChg>
      <pc:sldChg chg="modSp new mod">
        <pc:chgData name="Dr Arun kumar Gopu" userId="6019f0b1-cf3d-4161-8c06-d2983d2859ad" providerId="ADAL" clId="{B53095EE-2704-CE40-B5A8-4276DDD033BE}" dt="2022-02-22T05:50:13.610" v="471" actId="27636"/>
        <pc:sldMkLst>
          <pc:docMk/>
          <pc:sldMk cId="540250089" sldId="334"/>
        </pc:sldMkLst>
        <pc:spChg chg="mod">
          <ac:chgData name="Dr Arun kumar Gopu" userId="6019f0b1-cf3d-4161-8c06-d2983d2859ad" providerId="ADAL" clId="{B53095EE-2704-CE40-B5A8-4276DDD033BE}" dt="2022-02-22T05:48:41.769" v="432"/>
          <ac:spMkLst>
            <pc:docMk/>
            <pc:sldMk cId="540250089" sldId="334"/>
            <ac:spMk id="2" creationId="{80975223-6CBD-604D-B7CE-56E93C5FF478}"/>
          </ac:spMkLst>
        </pc:spChg>
        <pc:spChg chg="mod">
          <ac:chgData name="Dr Arun kumar Gopu" userId="6019f0b1-cf3d-4161-8c06-d2983d2859ad" providerId="ADAL" clId="{B53095EE-2704-CE40-B5A8-4276DDD033BE}" dt="2022-02-22T05:50:13.610" v="471" actId="27636"/>
          <ac:spMkLst>
            <pc:docMk/>
            <pc:sldMk cId="540250089" sldId="334"/>
            <ac:spMk id="3" creationId="{E9797181-611C-9D40-BBA6-64E65DB457E2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702184115" sldId="335"/>
        </pc:sldMkLst>
      </pc:sldChg>
      <pc:sldChg chg="modSp add mod">
        <pc:chgData name="Dr Arun kumar Gopu" userId="6019f0b1-cf3d-4161-8c06-d2983d2859ad" providerId="ADAL" clId="{B53095EE-2704-CE40-B5A8-4276DDD033BE}" dt="2022-02-22T05:51:29.497" v="495" actId="20577"/>
        <pc:sldMkLst>
          <pc:docMk/>
          <pc:sldMk cId="2107867866" sldId="335"/>
        </pc:sldMkLst>
        <pc:spChg chg="mod">
          <ac:chgData name="Dr Arun kumar Gopu" userId="6019f0b1-cf3d-4161-8c06-d2983d2859ad" providerId="ADAL" clId="{B53095EE-2704-CE40-B5A8-4276DDD033BE}" dt="2022-02-22T05:51:29.497" v="495" actId="20577"/>
          <ac:spMkLst>
            <pc:docMk/>
            <pc:sldMk cId="2107867866" sldId="335"/>
            <ac:spMk id="3" creationId="{E9797181-611C-9D40-BBA6-64E65DB457E2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666500040" sldId="336"/>
        </pc:sldMkLst>
      </pc:sldChg>
      <pc:sldChg chg="addSp delSp modSp new mod">
        <pc:chgData name="Dr Arun kumar Gopu" userId="6019f0b1-cf3d-4161-8c06-d2983d2859ad" providerId="ADAL" clId="{B53095EE-2704-CE40-B5A8-4276DDD033BE}" dt="2022-02-22T05:52:57.778" v="501"/>
        <pc:sldMkLst>
          <pc:docMk/>
          <pc:sldMk cId="3306513394" sldId="336"/>
        </pc:sldMkLst>
        <pc:spChg chg="mod">
          <ac:chgData name="Dr Arun kumar Gopu" userId="6019f0b1-cf3d-4161-8c06-d2983d2859ad" providerId="ADAL" clId="{B53095EE-2704-CE40-B5A8-4276DDD033BE}" dt="2022-02-22T05:52:57.778" v="501"/>
          <ac:spMkLst>
            <pc:docMk/>
            <pc:sldMk cId="3306513394" sldId="336"/>
            <ac:spMk id="2" creationId="{31B990A1-E3F4-D647-BEEF-175F4C8293E1}"/>
          </ac:spMkLst>
        </pc:spChg>
        <pc:spChg chg="del">
          <ac:chgData name="Dr Arun kumar Gopu" userId="6019f0b1-cf3d-4161-8c06-d2983d2859ad" providerId="ADAL" clId="{B53095EE-2704-CE40-B5A8-4276DDD033BE}" dt="2022-02-22T05:52:37.210" v="497" actId="478"/>
          <ac:spMkLst>
            <pc:docMk/>
            <pc:sldMk cId="3306513394" sldId="336"/>
            <ac:spMk id="3" creationId="{1C3C2561-638F-B549-8711-A9D0415A97E2}"/>
          </ac:spMkLst>
        </pc:spChg>
        <pc:picChg chg="add mod">
          <ac:chgData name="Dr Arun kumar Gopu" userId="6019f0b1-cf3d-4161-8c06-d2983d2859ad" providerId="ADAL" clId="{B53095EE-2704-CE40-B5A8-4276DDD033BE}" dt="2022-02-22T05:52:46.601" v="500" actId="1076"/>
          <ac:picMkLst>
            <pc:docMk/>
            <pc:sldMk cId="3306513394" sldId="336"/>
            <ac:picMk id="6" creationId="{8ABBC6AE-42FB-C44A-9C0D-96E8CD0113AF}"/>
          </ac:picMkLst>
        </pc:pic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848517699" sldId="337"/>
        </pc:sldMkLst>
      </pc:sldChg>
      <pc:sldChg chg="addSp delSp modSp new mod">
        <pc:chgData name="Dr Arun kumar Gopu" userId="6019f0b1-cf3d-4161-8c06-d2983d2859ad" providerId="ADAL" clId="{B53095EE-2704-CE40-B5A8-4276DDD033BE}" dt="2022-02-22T05:55:30.991" v="508" actId="1076"/>
        <pc:sldMkLst>
          <pc:docMk/>
          <pc:sldMk cId="3796859933" sldId="337"/>
        </pc:sldMkLst>
        <pc:spChg chg="mod">
          <ac:chgData name="Dr Arun kumar Gopu" userId="6019f0b1-cf3d-4161-8c06-d2983d2859ad" providerId="ADAL" clId="{B53095EE-2704-CE40-B5A8-4276DDD033BE}" dt="2022-02-22T05:55:09.342" v="504" actId="20577"/>
          <ac:spMkLst>
            <pc:docMk/>
            <pc:sldMk cId="3796859933" sldId="337"/>
            <ac:spMk id="2" creationId="{462F7C3D-164E-9344-856F-D2E0AF5391FF}"/>
          </ac:spMkLst>
        </pc:spChg>
        <pc:spChg chg="del">
          <ac:chgData name="Dr Arun kumar Gopu" userId="6019f0b1-cf3d-4161-8c06-d2983d2859ad" providerId="ADAL" clId="{B53095EE-2704-CE40-B5A8-4276DDD033BE}" dt="2022-02-22T05:55:11.573" v="505" actId="478"/>
          <ac:spMkLst>
            <pc:docMk/>
            <pc:sldMk cId="3796859933" sldId="337"/>
            <ac:spMk id="3" creationId="{18129AF4-9122-C545-9A73-3EC02AA99476}"/>
          </ac:spMkLst>
        </pc:spChg>
        <pc:picChg chg="add mod">
          <ac:chgData name="Dr Arun kumar Gopu" userId="6019f0b1-cf3d-4161-8c06-d2983d2859ad" providerId="ADAL" clId="{B53095EE-2704-CE40-B5A8-4276DDD033BE}" dt="2022-02-22T05:55:30.991" v="508" actId="1076"/>
          <ac:picMkLst>
            <pc:docMk/>
            <pc:sldMk cId="3796859933" sldId="337"/>
            <ac:picMk id="6" creationId="{029FAAB5-86D5-B647-9C94-63707D7EE843}"/>
          </ac:picMkLst>
        </pc:picChg>
      </pc:sldChg>
      <pc:sldChg chg="addSp delSp modSp new mod">
        <pc:chgData name="Dr Arun kumar Gopu" userId="6019f0b1-cf3d-4161-8c06-d2983d2859ad" providerId="ADAL" clId="{B53095EE-2704-CE40-B5A8-4276DDD033BE}" dt="2022-02-22T05:56:18.174" v="514" actId="1076"/>
        <pc:sldMkLst>
          <pc:docMk/>
          <pc:sldMk cId="2802925150" sldId="338"/>
        </pc:sldMkLst>
        <pc:spChg chg="mod">
          <ac:chgData name="Dr Arun kumar Gopu" userId="6019f0b1-cf3d-4161-8c06-d2983d2859ad" providerId="ADAL" clId="{B53095EE-2704-CE40-B5A8-4276DDD033BE}" dt="2022-02-22T05:55:52.301" v="510"/>
          <ac:spMkLst>
            <pc:docMk/>
            <pc:sldMk cId="2802925150" sldId="338"/>
            <ac:spMk id="2" creationId="{B45F003E-6EBE-D74E-85C9-C82C2CC927FF}"/>
          </ac:spMkLst>
        </pc:spChg>
        <pc:spChg chg="del">
          <ac:chgData name="Dr Arun kumar Gopu" userId="6019f0b1-cf3d-4161-8c06-d2983d2859ad" providerId="ADAL" clId="{B53095EE-2704-CE40-B5A8-4276DDD033BE}" dt="2022-02-22T05:56:10.762" v="511" actId="478"/>
          <ac:spMkLst>
            <pc:docMk/>
            <pc:sldMk cId="2802925150" sldId="338"/>
            <ac:spMk id="3" creationId="{AD4D4362-038A-6842-B9BD-B7FBAD8AA1B6}"/>
          </ac:spMkLst>
        </pc:spChg>
        <pc:picChg chg="add mod">
          <ac:chgData name="Dr Arun kumar Gopu" userId="6019f0b1-cf3d-4161-8c06-d2983d2859ad" providerId="ADAL" clId="{B53095EE-2704-CE40-B5A8-4276DDD033BE}" dt="2022-02-22T05:56:18.174" v="514" actId="1076"/>
          <ac:picMkLst>
            <pc:docMk/>
            <pc:sldMk cId="2802925150" sldId="338"/>
            <ac:picMk id="6" creationId="{3F158B99-389C-2A4F-BD7C-EFFAD26D702B}"/>
          </ac:picMkLst>
        </pc:pic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4097931676" sldId="338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626069268" sldId="339"/>
        </pc:sldMkLst>
      </pc:sldChg>
      <pc:sldChg chg="addSp delSp modSp new mod">
        <pc:chgData name="Dr Arun kumar Gopu" userId="6019f0b1-cf3d-4161-8c06-d2983d2859ad" providerId="ADAL" clId="{B53095EE-2704-CE40-B5A8-4276DDD033BE}" dt="2022-02-22T06:07:59.077" v="584" actId="20577"/>
        <pc:sldMkLst>
          <pc:docMk/>
          <pc:sldMk cId="3493855381" sldId="339"/>
        </pc:sldMkLst>
        <pc:spChg chg="mod">
          <ac:chgData name="Dr Arun kumar Gopu" userId="6019f0b1-cf3d-4161-8c06-d2983d2859ad" providerId="ADAL" clId="{B53095EE-2704-CE40-B5A8-4276DDD033BE}" dt="2022-02-22T05:57:00.394" v="519" actId="20577"/>
          <ac:spMkLst>
            <pc:docMk/>
            <pc:sldMk cId="3493855381" sldId="339"/>
            <ac:spMk id="2" creationId="{35D76809-9CBD-ED48-AFDF-7F1DA3389DC2}"/>
          </ac:spMkLst>
        </pc:spChg>
        <pc:spChg chg="mod">
          <ac:chgData name="Dr Arun kumar Gopu" userId="6019f0b1-cf3d-4161-8c06-d2983d2859ad" providerId="ADAL" clId="{B53095EE-2704-CE40-B5A8-4276DDD033BE}" dt="2022-02-22T06:07:59.077" v="584" actId="20577"/>
          <ac:spMkLst>
            <pc:docMk/>
            <pc:sldMk cId="3493855381" sldId="339"/>
            <ac:spMk id="3" creationId="{2EF6DC4D-C6F5-584E-99A5-B16177993D1D}"/>
          </ac:spMkLst>
        </pc:spChg>
        <pc:picChg chg="add del mod">
          <ac:chgData name="Dr Arun kumar Gopu" userId="6019f0b1-cf3d-4161-8c06-d2983d2859ad" providerId="ADAL" clId="{B53095EE-2704-CE40-B5A8-4276DDD033BE}" dt="2022-02-22T06:00:39.833" v="530" actId="21"/>
          <ac:picMkLst>
            <pc:docMk/>
            <pc:sldMk cId="3493855381" sldId="339"/>
            <ac:picMk id="6" creationId="{DC3D1694-9FB3-764D-8353-D2F1492BEFA3}"/>
          </ac:picMkLst>
        </pc:pic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640478719" sldId="340"/>
        </pc:sldMkLst>
      </pc:sldChg>
      <pc:sldChg chg="addSp delSp modSp new mod">
        <pc:chgData name="Dr Arun kumar Gopu" userId="6019f0b1-cf3d-4161-8c06-d2983d2859ad" providerId="ADAL" clId="{B53095EE-2704-CE40-B5A8-4276DDD033BE}" dt="2022-02-22T06:06:10.494" v="578" actId="123"/>
        <pc:sldMkLst>
          <pc:docMk/>
          <pc:sldMk cId="2096682066" sldId="340"/>
        </pc:sldMkLst>
        <pc:spChg chg="mod">
          <ac:chgData name="Dr Arun kumar Gopu" userId="6019f0b1-cf3d-4161-8c06-d2983d2859ad" providerId="ADAL" clId="{B53095EE-2704-CE40-B5A8-4276DDD033BE}" dt="2022-02-22T06:00:29.922" v="528"/>
          <ac:spMkLst>
            <pc:docMk/>
            <pc:sldMk cId="2096682066" sldId="340"/>
            <ac:spMk id="2" creationId="{0B4A4FA5-4D3F-764C-9E72-6EC40AC43693}"/>
          </ac:spMkLst>
        </pc:spChg>
        <pc:spChg chg="del">
          <ac:chgData name="Dr Arun kumar Gopu" userId="6019f0b1-cf3d-4161-8c06-d2983d2859ad" providerId="ADAL" clId="{B53095EE-2704-CE40-B5A8-4276DDD033BE}" dt="2022-02-22T06:00:33.210" v="529" actId="478"/>
          <ac:spMkLst>
            <pc:docMk/>
            <pc:sldMk cId="2096682066" sldId="340"/>
            <ac:spMk id="3" creationId="{70CD5A50-AD05-7446-BC86-4A78687CA8DB}"/>
          </ac:spMkLst>
        </pc:spChg>
        <pc:spChg chg="add mod">
          <ac:chgData name="Dr Arun kumar Gopu" userId="6019f0b1-cf3d-4161-8c06-d2983d2859ad" providerId="ADAL" clId="{B53095EE-2704-CE40-B5A8-4276DDD033BE}" dt="2022-02-22T06:06:10.494" v="578" actId="123"/>
          <ac:spMkLst>
            <pc:docMk/>
            <pc:sldMk cId="2096682066" sldId="340"/>
            <ac:spMk id="8" creationId="{948FE112-9BA9-B84B-AEC2-1ACB068FE125}"/>
          </ac:spMkLst>
        </pc:spChg>
        <pc:picChg chg="add del mod">
          <ac:chgData name="Dr Arun kumar Gopu" userId="6019f0b1-cf3d-4161-8c06-d2983d2859ad" providerId="ADAL" clId="{B53095EE-2704-CE40-B5A8-4276DDD033BE}" dt="2022-02-22T06:02:33.514" v="535" actId="478"/>
          <ac:picMkLst>
            <pc:docMk/>
            <pc:sldMk cId="2096682066" sldId="340"/>
            <ac:picMk id="6" creationId="{A532BB45-0C98-0946-825E-3E5120361E3A}"/>
          </ac:picMkLst>
        </pc:picChg>
        <pc:picChg chg="add mod">
          <ac:chgData name="Dr Arun kumar Gopu" userId="6019f0b1-cf3d-4161-8c06-d2983d2859ad" providerId="ADAL" clId="{B53095EE-2704-CE40-B5A8-4276DDD033BE}" dt="2022-02-22T06:03:58.925" v="542" actId="1076"/>
          <ac:picMkLst>
            <pc:docMk/>
            <pc:sldMk cId="2096682066" sldId="340"/>
            <ac:picMk id="7" creationId="{DD2BE257-FFCF-D64B-9AC0-0A1D66064FE6}"/>
          </ac:picMkLst>
        </pc:pic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2444976835" sldId="341"/>
        </pc:sldMkLst>
      </pc:sldChg>
      <pc:sldChg chg="modSp new mod">
        <pc:chgData name="Dr Arun kumar Gopu" userId="6019f0b1-cf3d-4161-8c06-d2983d2859ad" providerId="ADAL" clId="{B53095EE-2704-CE40-B5A8-4276DDD033BE}" dt="2022-02-22T06:09:03.525" v="592" actId="27636"/>
        <pc:sldMkLst>
          <pc:docMk/>
          <pc:sldMk cId="2822543034" sldId="341"/>
        </pc:sldMkLst>
        <pc:spChg chg="mod">
          <ac:chgData name="Dr Arun kumar Gopu" userId="6019f0b1-cf3d-4161-8c06-d2983d2859ad" providerId="ADAL" clId="{B53095EE-2704-CE40-B5A8-4276DDD033BE}" dt="2022-02-22T06:08:15.315" v="587"/>
          <ac:spMkLst>
            <pc:docMk/>
            <pc:sldMk cId="2822543034" sldId="341"/>
            <ac:spMk id="2" creationId="{21138FD8-80DE-3C47-A9FC-A8F9C22BB9ED}"/>
          </ac:spMkLst>
        </pc:spChg>
        <pc:spChg chg="mod">
          <ac:chgData name="Dr Arun kumar Gopu" userId="6019f0b1-cf3d-4161-8c06-d2983d2859ad" providerId="ADAL" clId="{B53095EE-2704-CE40-B5A8-4276DDD033BE}" dt="2022-02-22T06:09:03.525" v="592" actId="27636"/>
          <ac:spMkLst>
            <pc:docMk/>
            <pc:sldMk cId="2822543034" sldId="341"/>
            <ac:spMk id="3" creationId="{89828514-5454-E64C-87E5-CFE7C06724D7}"/>
          </ac:spMkLst>
        </pc:spChg>
      </pc:sldChg>
      <pc:sldChg chg="modSp new mod">
        <pc:chgData name="Dr Arun kumar Gopu" userId="6019f0b1-cf3d-4161-8c06-d2983d2859ad" providerId="ADAL" clId="{B53095EE-2704-CE40-B5A8-4276DDD033BE}" dt="2022-02-22T06:09:40.808" v="598"/>
        <pc:sldMkLst>
          <pc:docMk/>
          <pc:sldMk cId="3258093508" sldId="342"/>
        </pc:sldMkLst>
        <pc:spChg chg="mod">
          <ac:chgData name="Dr Arun kumar Gopu" userId="6019f0b1-cf3d-4161-8c06-d2983d2859ad" providerId="ADAL" clId="{B53095EE-2704-CE40-B5A8-4276DDD033BE}" dt="2022-02-22T06:09:17.416" v="595"/>
          <ac:spMkLst>
            <pc:docMk/>
            <pc:sldMk cId="3258093508" sldId="342"/>
            <ac:spMk id="2" creationId="{C3979A7E-8709-C64D-96E8-70616CDB7BB8}"/>
          </ac:spMkLst>
        </pc:spChg>
        <pc:spChg chg="mod">
          <ac:chgData name="Dr Arun kumar Gopu" userId="6019f0b1-cf3d-4161-8c06-d2983d2859ad" providerId="ADAL" clId="{B53095EE-2704-CE40-B5A8-4276DDD033BE}" dt="2022-02-22T06:09:40.808" v="598"/>
          <ac:spMkLst>
            <pc:docMk/>
            <pc:sldMk cId="3258093508" sldId="342"/>
            <ac:spMk id="3" creationId="{15A320FB-2057-1F40-9CDA-6E1DE56EFDEC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3583817737" sldId="342"/>
        </pc:sldMkLst>
      </pc:sldChg>
      <pc:sldChg chg="modSp new mod">
        <pc:chgData name="Dr Arun kumar Gopu" userId="6019f0b1-cf3d-4161-8c06-d2983d2859ad" providerId="ADAL" clId="{B53095EE-2704-CE40-B5A8-4276DDD033BE}" dt="2022-02-22T06:10:09.665" v="603" actId="20577"/>
        <pc:sldMkLst>
          <pc:docMk/>
          <pc:sldMk cId="581752895" sldId="343"/>
        </pc:sldMkLst>
        <pc:spChg chg="mod">
          <ac:chgData name="Dr Arun kumar Gopu" userId="6019f0b1-cf3d-4161-8c06-d2983d2859ad" providerId="ADAL" clId="{B53095EE-2704-CE40-B5A8-4276DDD033BE}" dt="2022-02-22T06:10:09.665" v="603" actId="20577"/>
          <ac:spMkLst>
            <pc:docMk/>
            <pc:sldMk cId="581752895" sldId="343"/>
            <ac:spMk id="2" creationId="{459516BD-9067-FF49-A0AB-4F3A1F3EFC7E}"/>
          </ac:spMkLst>
        </pc:spChg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4248103793" sldId="343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893155256" sldId="344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3967948280" sldId="345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2707384598" sldId="346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2025591645" sldId="347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654585694" sldId="348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1449179573" sldId="349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2626803325" sldId="350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3666663525" sldId="351"/>
        </pc:sldMkLst>
      </pc:sldChg>
      <pc:sldChg chg="del">
        <pc:chgData name="Dr Arun kumar Gopu" userId="6019f0b1-cf3d-4161-8c06-d2983d2859ad" providerId="ADAL" clId="{B53095EE-2704-CE40-B5A8-4276DDD033BE}" dt="2022-02-19T09:21:29.634" v="10" actId="2696"/>
        <pc:sldMkLst>
          <pc:docMk/>
          <pc:sldMk cId="4262559100" sldId="352"/>
        </pc:sldMkLst>
      </pc:sldChg>
    </pc:docChg>
  </pc:docChgLst>
  <pc:docChgLst>
    <pc:chgData name="TADISETTY SAI RAVI TEJA 19BCE7150" userId="S::raviteja.19bce7150@vitap.ac.in::9c287e55-26eb-4314-9d50-7829f0d9bd15" providerId="AD" clId="Web-{1632F721-8961-41F0-B187-A72B0CD4A2B6}"/>
    <pc:docChg chg="sldOrd">
      <pc:chgData name="TADISETTY SAI RAVI TEJA 19BCE7150" userId="S::raviteja.19bce7150@vitap.ac.in::9c287e55-26eb-4314-9d50-7829f0d9bd15" providerId="AD" clId="Web-{1632F721-8961-41F0-B187-A72B0CD4A2B6}" dt="2022-02-19T04:32:18.777" v="1"/>
      <pc:docMkLst>
        <pc:docMk/>
      </pc:docMkLst>
      <pc:sldChg chg="ord">
        <pc:chgData name="TADISETTY SAI RAVI TEJA 19BCE7150" userId="S::raviteja.19bce7150@vitap.ac.in::9c287e55-26eb-4314-9d50-7829f0d9bd15" providerId="AD" clId="Web-{1632F721-8961-41F0-B187-A72B0CD4A2B6}" dt="2022-02-19T04:32:18.777" v="1"/>
        <pc:sldMkLst>
          <pc:docMk/>
          <pc:sldMk cId="2626803325" sldId="350"/>
        </pc:sldMkLst>
      </pc:sldChg>
    </pc:docChg>
  </pc:docChgLst>
  <pc:docChgLst>
    <pc:chgData name="Arunkumar gopu" userId="6019f0b1-cf3d-4161-8c06-d2983d2859ad" providerId="ADAL" clId="{B65AAB16-C92F-8245-80E7-669E279B08D4}"/>
    <pc:docChg chg="undo custSel addSld delSld modSld">
      <pc:chgData name="Arunkumar gopu" userId="6019f0b1-cf3d-4161-8c06-d2983d2859ad" providerId="ADAL" clId="{B65AAB16-C92F-8245-80E7-669E279B08D4}" dt="2022-02-10T11:58:46.659" v="268"/>
      <pc:docMkLst>
        <pc:docMk/>
      </pc:docMkLst>
      <pc:sldChg chg="addSp delSp modSp mod">
        <pc:chgData name="Arunkumar gopu" userId="6019f0b1-cf3d-4161-8c06-d2983d2859ad" providerId="ADAL" clId="{B65AAB16-C92F-8245-80E7-669E279B08D4}" dt="2022-02-10T11:13:03.679" v="27" actId="20577"/>
        <pc:sldMkLst>
          <pc:docMk/>
          <pc:sldMk cId="1435995436" sldId="261"/>
        </pc:sldMkLst>
        <pc:spChg chg="mod">
          <ac:chgData name="Arunkumar gopu" userId="6019f0b1-cf3d-4161-8c06-d2983d2859ad" providerId="ADAL" clId="{B65AAB16-C92F-8245-80E7-669E279B08D4}" dt="2022-02-10T11:10:15.265" v="1" actId="20577"/>
          <ac:spMkLst>
            <pc:docMk/>
            <pc:sldMk cId="1435995436" sldId="261"/>
            <ac:spMk id="2" creationId="{D4EC2571-FE3A-5140-81CB-BD4F9274A6E3}"/>
          </ac:spMkLst>
        </pc:spChg>
        <pc:spChg chg="mod">
          <ac:chgData name="Arunkumar gopu" userId="6019f0b1-cf3d-4161-8c06-d2983d2859ad" providerId="ADAL" clId="{B65AAB16-C92F-8245-80E7-669E279B08D4}" dt="2022-02-10T11:13:03.679" v="27" actId="20577"/>
          <ac:spMkLst>
            <pc:docMk/>
            <pc:sldMk cId="1435995436" sldId="261"/>
            <ac:spMk id="3" creationId="{0DA02F2A-51B6-DC43-B7AE-A6805EC3A1CF}"/>
          </ac:spMkLst>
        </pc:spChg>
        <pc:graphicFrameChg chg="add del mod">
          <ac:chgData name="Arunkumar gopu" userId="6019f0b1-cf3d-4161-8c06-d2983d2859ad" providerId="ADAL" clId="{B65AAB16-C92F-8245-80E7-669E279B08D4}" dt="2022-02-10T11:11:27.361" v="5"/>
          <ac:graphicFrameMkLst>
            <pc:docMk/>
            <pc:sldMk cId="1435995436" sldId="261"/>
            <ac:graphicFrameMk id="6" creationId="{36BD56FB-4068-8C44-965A-849D12E73D0D}"/>
          </ac:graphicFrameMkLst>
        </pc:graphicFrameChg>
        <pc:graphicFrameChg chg="add del mod">
          <ac:chgData name="Arunkumar gopu" userId="6019f0b1-cf3d-4161-8c06-d2983d2859ad" providerId="ADAL" clId="{B65AAB16-C92F-8245-80E7-669E279B08D4}" dt="2022-02-10T11:11:34.065" v="11"/>
          <ac:graphicFrameMkLst>
            <pc:docMk/>
            <pc:sldMk cId="1435995436" sldId="261"/>
            <ac:graphicFrameMk id="7" creationId="{305B2F58-1294-064D-A027-154C7120AA3A}"/>
          </ac:graphicFrameMkLst>
        </pc:graphicFrameChg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468132887" sldId="262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358901541" sldId="263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198600510" sldId="264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09499631" sldId="265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613736587" sldId="266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972884029" sldId="267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060722207" sldId="268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240481425" sldId="269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450038570" sldId="270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635076087" sldId="271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751303404" sldId="272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537471337" sldId="273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260921666" sldId="274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413144967" sldId="275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264909708" sldId="276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300423242" sldId="277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477817030" sldId="278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332808497" sldId="279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25038734" sldId="280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351325129" sldId="281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4042277444" sldId="282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858116078" sldId="283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970171128" sldId="284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292385165" sldId="285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170096770" sldId="286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471524416" sldId="287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624511109" sldId="288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343642613" sldId="289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777293417" sldId="290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853317111" sldId="291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537428047" sldId="292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471212907" sldId="293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86761479" sldId="294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4214181933" sldId="295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648151876" sldId="296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658745667" sldId="297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30681996" sldId="298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29333010" sldId="299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297692646" sldId="300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375486941" sldId="301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4289380789" sldId="302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774476392" sldId="303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40809986" sldId="304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508523436" sldId="305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677958657" sldId="306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561969288" sldId="307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765940936" sldId="308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371370595" sldId="309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891142356" sldId="310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471171806" sldId="311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025178879" sldId="312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531043816" sldId="313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24995035" sldId="314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791554886" sldId="315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189301025" sldId="316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969285905" sldId="317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1935161760" sldId="318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217773280" sldId="320"/>
        </pc:sldMkLst>
      </pc:sldChg>
      <pc:sldChg chg="del">
        <pc:chgData name="Arunkumar gopu" userId="6019f0b1-cf3d-4161-8c06-d2983d2859ad" providerId="ADAL" clId="{B65AAB16-C92F-8245-80E7-669E279B08D4}" dt="2022-02-10T11:10:24.423" v="2" actId="2696"/>
        <pc:sldMkLst>
          <pc:docMk/>
          <pc:sldMk cId="335046422" sldId="321"/>
        </pc:sldMkLst>
      </pc:sldChg>
      <pc:sldChg chg="addSp delSp modSp new mod">
        <pc:chgData name="Arunkumar gopu" userId="6019f0b1-cf3d-4161-8c06-d2983d2859ad" providerId="ADAL" clId="{B65AAB16-C92F-8245-80E7-669E279B08D4}" dt="2022-02-10T11:16:26.886" v="108"/>
        <pc:sldMkLst>
          <pc:docMk/>
          <pc:sldMk cId="1415126747" sldId="323"/>
        </pc:sldMkLst>
        <pc:spChg chg="mod">
          <ac:chgData name="Arunkumar gopu" userId="6019f0b1-cf3d-4161-8c06-d2983d2859ad" providerId="ADAL" clId="{B65AAB16-C92F-8245-80E7-669E279B08D4}" dt="2022-02-10T11:13:25.738" v="32" actId="20577"/>
          <ac:spMkLst>
            <pc:docMk/>
            <pc:sldMk cId="1415126747" sldId="323"/>
            <ac:spMk id="2" creationId="{69D0CA52-4F04-644E-9133-0FCB5902EC78}"/>
          </ac:spMkLst>
        </pc:spChg>
        <pc:spChg chg="mod">
          <ac:chgData name="Arunkumar gopu" userId="6019f0b1-cf3d-4161-8c06-d2983d2859ad" providerId="ADAL" clId="{B65AAB16-C92F-8245-80E7-669E279B08D4}" dt="2022-02-10T11:16:03.876" v="106" actId="114"/>
          <ac:spMkLst>
            <pc:docMk/>
            <pc:sldMk cId="1415126747" sldId="323"/>
            <ac:spMk id="3" creationId="{0B80C214-7693-A44F-9540-A3E76563340E}"/>
          </ac:spMkLst>
        </pc:spChg>
        <pc:spChg chg="add del mod">
          <ac:chgData name="Arunkumar gopu" userId="6019f0b1-cf3d-4161-8c06-d2983d2859ad" providerId="ADAL" clId="{B65AAB16-C92F-8245-80E7-669E279B08D4}" dt="2022-02-10T11:16:26.886" v="108"/>
          <ac:spMkLst>
            <pc:docMk/>
            <pc:sldMk cId="1415126747" sldId="323"/>
            <ac:spMk id="6" creationId="{B5381EED-DFB7-4045-A232-70E5D8DD81DB}"/>
          </ac:spMkLst>
        </pc:spChg>
      </pc:sldChg>
      <pc:sldChg chg="addSp modSp add mod">
        <pc:chgData name="Arunkumar gopu" userId="6019f0b1-cf3d-4161-8c06-d2983d2859ad" providerId="ADAL" clId="{B65AAB16-C92F-8245-80E7-669E279B08D4}" dt="2022-02-10T11:18:58.434" v="141" actId="1076"/>
        <pc:sldMkLst>
          <pc:docMk/>
          <pc:sldMk cId="1696975187" sldId="324"/>
        </pc:sldMkLst>
        <pc:spChg chg="mod">
          <ac:chgData name="Arunkumar gopu" userId="6019f0b1-cf3d-4161-8c06-d2983d2859ad" providerId="ADAL" clId="{B65AAB16-C92F-8245-80E7-669E279B08D4}" dt="2022-02-10T11:18:37.209" v="137" actId="14100"/>
          <ac:spMkLst>
            <pc:docMk/>
            <pc:sldMk cId="1696975187" sldId="324"/>
            <ac:spMk id="3" creationId="{0B80C214-7693-A44F-9540-A3E76563340E}"/>
          </ac:spMkLst>
        </pc:spChg>
        <pc:picChg chg="add mod">
          <ac:chgData name="Arunkumar gopu" userId="6019f0b1-cf3d-4161-8c06-d2983d2859ad" providerId="ADAL" clId="{B65AAB16-C92F-8245-80E7-669E279B08D4}" dt="2022-02-10T11:18:58.434" v="141" actId="1076"/>
          <ac:picMkLst>
            <pc:docMk/>
            <pc:sldMk cId="1696975187" sldId="324"/>
            <ac:picMk id="6" creationId="{B7D01B2F-7070-7E4B-A8B3-9C5F3B0E7C6D}"/>
          </ac:picMkLst>
        </pc:picChg>
      </pc:sldChg>
      <pc:sldChg chg="addSp delSp modSp add mod">
        <pc:chgData name="Arunkumar gopu" userId="6019f0b1-cf3d-4161-8c06-d2983d2859ad" providerId="ADAL" clId="{B65AAB16-C92F-8245-80E7-669E279B08D4}" dt="2022-02-10T11:21:29.149" v="146" actId="1076"/>
        <pc:sldMkLst>
          <pc:docMk/>
          <pc:sldMk cId="4221735093" sldId="325"/>
        </pc:sldMkLst>
        <pc:spChg chg="del">
          <ac:chgData name="Arunkumar gopu" userId="6019f0b1-cf3d-4161-8c06-d2983d2859ad" providerId="ADAL" clId="{B65AAB16-C92F-8245-80E7-669E279B08D4}" dt="2022-02-10T11:21:17.652" v="142" actId="478"/>
          <ac:spMkLst>
            <pc:docMk/>
            <pc:sldMk cId="4221735093" sldId="325"/>
            <ac:spMk id="3" creationId="{0B80C214-7693-A44F-9540-A3E76563340E}"/>
          </ac:spMkLst>
        </pc:spChg>
        <pc:picChg chg="add mod">
          <ac:chgData name="Arunkumar gopu" userId="6019f0b1-cf3d-4161-8c06-d2983d2859ad" providerId="ADAL" clId="{B65AAB16-C92F-8245-80E7-669E279B08D4}" dt="2022-02-10T11:21:29.149" v="146" actId="1076"/>
          <ac:picMkLst>
            <pc:docMk/>
            <pc:sldMk cId="4221735093" sldId="325"/>
            <ac:picMk id="6" creationId="{C98FA276-5E0B-234E-B326-30E018B7D033}"/>
          </ac:picMkLst>
        </pc:picChg>
      </pc:sldChg>
      <pc:sldChg chg="addSp modSp add mod">
        <pc:chgData name="Arunkumar gopu" userId="6019f0b1-cf3d-4161-8c06-d2983d2859ad" providerId="ADAL" clId="{B65AAB16-C92F-8245-80E7-669E279B08D4}" dt="2022-02-10T11:24:36.873" v="182" actId="1076"/>
        <pc:sldMkLst>
          <pc:docMk/>
          <pc:sldMk cId="2213348146" sldId="326"/>
        </pc:sldMkLst>
        <pc:spChg chg="mod">
          <ac:chgData name="Arunkumar gopu" userId="6019f0b1-cf3d-4161-8c06-d2983d2859ad" providerId="ADAL" clId="{B65AAB16-C92F-8245-80E7-669E279B08D4}" dt="2022-02-10T11:23:21.186" v="162" actId="20577"/>
          <ac:spMkLst>
            <pc:docMk/>
            <pc:sldMk cId="2213348146" sldId="326"/>
            <ac:spMk id="2" creationId="{69D0CA52-4F04-644E-9133-0FCB5902EC78}"/>
          </ac:spMkLst>
        </pc:spChg>
        <pc:spChg chg="mod">
          <ac:chgData name="Arunkumar gopu" userId="6019f0b1-cf3d-4161-8c06-d2983d2859ad" providerId="ADAL" clId="{B65AAB16-C92F-8245-80E7-669E279B08D4}" dt="2022-02-10T11:24:13.812" v="178" actId="14100"/>
          <ac:spMkLst>
            <pc:docMk/>
            <pc:sldMk cId="2213348146" sldId="326"/>
            <ac:spMk id="3" creationId="{0B80C214-7693-A44F-9540-A3E76563340E}"/>
          </ac:spMkLst>
        </pc:spChg>
        <pc:picChg chg="add mod">
          <ac:chgData name="Arunkumar gopu" userId="6019f0b1-cf3d-4161-8c06-d2983d2859ad" providerId="ADAL" clId="{B65AAB16-C92F-8245-80E7-669E279B08D4}" dt="2022-02-10T11:24:36.873" v="182" actId="1076"/>
          <ac:picMkLst>
            <pc:docMk/>
            <pc:sldMk cId="2213348146" sldId="326"/>
            <ac:picMk id="6" creationId="{408DE438-24AF-DE42-A395-2914A3BCFF74}"/>
          </ac:picMkLst>
        </pc:picChg>
      </pc:sldChg>
      <pc:sldChg chg="modSp add mod">
        <pc:chgData name="Arunkumar gopu" userId="6019f0b1-cf3d-4161-8c06-d2983d2859ad" providerId="ADAL" clId="{B65AAB16-C92F-8245-80E7-669E279B08D4}" dt="2022-02-10T11:27:12.898" v="202" actId="20577"/>
        <pc:sldMkLst>
          <pc:docMk/>
          <pc:sldMk cId="1934678081" sldId="327"/>
        </pc:sldMkLst>
        <pc:spChg chg="mod">
          <ac:chgData name="Arunkumar gopu" userId="6019f0b1-cf3d-4161-8c06-d2983d2859ad" providerId="ADAL" clId="{B65AAB16-C92F-8245-80E7-669E279B08D4}" dt="2022-02-10T11:27:12.898" v="202" actId="20577"/>
          <ac:spMkLst>
            <pc:docMk/>
            <pc:sldMk cId="1934678081" sldId="327"/>
            <ac:spMk id="3" creationId="{0B80C214-7693-A44F-9540-A3E76563340E}"/>
          </ac:spMkLst>
        </pc:spChg>
      </pc:sldChg>
      <pc:sldChg chg="add del">
        <pc:chgData name="Arunkumar gopu" userId="6019f0b1-cf3d-4161-8c06-d2983d2859ad" providerId="ADAL" clId="{B65AAB16-C92F-8245-80E7-669E279B08D4}" dt="2022-02-10T11:23:26.564" v="163" actId="2696"/>
        <pc:sldMkLst>
          <pc:docMk/>
          <pc:sldMk cId="2765744587" sldId="327"/>
        </pc:sldMkLst>
      </pc:sldChg>
      <pc:sldChg chg="addSp delSp modSp add mod">
        <pc:chgData name="Arunkumar gopu" userId="6019f0b1-cf3d-4161-8c06-d2983d2859ad" providerId="ADAL" clId="{B65AAB16-C92F-8245-80E7-669E279B08D4}" dt="2022-02-10T11:27:54.652" v="206" actId="1076"/>
        <pc:sldMkLst>
          <pc:docMk/>
          <pc:sldMk cId="1390564024" sldId="328"/>
        </pc:sldMkLst>
        <pc:spChg chg="del">
          <ac:chgData name="Arunkumar gopu" userId="6019f0b1-cf3d-4161-8c06-d2983d2859ad" providerId="ADAL" clId="{B65AAB16-C92F-8245-80E7-669E279B08D4}" dt="2022-02-10T11:27:21.951" v="203" actId="478"/>
          <ac:spMkLst>
            <pc:docMk/>
            <pc:sldMk cId="1390564024" sldId="328"/>
            <ac:spMk id="3" creationId="{0B80C214-7693-A44F-9540-A3E76563340E}"/>
          </ac:spMkLst>
        </pc:spChg>
        <pc:picChg chg="add mod">
          <ac:chgData name="Arunkumar gopu" userId="6019f0b1-cf3d-4161-8c06-d2983d2859ad" providerId="ADAL" clId="{B65AAB16-C92F-8245-80E7-669E279B08D4}" dt="2022-02-10T11:27:54.652" v="206" actId="1076"/>
          <ac:picMkLst>
            <pc:docMk/>
            <pc:sldMk cId="1390564024" sldId="328"/>
            <ac:picMk id="6" creationId="{0A93612A-1529-BA47-98DC-802CBE227FAE}"/>
          </ac:picMkLst>
        </pc:picChg>
      </pc:sldChg>
      <pc:sldChg chg="add del">
        <pc:chgData name="Arunkumar gopu" userId="6019f0b1-cf3d-4161-8c06-d2983d2859ad" providerId="ADAL" clId="{B65AAB16-C92F-8245-80E7-669E279B08D4}" dt="2022-02-10T11:23:26.564" v="163" actId="2696"/>
        <pc:sldMkLst>
          <pc:docMk/>
          <pc:sldMk cId="2765855690" sldId="328"/>
        </pc:sldMkLst>
      </pc:sldChg>
      <pc:sldChg chg="add del">
        <pc:chgData name="Arunkumar gopu" userId="6019f0b1-cf3d-4161-8c06-d2983d2859ad" providerId="ADAL" clId="{B65AAB16-C92F-8245-80E7-669E279B08D4}" dt="2022-02-10T11:23:26.564" v="163" actId="2696"/>
        <pc:sldMkLst>
          <pc:docMk/>
          <pc:sldMk cId="1842676771" sldId="329"/>
        </pc:sldMkLst>
      </pc:sldChg>
      <pc:sldChg chg="addSp delSp modSp add mod">
        <pc:chgData name="Arunkumar gopu" userId="6019f0b1-cf3d-4161-8c06-d2983d2859ad" providerId="ADAL" clId="{B65AAB16-C92F-8245-80E7-669E279B08D4}" dt="2022-02-10T11:45:46.941" v="210" actId="1076"/>
        <pc:sldMkLst>
          <pc:docMk/>
          <pc:sldMk cId="2327827964" sldId="329"/>
        </pc:sldMkLst>
        <pc:spChg chg="del">
          <ac:chgData name="Arunkumar gopu" userId="6019f0b1-cf3d-4161-8c06-d2983d2859ad" providerId="ADAL" clId="{B65AAB16-C92F-8245-80E7-669E279B08D4}" dt="2022-02-10T11:45:38.925" v="207" actId="478"/>
          <ac:spMkLst>
            <pc:docMk/>
            <pc:sldMk cId="2327827964" sldId="329"/>
            <ac:spMk id="3" creationId="{0B80C214-7693-A44F-9540-A3E76563340E}"/>
          </ac:spMkLst>
        </pc:spChg>
        <pc:picChg chg="add mod">
          <ac:chgData name="Arunkumar gopu" userId="6019f0b1-cf3d-4161-8c06-d2983d2859ad" providerId="ADAL" clId="{B65AAB16-C92F-8245-80E7-669E279B08D4}" dt="2022-02-10T11:45:46.941" v="210" actId="1076"/>
          <ac:picMkLst>
            <pc:docMk/>
            <pc:sldMk cId="2327827964" sldId="329"/>
            <ac:picMk id="6" creationId="{31F05A1E-6F5F-1F43-BCA2-895D8AF6B78D}"/>
          </ac:picMkLst>
        </pc:picChg>
      </pc:sldChg>
      <pc:sldChg chg="addSp delSp modSp add mod">
        <pc:chgData name="Arunkumar gopu" userId="6019f0b1-cf3d-4161-8c06-d2983d2859ad" providerId="ADAL" clId="{B65AAB16-C92F-8245-80E7-669E279B08D4}" dt="2022-02-10T11:46:58.351" v="216" actId="1076"/>
        <pc:sldMkLst>
          <pc:docMk/>
          <pc:sldMk cId="1778975880" sldId="330"/>
        </pc:sldMkLst>
        <pc:spChg chg="del">
          <ac:chgData name="Arunkumar gopu" userId="6019f0b1-cf3d-4161-8c06-d2983d2859ad" providerId="ADAL" clId="{B65AAB16-C92F-8245-80E7-669E279B08D4}" dt="2022-02-10T11:46:41.273" v="211" actId="478"/>
          <ac:spMkLst>
            <pc:docMk/>
            <pc:sldMk cId="1778975880" sldId="330"/>
            <ac:spMk id="3" creationId="{0B80C214-7693-A44F-9540-A3E76563340E}"/>
          </ac:spMkLst>
        </pc:spChg>
        <pc:picChg chg="add mod">
          <ac:chgData name="Arunkumar gopu" userId="6019f0b1-cf3d-4161-8c06-d2983d2859ad" providerId="ADAL" clId="{B65AAB16-C92F-8245-80E7-669E279B08D4}" dt="2022-02-10T11:46:58.351" v="216" actId="1076"/>
          <ac:picMkLst>
            <pc:docMk/>
            <pc:sldMk cId="1778975880" sldId="330"/>
            <ac:picMk id="6" creationId="{139F1A40-0873-7649-B225-1D21F62E4D17}"/>
          </ac:picMkLst>
        </pc:picChg>
      </pc:sldChg>
      <pc:sldChg chg="add del">
        <pc:chgData name="Arunkumar gopu" userId="6019f0b1-cf3d-4161-8c06-d2983d2859ad" providerId="ADAL" clId="{B65AAB16-C92F-8245-80E7-669E279B08D4}" dt="2022-02-10T11:23:26.564" v="163" actId="2696"/>
        <pc:sldMkLst>
          <pc:docMk/>
          <pc:sldMk cId="2165700489" sldId="330"/>
        </pc:sldMkLst>
      </pc:sldChg>
      <pc:sldChg chg="modSp new mod">
        <pc:chgData name="Arunkumar gopu" userId="6019f0b1-cf3d-4161-8c06-d2983d2859ad" providerId="ADAL" clId="{B65AAB16-C92F-8245-80E7-669E279B08D4}" dt="2022-02-10T11:51:43.185" v="236" actId="27636"/>
        <pc:sldMkLst>
          <pc:docMk/>
          <pc:sldMk cId="1406480632" sldId="331"/>
        </pc:sldMkLst>
        <pc:spChg chg="mod">
          <ac:chgData name="Arunkumar gopu" userId="6019f0b1-cf3d-4161-8c06-d2983d2859ad" providerId="ADAL" clId="{B65AAB16-C92F-8245-80E7-669E279B08D4}" dt="2022-02-10T11:47:20.704" v="221" actId="20577"/>
          <ac:spMkLst>
            <pc:docMk/>
            <pc:sldMk cId="1406480632" sldId="331"/>
            <ac:spMk id="2" creationId="{22544E7C-AB86-644F-BDFF-24133BAC88C8}"/>
          </ac:spMkLst>
        </pc:spChg>
        <pc:spChg chg="mod">
          <ac:chgData name="Arunkumar gopu" userId="6019f0b1-cf3d-4161-8c06-d2983d2859ad" providerId="ADAL" clId="{B65AAB16-C92F-8245-80E7-669E279B08D4}" dt="2022-02-10T11:51:43.185" v="236" actId="27636"/>
          <ac:spMkLst>
            <pc:docMk/>
            <pc:sldMk cId="1406480632" sldId="331"/>
            <ac:spMk id="3" creationId="{5BE36A1D-0715-4E44-A3E5-36B6770EA2E1}"/>
          </ac:spMkLst>
        </pc:spChg>
      </pc:sldChg>
      <pc:sldChg chg="add del">
        <pc:chgData name="Arunkumar gopu" userId="6019f0b1-cf3d-4161-8c06-d2983d2859ad" providerId="ADAL" clId="{B65AAB16-C92F-8245-80E7-669E279B08D4}" dt="2022-02-10T11:23:26.564" v="163" actId="2696"/>
        <pc:sldMkLst>
          <pc:docMk/>
          <pc:sldMk cId="1955265253" sldId="331"/>
        </pc:sldMkLst>
      </pc:sldChg>
      <pc:sldChg chg="modSp new mod">
        <pc:chgData name="Arunkumar gopu" userId="6019f0b1-cf3d-4161-8c06-d2983d2859ad" providerId="ADAL" clId="{B65AAB16-C92F-8245-80E7-669E279B08D4}" dt="2022-02-10T11:53:18.566" v="257" actId="27636"/>
        <pc:sldMkLst>
          <pc:docMk/>
          <pc:sldMk cId="1301691861" sldId="332"/>
        </pc:sldMkLst>
        <pc:spChg chg="mod">
          <ac:chgData name="Arunkumar gopu" userId="6019f0b1-cf3d-4161-8c06-d2983d2859ad" providerId="ADAL" clId="{B65AAB16-C92F-8245-80E7-669E279B08D4}" dt="2022-02-10T11:51:59.463" v="239"/>
          <ac:spMkLst>
            <pc:docMk/>
            <pc:sldMk cId="1301691861" sldId="332"/>
            <ac:spMk id="2" creationId="{891662BE-24BF-7F45-8D09-DF114D436686}"/>
          </ac:spMkLst>
        </pc:spChg>
        <pc:spChg chg="mod">
          <ac:chgData name="Arunkumar gopu" userId="6019f0b1-cf3d-4161-8c06-d2983d2859ad" providerId="ADAL" clId="{B65AAB16-C92F-8245-80E7-669E279B08D4}" dt="2022-02-10T11:53:18.566" v="257" actId="27636"/>
          <ac:spMkLst>
            <pc:docMk/>
            <pc:sldMk cId="1301691861" sldId="332"/>
            <ac:spMk id="3" creationId="{B0778AFD-03BB-7048-B7E5-6DFAE1996ACA}"/>
          </ac:spMkLst>
        </pc:spChg>
      </pc:sldChg>
      <pc:sldChg chg="addSp delSp modSp new mod">
        <pc:chgData name="Arunkumar gopu" userId="6019f0b1-cf3d-4161-8c06-d2983d2859ad" providerId="ADAL" clId="{B65AAB16-C92F-8245-80E7-669E279B08D4}" dt="2022-02-10T11:54:52.639" v="265" actId="1076"/>
        <pc:sldMkLst>
          <pc:docMk/>
          <pc:sldMk cId="1293471951" sldId="333"/>
        </pc:sldMkLst>
        <pc:spChg chg="mod">
          <ac:chgData name="Arunkumar gopu" userId="6019f0b1-cf3d-4161-8c06-d2983d2859ad" providerId="ADAL" clId="{B65AAB16-C92F-8245-80E7-669E279B08D4}" dt="2022-02-10T11:54:01.764" v="259"/>
          <ac:spMkLst>
            <pc:docMk/>
            <pc:sldMk cId="1293471951" sldId="333"/>
            <ac:spMk id="2" creationId="{96820DA1-DB6D-FA49-BD50-7CF6F57A0BF3}"/>
          </ac:spMkLst>
        </pc:spChg>
        <pc:spChg chg="del">
          <ac:chgData name="Arunkumar gopu" userId="6019f0b1-cf3d-4161-8c06-d2983d2859ad" providerId="ADAL" clId="{B65AAB16-C92F-8245-80E7-669E279B08D4}" dt="2022-02-10T11:54:38.971" v="260" actId="478"/>
          <ac:spMkLst>
            <pc:docMk/>
            <pc:sldMk cId="1293471951" sldId="333"/>
            <ac:spMk id="3" creationId="{FD6B24CC-2B6C-3040-9005-77FD98E5D074}"/>
          </ac:spMkLst>
        </pc:spChg>
        <pc:picChg chg="add mod">
          <ac:chgData name="Arunkumar gopu" userId="6019f0b1-cf3d-4161-8c06-d2983d2859ad" providerId="ADAL" clId="{B65AAB16-C92F-8245-80E7-669E279B08D4}" dt="2022-02-10T11:54:52.639" v="265" actId="1076"/>
          <ac:picMkLst>
            <pc:docMk/>
            <pc:sldMk cId="1293471951" sldId="333"/>
            <ac:picMk id="6" creationId="{DA42671F-76EC-514C-949D-93541D7650A9}"/>
          </ac:picMkLst>
        </pc:picChg>
      </pc:sldChg>
      <pc:sldChg chg="modSp new">
        <pc:chgData name="Arunkumar gopu" userId="6019f0b1-cf3d-4161-8c06-d2983d2859ad" providerId="ADAL" clId="{B65AAB16-C92F-8245-80E7-669E279B08D4}" dt="2022-02-10T11:58:46.659" v="268"/>
        <pc:sldMkLst>
          <pc:docMk/>
          <pc:sldMk cId="115411496" sldId="334"/>
        </pc:sldMkLst>
        <pc:spChg chg="mod">
          <ac:chgData name="Arunkumar gopu" userId="6019f0b1-cf3d-4161-8c06-d2983d2859ad" providerId="ADAL" clId="{B65AAB16-C92F-8245-80E7-669E279B08D4}" dt="2022-02-10T11:55:25.523" v="267"/>
          <ac:spMkLst>
            <pc:docMk/>
            <pc:sldMk cId="115411496" sldId="334"/>
            <ac:spMk id="2" creationId="{3B83F9DF-6955-3F4D-BB04-F4C1A42F3E9E}"/>
          </ac:spMkLst>
        </pc:spChg>
        <pc:spChg chg="mod">
          <ac:chgData name="Arunkumar gopu" userId="6019f0b1-cf3d-4161-8c06-d2983d2859ad" providerId="ADAL" clId="{B65AAB16-C92F-8245-80E7-669E279B08D4}" dt="2022-02-10T11:58:46.659" v="268"/>
          <ac:spMkLst>
            <pc:docMk/>
            <pc:sldMk cId="115411496" sldId="334"/>
            <ac:spMk id="3" creationId="{BB8B1BB0-9DC4-3F41-A735-C8AE2E644DDC}"/>
          </ac:spMkLst>
        </pc:spChg>
      </pc:sldChg>
    </pc:docChg>
  </pc:docChgLst>
  <pc:docChgLst>
    <pc:chgData name="Arunkumar gopu" userId="6019f0b1-cf3d-4161-8c06-d2983d2859ad" providerId="ADAL" clId="{612FE977-2961-6042-B704-79E2B9630974}"/>
    <pc:docChg chg="undo custSel addSld delSld modSld modMainMaster">
      <pc:chgData name="Arunkumar gopu" userId="6019f0b1-cf3d-4161-8c06-d2983d2859ad" providerId="ADAL" clId="{612FE977-2961-6042-B704-79E2B9630974}" dt="2022-01-17T09:00:22.722" v="1131" actId="1076"/>
      <pc:docMkLst>
        <pc:docMk/>
      </pc:docMkLst>
      <pc:sldChg chg="modSp mod">
        <pc:chgData name="Arunkumar gopu" userId="6019f0b1-cf3d-4161-8c06-d2983d2859ad" providerId="ADAL" clId="{612FE977-2961-6042-B704-79E2B9630974}" dt="2022-01-17T07:17:42.311" v="159" actId="404"/>
        <pc:sldMkLst>
          <pc:docMk/>
          <pc:sldMk cId="1987592749" sldId="256"/>
        </pc:sldMkLst>
        <pc:spChg chg="mod">
          <ac:chgData name="Arunkumar gopu" userId="6019f0b1-cf3d-4161-8c06-d2983d2859ad" providerId="ADAL" clId="{612FE977-2961-6042-B704-79E2B9630974}" dt="2022-01-17T07:17:42.311" v="159" actId="404"/>
          <ac:spMkLst>
            <pc:docMk/>
            <pc:sldMk cId="1987592749" sldId="256"/>
            <ac:spMk id="2" creationId="{F4D61910-6BCB-964F-99CD-CA41121536C5}"/>
          </ac:spMkLst>
        </pc:spChg>
        <pc:spChg chg="mod">
          <ac:chgData name="Arunkumar gopu" userId="6019f0b1-cf3d-4161-8c06-d2983d2859ad" providerId="ADAL" clId="{612FE977-2961-6042-B704-79E2B9630974}" dt="2022-01-17T07:17:21.261" v="158" actId="122"/>
          <ac:spMkLst>
            <pc:docMk/>
            <pc:sldMk cId="1987592749" sldId="256"/>
            <ac:spMk id="3" creationId="{A3EB0E24-39B1-0645-A7A7-298E9A7FE399}"/>
          </ac:spMkLst>
        </pc:spChg>
      </pc:sldChg>
      <pc:sldChg chg="modSp new mod">
        <pc:chgData name="Arunkumar gopu" userId="6019f0b1-cf3d-4161-8c06-d2983d2859ad" providerId="ADAL" clId="{612FE977-2961-6042-B704-79E2B9630974}" dt="2022-01-17T07:19:24.966" v="217" actId="20577"/>
        <pc:sldMkLst>
          <pc:docMk/>
          <pc:sldMk cId="582184914" sldId="257"/>
        </pc:sldMkLst>
        <pc:spChg chg="mod">
          <ac:chgData name="Arunkumar gopu" userId="6019f0b1-cf3d-4161-8c06-d2983d2859ad" providerId="ADAL" clId="{612FE977-2961-6042-B704-79E2B9630974}" dt="2022-01-17T07:18:25.628" v="170" actId="113"/>
          <ac:spMkLst>
            <pc:docMk/>
            <pc:sldMk cId="582184914" sldId="257"/>
            <ac:spMk id="2" creationId="{B74E7C11-4F70-0146-A5B2-E8816A43FE8E}"/>
          </ac:spMkLst>
        </pc:spChg>
        <pc:spChg chg="mod">
          <ac:chgData name="Arunkumar gopu" userId="6019f0b1-cf3d-4161-8c06-d2983d2859ad" providerId="ADAL" clId="{612FE977-2961-6042-B704-79E2B9630974}" dt="2022-01-17T07:18:43.627" v="172" actId="12"/>
          <ac:spMkLst>
            <pc:docMk/>
            <pc:sldMk cId="582184914" sldId="257"/>
            <ac:spMk id="3" creationId="{5A07D8C4-8F1F-9D4A-9896-B43972754DF6}"/>
          </ac:spMkLst>
        </pc:spChg>
        <pc:spChg chg="mod">
          <ac:chgData name="Arunkumar gopu" userId="6019f0b1-cf3d-4161-8c06-d2983d2859ad" providerId="ADAL" clId="{612FE977-2961-6042-B704-79E2B9630974}" dt="2022-01-17T07:19:24.966" v="217" actId="20577"/>
          <ac:spMkLst>
            <pc:docMk/>
            <pc:sldMk cId="582184914" sldId="257"/>
            <ac:spMk id="4" creationId="{CB8882B4-ADAA-6E45-8C97-61837C76896D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139129038" sldId="25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732412385" sldId="258"/>
        </pc:sldMkLst>
      </pc:sldChg>
      <pc:sldChg chg="modSp new mod">
        <pc:chgData name="Arunkumar gopu" userId="6019f0b1-cf3d-4161-8c06-d2983d2859ad" providerId="ADAL" clId="{612FE977-2961-6042-B704-79E2B9630974}" dt="2022-01-17T07:27:16.527" v="344"/>
        <pc:sldMkLst>
          <pc:docMk/>
          <pc:sldMk cId="1926191107" sldId="258"/>
        </pc:sldMkLst>
        <pc:spChg chg="mod">
          <ac:chgData name="Arunkumar gopu" userId="6019f0b1-cf3d-4161-8c06-d2983d2859ad" providerId="ADAL" clId="{612FE977-2961-6042-B704-79E2B9630974}" dt="2022-01-17T07:19:48.564" v="222" actId="113"/>
          <ac:spMkLst>
            <pc:docMk/>
            <pc:sldMk cId="1926191107" sldId="258"/>
            <ac:spMk id="2" creationId="{F8E9E560-D82F-0245-AB1E-C901DD1C39DB}"/>
          </ac:spMkLst>
        </pc:spChg>
        <pc:spChg chg="mod">
          <ac:chgData name="Arunkumar gopu" userId="6019f0b1-cf3d-4161-8c06-d2983d2859ad" providerId="ADAL" clId="{612FE977-2961-6042-B704-79E2B9630974}" dt="2022-01-17T07:20:02.516" v="224" actId="12"/>
          <ac:spMkLst>
            <pc:docMk/>
            <pc:sldMk cId="1926191107" sldId="258"/>
            <ac:spMk id="3" creationId="{BBCCD3E7-D46A-1742-92E0-464AC6D03527}"/>
          </ac:spMkLst>
        </pc:spChg>
        <pc:spChg chg="mod">
          <ac:chgData name="Arunkumar gopu" userId="6019f0b1-cf3d-4161-8c06-d2983d2859ad" providerId="ADAL" clId="{612FE977-2961-6042-B704-79E2B9630974}" dt="2022-01-17T07:27:16.527" v="344"/>
          <ac:spMkLst>
            <pc:docMk/>
            <pc:sldMk cId="1926191107" sldId="258"/>
            <ac:spMk id="4" creationId="{47E585E8-B41A-F144-BFC0-3DD06B0D7A8F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246469071" sldId="259"/>
        </pc:sldMkLst>
      </pc:sldChg>
      <pc:sldChg chg="addSp delSp modSp new mod">
        <pc:chgData name="Arunkumar gopu" userId="6019f0b1-cf3d-4161-8c06-d2983d2859ad" providerId="ADAL" clId="{612FE977-2961-6042-B704-79E2B9630974}" dt="2022-01-17T07:48:40.543" v="570" actId="12385"/>
        <pc:sldMkLst>
          <pc:docMk/>
          <pc:sldMk cId="2715418203" sldId="259"/>
        </pc:sldMkLst>
        <pc:spChg chg="del">
          <ac:chgData name="Arunkumar gopu" userId="6019f0b1-cf3d-4161-8c06-d2983d2859ad" providerId="ADAL" clId="{612FE977-2961-6042-B704-79E2B9630974}" dt="2022-01-17T07:21:46.026" v="256" actId="478"/>
          <ac:spMkLst>
            <pc:docMk/>
            <pc:sldMk cId="2715418203" sldId="259"/>
            <ac:spMk id="2" creationId="{7BCDB64B-8322-394D-B505-930D2201F139}"/>
          </ac:spMkLst>
        </pc:spChg>
        <pc:spChg chg="del">
          <ac:chgData name="Arunkumar gopu" userId="6019f0b1-cf3d-4161-8c06-d2983d2859ad" providerId="ADAL" clId="{612FE977-2961-6042-B704-79E2B9630974}" dt="2022-01-17T07:20:33.508" v="226" actId="3680"/>
          <ac:spMkLst>
            <pc:docMk/>
            <pc:sldMk cId="2715418203" sldId="259"/>
            <ac:spMk id="3" creationId="{F1C11288-036E-DA4F-80E2-2F59463B1951}"/>
          </ac:spMkLst>
        </pc:spChg>
        <pc:spChg chg="mod">
          <ac:chgData name="Arunkumar gopu" userId="6019f0b1-cf3d-4161-8c06-d2983d2859ad" providerId="ADAL" clId="{612FE977-2961-6042-B704-79E2B9630974}" dt="2022-01-17T07:27:21.874" v="345"/>
          <ac:spMkLst>
            <pc:docMk/>
            <pc:sldMk cId="2715418203" sldId="259"/>
            <ac:spMk id="4" creationId="{29AC0835-5BDE-F34D-8217-031A4E62429A}"/>
          </ac:spMkLst>
        </pc:spChg>
        <pc:graphicFrameChg chg="add mod ord modGraphic">
          <ac:chgData name="Arunkumar gopu" userId="6019f0b1-cf3d-4161-8c06-d2983d2859ad" providerId="ADAL" clId="{612FE977-2961-6042-B704-79E2B9630974}" dt="2022-01-17T07:48:40.543" v="570" actId="12385"/>
          <ac:graphicFrameMkLst>
            <pc:docMk/>
            <pc:sldMk cId="2715418203" sldId="259"/>
            <ac:graphicFrameMk id="5" creationId="{0AD96A6D-A477-7347-B157-A493B7484F12}"/>
          </ac:graphicFrameMkLst>
        </pc:graphicFrameChg>
      </pc:sldChg>
      <pc:sldChg chg="modSp new mod">
        <pc:chgData name="Arunkumar gopu" userId="6019f0b1-cf3d-4161-8c06-d2983d2859ad" providerId="ADAL" clId="{612FE977-2961-6042-B704-79E2B9630974}" dt="2022-01-17T07:28:33.654" v="396" actId="12"/>
        <pc:sldMkLst>
          <pc:docMk/>
          <pc:sldMk cId="263269154" sldId="260"/>
        </pc:sldMkLst>
        <pc:spChg chg="mod">
          <ac:chgData name="Arunkumar gopu" userId="6019f0b1-cf3d-4161-8c06-d2983d2859ad" providerId="ADAL" clId="{612FE977-2961-6042-B704-79E2B9630974}" dt="2022-01-17T07:27:44.494" v="376" actId="20577"/>
          <ac:spMkLst>
            <pc:docMk/>
            <pc:sldMk cId="263269154" sldId="260"/>
            <ac:spMk id="2" creationId="{C6147FD3-2DF2-5C43-87A7-FA7AB660FC4F}"/>
          </ac:spMkLst>
        </pc:spChg>
        <pc:spChg chg="mod">
          <ac:chgData name="Arunkumar gopu" userId="6019f0b1-cf3d-4161-8c06-d2983d2859ad" providerId="ADAL" clId="{612FE977-2961-6042-B704-79E2B9630974}" dt="2022-01-17T07:28:33.654" v="396" actId="12"/>
          <ac:spMkLst>
            <pc:docMk/>
            <pc:sldMk cId="263269154" sldId="260"/>
            <ac:spMk id="3" creationId="{400A55D2-9ADF-1146-A999-B14AFE6570BE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139303362" sldId="260"/>
        </pc:sldMkLst>
      </pc:sldChg>
      <pc:sldChg chg="modSp new del mod">
        <pc:chgData name="Arunkumar gopu" userId="6019f0b1-cf3d-4161-8c06-d2983d2859ad" providerId="ADAL" clId="{612FE977-2961-6042-B704-79E2B9630974}" dt="2022-01-17T07:26:08.275" v="339" actId="2696"/>
        <pc:sldMkLst>
          <pc:docMk/>
          <pc:sldMk cId="1853548430" sldId="260"/>
        </pc:sldMkLst>
        <pc:spChg chg="mod">
          <ac:chgData name="Arunkumar gopu" userId="6019f0b1-cf3d-4161-8c06-d2983d2859ad" providerId="ADAL" clId="{612FE977-2961-6042-B704-79E2B9630974}" dt="2022-01-17T07:26:04.341" v="338" actId="20577"/>
          <ac:spMkLst>
            <pc:docMk/>
            <pc:sldMk cId="1853548430" sldId="260"/>
            <ac:spMk id="2" creationId="{6645F15A-47A3-C140-ABB5-32FFD258CAB7}"/>
          </ac:spMkLst>
        </pc:spChg>
      </pc:sldChg>
      <pc:sldChg chg="modSp new mod">
        <pc:chgData name="Arunkumar gopu" userId="6019f0b1-cf3d-4161-8c06-d2983d2859ad" providerId="ADAL" clId="{612FE977-2961-6042-B704-79E2B9630974}" dt="2022-01-17T07:30:38.616" v="415" actId="1076"/>
        <pc:sldMkLst>
          <pc:docMk/>
          <pc:sldMk cId="1435995436" sldId="261"/>
        </pc:sldMkLst>
        <pc:spChg chg="mod">
          <ac:chgData name="Arunkumar gopu" userId="6019f0b1-cf3d-4161-8c06-d2983d2859ad" providerId="ADAL" clId="{612FE977-2961-6042-B704-79E2B9630974}" dt="2022-01-17T07:30:34.455" v="414" actId="1076"/>
          <ac:spMkLst>
            <pc:docMk/>
            <pc:sldMk cId="1435995436" sldId="261"/>
            <ac:spMk id="2" creationId="{D4EC2571-FE3A-5140-81CB-BD4F9274A6E3}"/>
          </ac:spMkLst>
        </pc:spChg>
        <pc:spChg chg="mod">
          <ac:chgData name="Arunkumar gopu" userId="6019f0b1-cf3d-4161-8c06-d2983d2859ad" providerId="ADAL" clId="{612FE977-2961-6042-B704-79E2B9630974}" dt="2022-01-17T07:30:38.616" v="415" actId="1076"/>
          <ac:spMkLst>
            <pc:docMk/>
            <pc:sldMk cId="1435995436" sldId="261"/>
            <ac:spMk id="3" creationId="{0DA02F2A-51B6-DC43-B7AE-A6805EC3A1CF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106153255" sldId="261"/>
        </pc:sldMkLst>
      </pc:sldChg>
      <pc:sldChg chg="modSp new mod">
        <pc:chgData name="Arunkumar gopu" userId="6019f0b1-cf3d-4161-8c06-d2983d2859ad" providerId="ADAL" clId="{612FE977-2961-6042-B704-79E2B9630974}" dt="2022-01-17T07:37:35.930" v="472" actId="123"/>
        <pc:sldMkLst>
          <pc:docMk/>
          <pc:sldMk cId="330615775" sldId="262"/>
        </pc:sldMkLst>
        <pc:spChg chg="mod">
          <ac:chgData name="Arunkumar gopu" userId="6019f0b1-cf3d-4161-8c06-d2983d2859ad" providerId="ADAL" clId="{612FE977-2961-6042-B704-79E2B9630974}" dt="2022-01-17T07:31:59.846" v="434" actId="20577"/>
          <ac:spMkLst>
            <pc:docMk/>
            <pc:sldMk cId="330615775" sldId="262"/>
            <ac:spMk id="2" creationId="{F9F427F3-0223-A943-B88C-F385FA079E56}"/>
          </ac:spMkLst>
        </pc:spChg>
        <pc:spChg chg="mod">
          <ac:chgData name="Arunkumar gopu" userId="6019f0b1-cf3d-4161-8c06-d2983d2859ad" providerId="ADAL" clId="{612FE977-2961-6042-B704-79E2B9630974}" dt="2022-01-17T07:37:35.930" v="472" actId="123"/>
          <ac:spMkLst>
            <pc:docMk/>
            <pc:sldMk cId="330615775" sldId="262"/>
            <ac:spMk id="3" creationId="{8EE202D5-051E-AE48-8EE2-ECE83F3AA5E2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997643602" sldId="26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59479983" sldId="263"/>
        </pc:sldMkLst>
      </pc:sldChg>
      <pc:sldChg chg="addSp modSp new mod">
        <pc:chgData name="Arunkumar gopu" userId="6019f0b1-cf3d-4161-8c06-d2983d2859ad" providerId="ADAL" clId="{612FE977-2961-6042-B704-79E2B9630974}" dt="2022-01-17T07:39:30.936" v="509" actId="1076"/>
        <pc:sldMkLst>
          <pc:docMk/>
          <pc:sldMk cId="2738051294" sldId="263"/>
        </pc:sldMkLst>
        <pc:spChg chg="mod">
          <ac:chgData name="Arunkumar gopu" userId="6019f0b1-cf3d-4161-8c06-d2983d2859ad" providerId="ADAL" clId="{612FE977-2961-6042-B704-79E2B9630974}" dt="2022-01-17T07:38:43.030" v="504"/>
          <ac:spMkLst>
            <pc:docMk/>
            <pc:sldMk cId="2738051294" sldId="263"/>
            <ac:spMk id="2" creationId="{A351125D-EBF2-1641-A01F-8A72CAB8AB9F}"/>
          </ac:spMkLst>
        </pc:spChg>
        <pc:spChg chg="mod">
          <ac:chgData name="Arunkumar gopu" userId="6019f0b1-cf3d-4161-8c06-d2983d2859ad" providerId="ADAL" clId="{612FE977-2961-6042-B704-79E2B9630974}" dt="2022-01-17T07:38:45.335" v="505" actId="20577"/>
          <ac:spMkLst>
            <pc:docMk/>
            <pc:sldMk cId="2738051294" sldId="263"/>
            <ac:spMk id="3" creationId="{BDF57ACA-8F9D-D741-82E4-D27660F8560F}"/>
          </ac:spMkLst>
        </pc:spChg>
        <pc:picChg chg="add mod">
          <ac:chgData name="Arunkumar gopu" userId="6019f0b1-cf3d-4161-8c06-d2983d2859ad" providerId="ADAL" clId="{612FE977-2961-6042-B704-79E2B9630974}" dt="2022-01-17T07:39:30.936" v="509" actId="1076"/>
          <ac:picMkLst>
            <pc:docMk/>
            <pc:sldMk cId="2738051294" sldId="263"/>
            <ac:picMk id="5" creationId="{2DC11D1D-61A0-564A-A752-92E4BDD102CB}"/>
          </ac:picMkLst>
        </pc:pic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510737386" sldId="264"/>
        </pc:sldMkLst>
      </pc:sldChg>
      <pc:sldChg chg="modSp new mod">
        <pc:chgData name="Arunkumar gopu" userId="6019f0b1-cf3d-4161-8c06-d2983d2859ad" providerId="ADAL" clId="{612FE977-2961-6042-B704-79E2B9630974}" dt="2022-01-17T07:42:00.713" v="568" actId="6549"/>
        <pc:sldMkLst>
          <pc:docMk/>
          <pc:sldMk cId="4128507863" sldId="264"/>
        </pc:sldMkLst>
        <pc:spChg chg="mod">
          <ac:chgData name="Arunkumar gopu" userId="6019f0b1-cf3d-4161-8c06-d2983d2859ad" providerId="ADAL" clId="{612FE977-2961-6042-B704-79E2B9630974}" dt="2022-01-17T07:41:24.649" v="533" actId="20577"/>
          <ac:spMkLst>
            <pc:docMk/>
            <pc:sldMk cId="4128507863" sldId="264"/>
            <ac:spMk id="2" creationId="{400630B1-B656-1C47-85A7-A4228A1C16BB}"/>
          </ac:spMkLst>
        </pc:spChg>
        <pc:spChg chg="mod">
          <ac:chgData name="Arunkumar gopu" userId="6019f0b1-cf3d-4161-8c06-d2983d2859ad" providerId="ADAL" clId="{612FE977-2961-6042-B704-79E2B9630974}" dt="2022-01-17T07:42:00.713" v="568" actId="6549"/>
          <ac:spMkLst>
            <pc:docMk/>
            <pc:sldMk cId="4128507863" sldId="264"/>
            <ac:spMk id="3" creationId="{E45E227E-E312-8143-AD26-7AA928BD5895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685940011" sldId="265"/>
        </pc:sldMkLst>
      </pc:sldChg>
      <pc:sldChg chg="modSp new mod">
        <pc:chgData name="Arunkumar gopu" userId="6019f0b1-cf3d-4161-8c06-d2983d2859ad" providerId="ADAL" clId="{612FE977-2961-6042-B704-79E2B9630974}" dt="2022-01-17T08:37:14.493" v="734" actId="33524"/>
        <pc:sldMkLst>
          <pc:docMk/>
          <pc:sldMk cId="1329196709" sldId="265"/>
        </pc:sldMkLst>
        <pc:spChg chg="mod">
          <ac:chgData name="Arunkumar gopu" userId="6019f0b1-cf3d-4161-8c06-d2983d2859ad" providerId="ADAL" clId="{612FE977-2961-6042-B704-79E2B9630974}" dt="2022-01-17T08:20:42.943" v="619" actId="20577"/>
          <ac:spMkLst>
            <pc:docMk/>
            <pc:sldMk cId="1329196709" sldId="265"/>
            <ac:spMk id="2" creationId="{EA784582-D65C-464F-8AE4-C8786DC8B3C3}"/>
          </ac:spMkLst>
        </pc:spChg>
        <pc:spChg chg="mod">
          <ac:chgData name="Arunkumar gopu" userId="6019f0b1-cf3d-4161-8c06-d2983d2859ad" providerId="ADAL" clId="{612FE977-2961-6042-B704-79E2B9630974}" dt="2022-01-17T08:37:14.493" v="734" actId="33524"/>
          <ac:spMkLst>
            <pc:docMk/>
            <pc:sldMk cId="1329196709" sldId="265"/>
            <ac:spMk id="3" creationId="{D16EE4E6-0CB4-B44F-8E9D-E82D7AEEB885}"/>
          </ac:spMkLst>
        </pc:spChg>
      </pc:sldChg>
      <pc:sldChg chg="addSp delSp modSp new del mod">
        <pc:chgData name="Arunkumar gopu" userId="6019f0b1-cf3d-4161-8c06-d2983d2859ad" providerId="ADAL" clId="{612FE977-2961-6042-B704-79E2B9630974}" dt="2022-01-17T08:44:16.632" v="755" actId="2696"/>
        <pc:sldMkLst>
          <pc:docMk/>
          <pc:sldMk cId="570843973" sldId="266"/>
        </pc:sldMkLst>
        <pc:spChg chg="mod">
          <ac:chgData name="Arunkumar gopu" userId="6019f0b1-cf3d-4161-8c06-d2983d2859ad" providerId="ADAL" clId="{612FE977-2961-6042-B704-79E2B9630974}" dt="2022-01-17T08:30:26.515" v="641" actId="20577"/>
          <ac:spMkLst>
            <pc:docMk/>
            <pc:sldMk cId="570843973" sldId="266"/>
            <ac:spMk id="2" creationId="{BBA81784-3CD8-BE46-9286-16C3785D6F2D}"/>
          </ac:spMkLst>
        </pc:spChg>
        <pc:spChg chg="del">
          <ac:chgData name="Arunkumar gopu" userId="6019f0b1-cf3d-4161-8c06-d2983d2859ad" providerId="ADAL" clId="{612FE977-2961-6042-B704-79E2B9630974}" dt="2022-01-17T08:30:08.561" v="636"/>
          <ac:spMkLst>
            <pc:docMk/>
            <pc:sldMk cId="570843973" sldId="266"/>
            <ac:spMk id="3" creationId="{BBC91FAD-F77F-EB46-ABDD-39782758F1DC}"/>
          </ac:spMkLst>
        </pc:spChg>
        <pc:picChg chg="add mod">
          <ac:chgData name="Arunkumar gopu" userId="6019f0b1-cf3d-4161-8c06-d2983d2859ad" providerId="ADAL" clId="{612FE977-2961-6042-B704-79E2B9630974}" dt="2022-01-17T08:30:08.561" v="636"/>
          <ac:picMkLst>
            <pc:docMk/>
            <pc:sldMk cId="570843973" sldId="266"/>
            <ac:picMk id="5" creationId="{03A86ADD-FEF9-BB48-9F08-57E687FA0C8D}"/>
          </ac:picMkLst>
        </pc:pic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231725623" sldId="266"/>
        </pc:sldMkLst>
      </pc:sldChg>
      <pc:sldChg chg="modSp new mod">
        <pc:chgData name="Arunkumar gopu" userId="6019f0b1-cf3d-4161-8c06-d2983d2859ad" providerId="ADAL" clId="{612FE977-2961-6042-B704-79E2B9630974}" dt="2022-01-17T08:56:27.172" v="1104" actId="114"/>
        <pc:sldMkLst>
          <pc:docMk/>
          <pc:sldMk cId="1116240839" sldId="267"/>
        </pc:sldMkLst>
        <pc:spChg chg="mod">
          <ac:chgData name="Arunkumar gopu" userId="6019f0b1-cf3d-4161-8c06-d2983d2859ad" providerId="ADAL" clId="{612FE977-2961-6042-B704-79E2B9630974}" dt="2022-01-17T08:53:28.027" v="1033"/>
          <ac:spMkLst>
            <pc:docMk/>
            <pc:sldMk cId="1116240839" sldId="267"/>
            <ac:spMk id="2" creationId="{80CC077C-C4DF-8346-98F1-C539AFB80826}"/>
          </ac:spMkLst>
        </pc:spChg>
        <pc:spChg chg="mod">
          <ac:chgData name="Arunkumar gopu" userId="6019f0b1-cf3d-4161-8c06-d2983d2859ad" providerId="ADAL" clId="{612FE977-2961-6042-B704-79E2B9630974}" dt="2022-01-17T08:56:27.172" v="1104" actId="114"/>
          <ac:spMkLst>
            <pc:docMk/>
            <pc:sldMk cId="1116240839" sldId="267"/>
            <ac:spMk id="3" creationId="{B4E93610-8CEF-DA41-8194-8B991B577364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077842468" sldId="26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40563395" sldId="268"/>
        </pc:sldMkLst>
      </pc:sldChg>
      <pc:sldChg chg="modSp add mod">
        <pc:chgData name="Arunkumar gopu" userId="6019f0b1-cf3d-4161-8c06-d2983d2859ad" providerId="ADAL" clId="{612FE977-2961-6042-B704-79E2B9630974}" dt="2022-01-17T08:35:48.924" v="722" actId="27636"/>
        <pc:sldMkLst>
          <pc:docMk/>
          <pc:sldMk cId="746917127" sldId="268"/>
        </pc:sldMkLst>
        <pc:spChg chg="mod">
          <ac:chgData name="Arunkumar gopu" userId="6019f0b1-cf3d-4161-8c06-d2983d2859ad" providerId="ADAL" clId="{612FE977-2961-6042-B704-79E2B9630974}" dt="2022-01-17T08:35:48.924" v="722" actId="27636"/>
          <ac:spMkLst>
            <pc:docMk/>
            <pc:sldMk cId="746917127" sldId="268"/>
            <ac:spMk id="3" creationId="{D16EE4E6-0CB4-B44F-8E9D-E82D7AEEB885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950025813" sldId="269"/>
        </pc:sldMkLst>
      </pc:sldChg>
      <pc:sldChg chg="addSp modSp new mod">
        <pc:chgData name="Arunkumar gopu" userId="6019f0b1-cf3d-4161-8c06-d2983d2859ad" providerId="ADAL" clId="{612FE977-2961-6042-B704-79E2B9630974}" dt="2022-01-17T08:43:58.638" v="754" actId="1036"/>
        <pc:sldMkLst>
          <pc:docMk/>
          <pc:sldMk cId="4234800252" sldId="269"/>
        </pc:sldMkLst>
        <pc:spChg chg="mod">
          <ac:chgData name="Arunkumar gopu" userId="6019f0b1-cf3d-4161-8c06-d2983d2859ad" providerId="ADAL" clId="{612FE977-2961-6042-B704-79E2B9630974}" dt="2022-01-17T08:36:53.881" v="729"/>
          <ac:spMkLst>
            <pc:docMk/>
            <pc:sldMk cId="4234800252" sldId="269"/>
            <ac:spMk id="2" creationId="{361F57F4-1147-D64C-8879-E8DD768EF39D}"/>
          </ac:spMkLst>
        </pc:spChg>
        <pc:spChg chg="mod">
          <ac:chgData name="Arunkumar gopu" userId="6019f0b1-cf3d-4161-8c06-d2983d2859ad" providerId="ADAL" clId="{612FE977-2961-6042-B704-79E2B9630974}" dt="2022-01-17T08:40:07.437" v="735" actId="20577"/>
          <ac:spMkLst>
            <pc:docMk/>
            <pc:sldMk cId="4234800252" sldId="269"/>
            <ac:spMk id="3" creationId="{99AE0391-1DA5-AF49-B6D3-A45F49A1CD75}"/>
          </ac:spMkLst>
        </pc:spChg>
        <pc:picChg chg="add mod">
          <ac:chgData name="Arunkumar gopu" userId="6019f0b1-cf3d-4161-8c06-d2983d2859ad" providerId="ADAL" clId="{612FE977-2961-6042-B704-79E2B9630974}" dt="2022-01-17T08:43:58.638" v="754" actId="1036"/>
          <ac:picMkLst>
            <pc:docMk/>
            <pc:sldMk cId="4234800252" sldId="269"/>
            <ac:picMk id="5" creationId="{142B28FE-A11B-2E40-B961-75B0A7414F3C}"/>
          </ac:picMkLst>
        </pc:picChg>
      </pc:sldChg>
      <pc:sldChg chg="modSp new mod">
        <pc:chgData name="Arunkumar gopu" userId="6019f0b1-cf3d-4161-8c06-d2983d2859ad" providerId="ADAL" clId="{612FE977-2961-6042-B704-79E2B9630974}" dt="2022-01-17T08:52:48.775" v="1031" actId="6549"/>
        <pc:sldMkLst>
          <pc:docMk/>
          <pc:sldMk cId="1265175136" sldId="270"/>
        </pc:sldMkLst>
        <pc:spChg chg="mod">
          <ac:chgData name="Arunkumar gopu" userId="6019f0b1-cf3d-4161-8c06-d2983d2859ad" providerId="ADAL" clId="{612FE977-2961-6042-B704-79E2B9630974}" dt="2022-01-17T08:43:27.666" v="745" actId="20577"/>
          <ac:spMkLst>
            <pc:docMk/>
            <pc:sldMk cId="1265175136" sldId="270"/>
            <ac:spMk id="2" creationId="{7B7E0346-7088-E945-8E66-E06A54A0499E}"/>
          </ac:spMkLst>
        </pc:spChg>
        <pc:spChg chg="mod">
          <ac:chgData name="Arunkumar gopu" userId="6019f0b1-cf3d-4161-8c06-d2983d2859ad" providerId="ADAL" clId="{612FE977-2961-6042-B704-79E2B9630974}" dt="2022-01-17T08:52:48.775" v="1031" actId="6549"/>
          <ac:spMkLst>
            <pc:docMk/>
            <pc:sldMk cId="1265175136" sldId="270"/>
            <ac:spMk id="3" creationId="{38CF5DBC-F906-3243-8B00-286379FB2E14}"/>
          </ac:spMkLst>
        </pc:sp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077410845" sldId="27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89875071" sldId="271"/>
        </pc:sldMkLst>
      </pc:sldChg>
      <pc:sldChg chg="modSp new mod">
        <pc:chgData name="Arunkumar gopu" userId="6019f0b1-cf3d-4161-8c06-d2983d2859ad" providerId="ADAL" clId="{612FE977-2961-6042-B704-79E2B9630974}" dt="2022-01-17T08:58:31.657" v="1122"/>
        <pc:sldMkLst>
          <pc:docMk/>
          <pc:sldMk cId="3421549053" sldId="271"/>
        </pc:sldMkLst>
        <pc:spChg chg="mod">
          <ac:chgData name="Arunkumar gopu" userId="6019f0b1-cf3d-4161-8c06-d2983d2859ad" providerId="ADAL" clId="{612FE977-2961-6042-B704-79E2B9630974}" dt="2022-01-17T08:58:31.657" v="1122"/>
          <ac:spMkLst>
            <pc:docMk/>
            <pc:sldMk cId="3421549053" sldId="271"/>
            <ac:spMk id="2" creationId="{821FDDB5-FC95-6F43-B322-304154302C61}"/>
          </ac:spMkLst>
        </pc:spChg>
        <pc:spChg chg="mod">
          <ac:chgData name="Arunkumar gopu" userId="6019f0b1-cf3d-4161-8c06-d2983d2859ad" providerId="ADAL" clId="{612FE977-2961-6042-B704-79E2B9630974}" dt="2022-01-17T08:58:03.608" v="1121" actId="123"/>
          <ac:spMkLst>
            <pc:docMk/>
            <pc:sldMk cId="3421549053" sldId="271"/>
            <ac:spMk id="3" creationId="{773A3C11-100A-1F49-9D62-2B0D50975908}"/>
          </ac:spMkLst>
        </pc:spChg>
      </pc:sldChg>
      <pc:sldChg chg="addSp delSp modSp new mod">
        <pc:chgData name="Arunkumar gopu" userId="6019f0b1-cf3d-4161-8c06-d2983d2859ad" providerId="ADAL" clId="{612FE977-2961-6042-B704-79E2B9630974}" dt="2022-01-17T09:00:22.722" v="1131" actId="1076"/>
        <pc:sldMkLst>
          <pc:docMk/>
          <pc:sldMk cId="1087850390" sldId="272"/>
        </pc:sldMkLst>
        <pc:spChg chg="mod">
          <ac:chgData name="Arunkumar gopu" userId="6019f0b1-cf3d-4161-8c06-d2983d2859ad" providerId="ADAL" clId="{612FE977-2961-6042-B704-79E2B9630974}" dt="2022-01-17T09:00:22.722" v="1131" actId="1076"/>
          <ac:spMkLst>
            <pc:docMk/>
            <pc:sldMk cId="1087850390" sldId="272"/>
            <ac:spMk id="2" creationId="{7ADE1B70-460C-6D44-8227-D7D73D0B6889}"/>
          </ac:spMkLst>
        </pc:spChg>
        <pc:spChg chg="del">
          <ac:chgData name="Arunkumar gopu" userId="6019f0b1-cf3d-4161-8c06-d2983d2859ad" providerId="ADAL" clId="{612FE977-2961-6042-B704-79E2B9630974}" dt="2022-01-17T08:59:34.544" v="1125"/>
          <ac:spMkLst>
            <pc:docMk/>
            <pc:sldMk cId="1087850390" sldId="272"/>
            <ac:spMk id="3" creationId="{08C8CD6B-A856-264C-8123-7172E9693C8C}"/>
          </ac:spMkLst>
        </pc:spChg>
        <pc:picChg chg="add mod">
          <ac:chgData name="Arunkumar gopu" userId="6019f0b1-cf3d-4161-8c06-d2983d2859ad" providerId="ADAL" clId="{612FE977-2961-6042-B704-79E2B9630974}" dt="2022-01-17T09:00:15.030" v="1130" actId="1076"/>
          <ac:picMkLst>
            <pc:docMk/>
            <pc:sldMk cId="1087850390" sldId="272"/>
            <ac:picMk id="5" creationId="{EB106931-5A6B-4243-91AA-5EE883964C08}"/>
          </ac:picMkLst>
        </pc:picChg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810510950" sldId="27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33843305" sldId="27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719649114" sldId="27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845400117" sldId="27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104826462" sldId="27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594840442" sldId="27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752792250" sldId="278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124197292" sldId="279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54063230" sldId="28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615982253" sldId="281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566311602" sldId="28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85173349" sldId="28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612039664" sldId="28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4054057412" sldId="28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27636510" sldId="28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330828533" sldId="28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651520417" sldId="288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972142210" sldId="289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865186141" sldId="29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603334106" sldId="291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653688783" sldId="29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67791302" sldId="29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041407372" sldId="29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928675237" sldId="29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953883987" sldId="29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383847924" sldId="29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83405416" sldId="298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805243690" sldId="299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943122290" sldId="30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281849234" sldId="301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957912984" sldId="30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6247833" sldId="30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0180374" sldId="30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693561084" sldId="30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253114552" sldId="30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195962787" sldId="30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434970997" sldId="308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650788440" sldId="309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048422394" sldId="31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557795573" sldId="311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48442560" sldId="31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001282309" sldId="31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585210647" sldId="31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760826830" sldId="31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809395538" sldId="31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791607868" sldId="31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686284656" sldId="318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603096418" sldId="319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31799816" sldId="32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478335782" sldId="321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232809358" sldId="32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956348947" sldId="32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063202619" sldId="32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662673675" sldId="32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93683957" sldId="32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4102490854" sldId="32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120870809" sldId="328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137263528" sldId="329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633924221" sldId="33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860234222" sldId="331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18844198" sldId="33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049503442" sldId="33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610052617" sldId="33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429964436" sldId="33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145276008" sldId="33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064492448" sldId="337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824174142" sldId="338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800167812" sldId="339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766317784" sldId="340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501941835" sldId="341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257885318" sldId="342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059881704" sldId="343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3534955719" sldId="344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2618459660" sldId="345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4054991757" sldId="346"/>
        </pc:sldMkLst>
      </pc:sldChg>
      <pc:sldChg chg="del">
        <pc:chgData name="Arunkumar gopu" userId="6019f0b1-cf3d-4161-8c06-d2983d2859ad" providerId="ADAL" clId="{612FE977-2961-6042-B704-79E2B9630974}" dt="2022-01-17T07:15:29.562" v="0" actId="2696"/>
        <pc:sldMkLst>
          <pc:docMk/>
          <pc:sldMk cId="162015316" sldId="347"/>
        </pc:sldMkLst>
      </pc:sldChg>
      <pc:sldMasterChg chg="modSp modSldLayout">
        <pc:chgData name="Arunkumar gopu" userId="6019f0b1-cf3d-4161-8c06-d2983d2859ad" providerId="ADAL" clId="{612FE977-2961-6042-B704-79E2B9630974}" dt="2022-01-17T07:26:51.214" v="342"/>
        <pc:sldMasterMkLst>
          <pc:docMk/>
          <pc:sldMasterMk cId="501558419" sldId="2147483648"/>
        </pc:sldMasterMkLst>
        <pc:spChg chg="mod">
          <ac:chgData name="Arunkumar gopu" userId="6019f0b1-cf3d-4161-8c06-d2983d2859ad" providerId="ADAL" clId="{612FE977-2961-6042-B704-79E2B9630974}" dt="2022-01-17T07:25:43.086" v="335"/>
          <ac:spMkLst>
            <pc:docMk/>
            <pc:sldMasterMk cId="501558419" sldId="2147483648"/>
            <ac:spMk id="5" creationId="{C58C1890-AE78-D047-91FF-40270BF97A20}"/>
          </ac:spMkLst>
        </pc:spChg>
        <pc:sldLayoutChg chg="modSp">
          <pc:chgData name="Arunkumar gopu" userId="6019f0b1-cf3d-4161-8c06-d2983d2859ad" providerId="ADAL" clId="{612FE977-2961-6042-B704-79E2B9630974}" dt="2022-01-17T07:26:30.325" v="340"/>
          <pc:sldLayoutMkLst>
            <pc:docMk/>
            <pc:sldMasterMk cId="501558419" sldId="2147483648"/>
            <pc:sldLayoutMk cId="842635050" sldId="2147483650"/>
          </pc:sldLayoutMkLst>
          <pc:spChg chg="mod">
            <ac:chgData name="Arunkumar gopu" userId="6019f0b1-cf3d-4161-8c06-d2983d2859ad" providerId="ADAL" clId="{612FE977-2961-6042-B704-79E2B9630974}" dt="2022-01-17T07:26:30.325" v="340"/>
            <ac:spMkLst>
              <pc:docMk/>
              <pc:sldMasterMk cId="501558419" sldId="2147483648"/>
              <pc:sldLayoutMk cId="842635050" sldId="2147483650"/>
              <ac:spMk id="5" creationId="{C29921A4-42FF-C34A-8AF0-2A86A2B674B0}"/>
            </ac:spMkLst>
          </pc:spChg>
        </pc:sldLayoutChg>
        <pc:sldLayoutChg chg="modSp">
          <pc:chgData name="Arunkumar gopu" userId="6019f0b1-cf3d-4161-8c06-d2983d2859ad" providerId="ADAL" clId="{612FE977-2961-6042-B704-79E2B9630974}" dt="2022-01-17T07:26:44.409" v="341"/>
          <pc:sldLayoutMkLst>
            <pc:docMk/>
            <pc:sldMasterMk cId="501558419" sldId="2147483648"/>
            <pc:sldLayoutMk cId="3671027667" sldId="2147483652"/>
          </pc:sldLayoutMkLst>
          <pc:spChg chg="mod">
            <ac:chgData name="Arunkumar gopu" userId="6019f0b1-cf3d-4161-8c06-d2983d2859ad" providerId="ADAL" clId="{612FE977-2961-6042-B704-79E2B9630974}" dt="2022-01-17T07:26:44.409" v="341"/>
            <ac:spMkLst>
              <pc:docMk/>
              <pc:sldMasterMk cId="501558419" sldId="2147483648"/>
              <pc:sldLayoutMk cId="3671027667" sldId="2147483652"/>
              <ac:spMk id="6" creationId="{CD507E6C-B0EB-5A46-B11B-A6F38EB2CE2B}"/>
            </ac:spMkLst>
          </pc:spChg>
        </pc:sldLayoutChg>
        <pc:sldLayoutChg chg="modSp">
          <pc:chgData name="Arunkumar gopu" userId="6019f0b1-cf3d-4161-8c06-d2983d2859ad" providerId="ADAL" clId="{612FE977-2961-6042-B704-79E2B9630974}" dt="2022-01-17T07:26:51.214" v="342"/>
          <pc:sldLayoutMkLst>
            <pc:docMk/>
            <pc:sldMasterMk cId="501558419" sldId="2147483648"/>
            <pc:sldLayoutMk cId="1980343409" sldId="2147483657"/>
          </pc:sldLayoutMkLst>
          <pc:spChg chg="mod">
            <ac:chgData name="Arunkumar gopu" userId="6019f0b1-cf3d-4161-8c06-d2983d2859ad" providerId="ADAL" clId="{612FE977-2961-6042-B704-79E2B9630974}" dt="2022-01-17T07:26:51.214" v="342"/>
            <ac:spMkLst>
              <pc:docMk/>
              <pc:sldMasterMk cId="501558419" sldId="2147483648"/>
              <pc:sldLayoutMk cId="1980343409" sldId="2147483657"/>
              <ac:spMk id="6" creationId="{8C4C71AA-2E42-6742-93C8-F0BECEDB22EF}"/>
            </ac:spMkLst>
          </pc:spChg>
        </pc:sldLayoutChg>
      </pc:sldMasterChg>
    </pc:docChg>
  </pc:docChgLst>
  <pc:docChgLst>
    <pc:chgData name="Dr Arunkumar Gopu" userId="6019f0b1-cf3d-4161-8c06-d2983d2859ad" providerId="ADAL" clId="{B53095EE-2704-CE40-B5A8-4276DDD033BE}"/>
    <pc:docChg chg="undo custSel addSld delSld modSld sldOrd">
      <pc:chgData name="Dr Arunkumar Gopu" userId="6019f0b1-cf3d-4161-8c06-d2983d2859ad" providerId="ADAL" clId="{B53095EE-2704-CE40-B5A8-4276DDD033BE}" dt="2022-02-26T11:04:23.368" v="478" actId="20577"/>
      <pc:docMkLst>
        <pc:docMk/>
      </pc:docMkLst>
      <pc:sldChg chg="modSp mod">
        <pc:chgData name="Dr Arunkumar Gopu" userId="6019f0b1-cf3d-4161-8c06-d2983d2859ad" providerId="ADAL" clId="{B53095EE-2704-CE40-B5A8-4276DDD033BE}" dt="2022-02-26T11:04:23.368" v="478" actId="20577"/>
        <pc:sldMkLst>
          <pc:docMk/>
          <pc:sldMk cId="1881270845" sldId="322"/>
        </pc:sldMkLst>
        <pc:spChg chg="mod">
          <ac:chgData name="Dr Arunkumar Gopu" userId="6019f0b1-cf3d-4161-8c06-d2983d2859ad" providerId="ADAL" clId="{B53095EE-2704-CE40-B5A8-4276DDD033BE}" dt="2022-02-26T11:04:23.368" v="478" actId="20577"/>
          <ac:spMkLst>
            <pc:docMk/>
            <pc:sldMk cId="1881270845" sldId="322"/>
            <ac:spMk id="2" creationId="{D4EC2571-FE3A-5140-81CB-BD4F9274A6E3}"/>
          </ac:spMkLst>
        </pc:spChg>
      </pc:sldChg>
      <pc:sldChg chg="modSp mod">
        <pc:chgData name="Dr Arunkumar Gopu" userId="6019f0b1-cf3d-4161-8c06-d2983d2859ad" providerId="ADAL" clId="{B53095EE-2704-CE40-B5A8-4276DDD033BE}" dt="2022-02-26T04:22:44.238" v="172" actId="13926"/>
        <pc:sldMkLst>
          <pc:docMk/>
          <pc:sldMk cId="527424582" sldId="331"/>
        </pc:sldMkLst>
        <pc:spChg chg="mod">
          <ac:chgData name="Dr Arunkumar Gopu" userId="6019f0b1-cf3d-4161-8c06-d2983d2859ad" providerId="ADAL" clId="{B53095EE-2704-CE40-B5A8-4276DDD033BE}" dt="2022-02-26T04:22:44.238" v="172" actId="13926"/>
          <ac:spMkLst>
            <pc:docMk/>
            <pc:sldMk cId="527424582" sldId="331"/>
            <ac:spMk id="3" creationId="{69B74342-7CC8-A846-9E53-54C9EE4D9624}"/>
          </ac:spMkLst>
        </pc:spChg>
      </pc:sldChg>
      <pc:sldChg chg="modSp mod">
        <pc:chgData name="Dr Arunkumar Gopu" userId="6019f0b1-cf3d-4161-8c06-d2983d2859ad" providerId="ADAL" clId="{B53095EE-2704-CE40-B5A8-4276DDD033BE}" dt="2022-02-26T04:26:38.840" v="177" actId="114"/>
        <pc:sldMkLst>
          <pc:docMk/>
          <pc:sldMk cId="2107867866" sldId="335"/>
        </pc:sldMkLst>
        <pc:spChg chg="mod">
          <ac:chgData name="Dr Arunkumar Gopu" userId="6019f0b1-cf3d-4161-8c06-d2983d2859ad" providerId="ADAL" clId="{B53095EE-2704-CE40-B5A8-4276DDD033BE}" dt="2022-02-26T04:26:38.840" v="177" actId="114"/>
          <ac:spMkLst>
            <pc:docMk/>
            <pc:sldMk cId="2107867866" sldId="335"/>
            <ac:spMk id="3" creationId="{E9797181-611C-9D40-BBA6-64E65DB457E2}"/>
          </ac:spMkLst>
        </pc:spChg>
      </pc:sldChg>
      <pc:sldChg chg="modSp mod">
        <pc:chgData name="Dr Arunkumar Gopu" userId="6019f0b1-cf3d-4161-8c06-d2983d2859ad" providerId="ADAL" clId="{B53095EE-2704-CE40-B5A8-4276DDD033BE}" dt="2022-02-26T04:27:04.585" v="178" actId="13926"/>
        <pc:sldMkLst>
          <pc:docMk/>
          <pc:sldMk cId="3493855381" sldId="339"/>
        </pc:sldMkLst>
        <pc:spChg chg="mod">
          <ac:chgData name="Dr Arunkumar Gopu" userId="6019f0b1-cf3d-4161-8c06-d2983d2859ad" providerId="ADAL" clId="{B53095EE-2704-CE40-B5A8-4276DDD033BE}" dt="2022-02-26T04:27:04.585" v="178" actId="13926"/>
          <ac:spMkLst>
            <pc:docMk/>
            <pc:sldMk cId="3493855381" sldId="339"/>
            <ac:spMk id="3" creationId="{2EF6DC4D-C6F5-584E-99A5-B16177993D1D}"/>
          </ac:spMkLst>
        </pc:spChg>
      </pc:sldChg>
      <pc:sldChg chg="modSp mod">
        <pc:chgData name="Dr Arunkumar Gopu" userId="6019f0b1-cf3d-4161-8c06-d2983d2859ad" providerId="ADAL" clId="{B53095EE-2704-CE40-B5A8-4276DDD033BE}" dt="2022-02-26T03:24:26.702" v="3" actId="20577"/>
        <pc:sldMkLst>
          <pc:docMk/>
          <pc:sldMk cId="581752895" sldId="343"/>
        </pc:sldMkLst>
        <pc:spChg chg="mod">
          <ac:chgData name="Dr Arunkumar Gopu" userId="6019f0b1-cf3d-4161-8c06-d2983d2859ad" providerId="ADAL" clId="{B53095EE-2704-CE40-B5A8-4276DDD033BE}" dt="2022-02-26T03:24:26.702" v="3" actId="20577"/>
          <ac:spMkLst>
            <pc:docMk/>
            <pc:sldMk cId="581752895" sldId="343"/>
            <ac:spMk id="3" creationId="{62F9B65C-927F-A543-A580-80281DCC4955}"/>
          </ac:spMkLst>
        </pc:spChg>
      </pc:sldChg>
      <pc:sldChg chg="modSp add mod">
        <pc:chgData name="Dr Arunkumar Gopu" userId="6019f0b1-cf3d-4161-8c06-d2983d2859ad" providerId="ADAL" clId="{B53095EE-2704-CE40-B5A8-4276DDD033BE}" dt="2022-02-26T03:32:00.305" v="62" actId="27636"/>
        <pc:sldMkLst>
          <pc:docMk/>
          <pc:sldMk cId="130615434" sldId="344"/>
        </pc:sldMkLst>
        <pc:spChg chg="mod">
          <ac:chgData name="Dr Arunkumar Gopu" userId="6019f0b1-cf3d-4161-8c06-d2983d2859ad" providerId="ADAL" clId="{B53095EE-2704-CE40-B5A8-4276DDD033BE}" dt="2022-02-26T03:32:00.305" v="62" actId="27636"/>
          <ac:spMkLst>
            <pc:docMk/>
            <pc:sldMk cId="130615434" sldId="344"/>
            <ac:spMk id="3" creationId="{62F9B65C-927F-A543-A580-80281DCC4955}"/>
          </ac:spMkLst>
        </pc:spChg>
      </pc:sldChg>
      <pc:sldChg chg="addSp delSp modSp new del mod">
        <pc:chgData name="Dr Arunkumar Gopu" userId="6019f0b1-cf3d-4161-8c06-d2983d2859ad" providerId="ADAL" clId="{B53095EE-2704-CE40-B5A8-4276DDD033BE}" dt="2022-02-26T03:32:58.119" v="78" actId="2696"/>
        <pc:sldMkLst>
          <pc:docMk/>
          <pc:sldMk cId="1547553031" sldId="345"/>
        </pc:sldMkLst>
        <pc:spChg chg="mod">
          <ac:chgData name="Dr Arunkumar Gopu" userId="6019f0b1-cf3d-4161-8c06-d2983d2859ad" providerId="ADAL" clId="{B53095EE-2704-CE40-B5A8-4276DDD033BE}" dt="2022-02-26T03:28:13.793" v="21"/>
          <ac:spMkLst>
            <pc:docMk/>
            <pc:sldMk cId="1547553031" sldId="345"/>
            <ac:spMk id="2" creationId="{2063E607-4E37-2D49-A139-019D85866478}"/>
          </ac:spMkLst>
        </pc:spChg>
        <pc:spChg chg="del">
          <ac:chgData name="Dr Arunkumar Gopu" userId="6019f0b1-cf3d-4161-8c06-d2983d2859ad" providerId="ADAL" clId="{B53095EE-2704-CE40-B5A8-4276DDD033BE}" dt="2022-02-26T03:27:58.959" v="17" actId="478"/>
          <ac:spMkLst>
            <pc:docMk/>
            <pc:sldMk cId="1547553031" sldId="345"/>
            <ac:spMk id="3" creationId="{60FB8A97-D12D-5443-8638-74404C8D8118}"/>
          </ac:spMkLst>
        </pc:spChg>
        <pc:picChg chg="add mod">
          <ac:chgData name="Dr Arunkumar Gopu" userId="6019f0b1-cf3d-4161-8c06-d2983d2859ad" providerId="ADAL" clId="{B53095EE-2704-CE40-B5A8-4276DDD033BE}" dt="2022-02-26T03:28:06.195" v="20" actId="1076"/>
          <ac:picMkLst>
            <pc:docMk/>
            <pc:sldMk cId="1547553031" sldId="345"/>
            <ac:picMk id="6" creationId="{551102EF-8A43-9C43-8A60-39248CD0C0EF}"/>
          </ac:picMkLst>
        </pc:picChg>
      </pc:sldChg>
      <pc:sldChg chg="add del">
        <pc:chgData name="Dr Arunkumar Gopu" userId="6019f0b1-cf3d-4161-8c06-d2983d2859ad" providerId="ADAL" clId="{B53095EE-2704-CE40-B5A8-4276DDD033BE}" dt="2022-02-26T03:25:51.734" v="7"/>
        <pc:sldMkLst>
          <pc:docMk/>
          <pc:sldMk cId="2173477624" sldId="345"/>
        </pc:sldMkLst>
      </pc:sldChg>
      <pc:sldChg chg="addSp delSp modSp new mod">
        <pc:chgData name="Dr Arunkumar Gopu" userId="6019f0b1-cf3d-4161-8c06-d2983d2859ad" providerId="ADAL" clId="{B53095EE-2704-CE40-B5A8-4276DDD033BE}" dt="2022-02-26T03:29:30.758" v="27"/>
        <pc:sldMkLst>
          <pc:docMk/>
          <pc:sldMk cId="3429298137" sldId="346"/>
        </pc:sldMkLst>
        <pc:spChg chg="mod">
          <ac:chgData name="Dr Arunkumar Gopu" userId="6019f0b1-cf3d-4161-8c06-d2983d2859ad" providerId="ADAL" clId="{B53095EE-2704-CE40-B5A8-4276DDD033BE}" dt="2022-02-26T03:29:30.758" v="27"/>
          <ac:spMkLst>
            <pc:docMk/>
            <pc:sldMk cId="3429298137" sldId="346"/>
            <ac:spMk id="2" creationId="{2431E0EA-4D71-EE49-B81A-330992875723}"/>
          </ac:spMkLst>
        </pc:spChg>
        <pc:spChg chg="del">
          <ac:chgData name="Dr Arunkumar Gopu" userId="6019f0b1-cf3d-4161-8c06-d2983d2859ad" providerId="ADAL" clId="{B53095EE-2704-CE40-B5A8-4276DDD033BE}" dt="2022-02-26T03:29:08.322" v="23" actId="478"/>
          <ac:spMkLst>
            <pc:docMk/>
            <pc:sldMk cId="3429298137" sldId="346"/>
            <ac:spMk id="3" creationId="{F7ABBDBB-2187-C541-817E-57D2AEBA222A}"/>
          </ac:spMkLst>
        </pc:spChg>
        <pc:picChg chg="add mod">
          <ac:chgData name="Dr Arunkumar Gopu" userId="6019f0b1-cf3d-4161-8c06-d2983d2859ad" providerId="ADAL" clId="{B53095EE-2704-CE40-B5A8-4276DDD033BE}" dt="2022-02-26T03:29:20.322" v="26" actId="1076"/>
          <ac:picMkLst>
            <pc:docMk/>
            <pc:sldMk cId="3429298137" sldId="346"/>
            <ac:picMk id="6" creationId="{C410330D-72FA-8949-853E-7956D7A8EA8B}"/>
          </ac:picMkLst>
        </pc:picChg>
      </pc:sldChg>
      <pc:sldChg chg="addSp modSp add mod">
        <pc:chgData name="Dr Arunkumar Gopu" userId="6019f0b1-cf3d-4161-8c06-d2983d2859ad" providerId="ADAL" clId="{B53095EE-2704-CE40-B5A8-4276DDD033BE}" dt="2022-02-26T03:33:13.777" v="79" actId="1076"/>
        <pc:sldMkLst>
          <pc:docMk/>
          <pc:sldMk cId="584619832" sldId="347"/>
        </pc:sldMkLst>
        <pc:spChg chg="mod">
          <ac:chgData name="Dr Arunkumar Gopu" userId="6019f0b1-cf3d-4161-8c06-d2983d2859ad" providerId="ADAL" clId="{B53095EE-2704-CE40-B5A8-4276DDD033BE}" dt="2022-02-26T03:33:13.777" v="79" actId="1076"/>
          <ac:spMkLst>
            <pc:docMk/>
            <pc:sldMk cId="584619832" sldId="347"/>
            <ac:spMk id="3" creationId="{62F9B65C-927F-A543-A580-80281DCC4955}"/>
          </ac:spMkLst>
        </pc:spChg>
        <pc:picChg chg="add mod">
          <ac:chgData name="Dr Arunkumar Gopu" userId="6019f0b1-cf3d-4161-8c06-d2983d2859ad" providerId="ADAL" clId="{B53095EE-2704-CE40-B5A8-4276DDD033BE}" dt="2022-02-26T03:32:51.428" v="77" actId="1076"/>
          <ac:picMkLst>
            <pc:docMk/>
            <pc:sldMk cId="584619832" sldId="347"/>
            <ac:picMk id="6" creationId="{65C0ADD2-3CBA-454D-8E62-BF7F26A0B2CB}"/>
          </ac:picMkLst>
        </pc:picChg>
      </pc:sldChg>
      <pc:sldChg chg="modSp new mod ord">
        <pc:chgData name="Dr Arunkumar Gopu" userId="6019f0b1-cf3d-4161-8c06-d2983d2859ad" providerId="ADAL" clId="{B53095EE-2704-CE40-B5A8-4276DDD033BE}" dt="2022-02-26T10:40:18.614" v="225" actId="20577"/>
        <pc:sldMkLst>
          <pc:docMk/>
          <pc:sldMk cId="2038407216" sldId="348"/>
        </pc:sldMkLst>
        <pc:spChg chg="mod">
          <ac:chgData name="Dr Arunkumar Gopu" userId="6019f0b1-cf3d-4161-8c06-d2983d2859ad" providerId="ADAL" clId="{B53095EE-2704-CE40-B5A8-4276DDD033BE}" dt="2022-02-26T03:33:54.327" v="84" actId="20577"/>
          <ac:spMkLst>
            <pc:docMk/>
            <pc:sldMk cId="2038407216" sldId="348"/>
            <ac:spMk id="2" creationId="{893F2A42-3439-4A45-A3F4-2FE7629D61E9}"/>
          </ac:spMkLst>
        </pc:spChg>
        <pc:spChg chg="mod">
          <ac:chgData name="Dr Arunkumar Gopu" userId="6019f0b1-cf3d-4161-8c06-d2983d2859ad" providerId="ADAL" clId="{B53095EE-2704-CE40-B5A8-4276DDD033BE}" dt="2022-02-26T10:40:18.614" v="225" actId="20577"/>
          <ac:spMkLst>
            <pc:docMk/>
            <pc:sldMk cId="2038407216" sldId="348"/>
            <ac:spMk id="3" creationId="{D9E5427A-B36D-C547-8918-7D4C5769E52B}"/>
          </ac:spMkLst>
        </pc:spChg>
      </pc:sldChg>
      <pc:sldChg chg="addSp delSp modSp add mod">
        <pc:chgData name="Dr Arunkumar Gopu" userId="6019f0b1-cf3d-4161-8c06-d2983d2859ad" providerId="ADAL" clId="{B53095EE-2704-CE40-B5A8-4276DDD033BE}" dt="2022-02-26T04:18:00.759" v="91" actId="1076"/>
        <pc:sldMkLst>
          <pc:docMk/>
          <pc:sldMk cId="3815412302" sldId="349"/>
        </pc:sldMkLst>
        <pc:picChg chg="add mod">
          <ac:chgData name="Dr Arunkumar Gopu" userId="6019f0b1-cf3d-4161-8c06-d2983d2859ad" providerId="ADAL" clId="{B53095EE-2704-CE40-B5A8-4276DDD033BE}" dt="2022-02-26T04:18:00.759" v="91" actId="1076"/>
          <ac:picMkLst>
            <pc:docMk/>
            <pc:sldMk cId="3815412302" sldId="349"/>
            <ac:picMk id="3" creationId="{C32C7BAC-3F96-7F47-81F8-373A81452C28}"/>
          </ac:picMkLst>
        </pc:picChg>
        <pc:picChg chg="del">
          <ac:chgData name="Dr Arunkumar Gopu" userId="6019f0b1-cf3d-4161-8c06-d2983d2859ad" providerId="ADAL" clId="{B53095EE-2704-CE40-B5A8-4276DDD033BE}" dt="2022-02-26T04:17:22.457" v="88" actId="478"/>
          <ac:picMkLst>
            <pc:docMk/>
            <pc:sldMk cId="3815412302" sldId="349"/>
            <ac:picMk id="6" creationId="{47FBC2F6-57E2-7F44-A652-6443A6EA177B}"/>
          </ac:picMkLst>
        </pc:picChg>
      </pc:sldChg>
      <pc:sldChg chg="modSp new mod">
        <pc:chgData name="Dr Arunkumar Gopu" userId="6019f0b1-cf3d-4161-8c06-d2983d2859ad" providerId="ADAL" clId="{B53095EE-2704-CE40-B5A8-4276DDD033BE}" dt="2022-02-26T04:21:55.654" v="171" actId="27636"/>
        <pc:sldMkLst>
          <pc:docMk/>
          <pc:sldMk cId="3601715843" sldId="350"/>
        </pc:sldMkLst>
        <pc:spChg chg="mod">
          <ac:chgData name="Dr Arunkumar Gopu" userId="6019f0b1-cf3d-4161-8c06-d2983d2859ad" providerId="ADAL" clId="{B53095EE-2704-CE40-B5A8-4276DDD033BE}" dt="2022-02-26T04:19:04.726" v="93"/>
          <ac:spMkLst>
            <pc:docMk/>
            <pc:sldMk cId="3601715843" sldId="350"/>
            <ac:spMk id="2" creationId="{6085DBCC-E32D-4B49-81CA-CE04A1326EBE}"/>
          </ac:spMkLst>
        </pc:spChg>
        <pc:spChg chg="mod">
          <ac:chgData name="Dr Arunkumar Gopu" userId="6019f0b1-cf3d-4161-8c06-d2983d2859ad" providerId="ADAL" clId="{B53095EE-2704-CE40-B5A8-4276DDD033BE}" dt="2022-02-26T04:21:55.654" v="171" actId="27636"/>
          <ac:spMkLst>
            <pc:docMk/>
            <pc:sldMk cId="3601715843" sldId="350"/>
            <ac:spMk id="3" creationId="{D4812CF0-88DC-1045-A6A5-238A849B1F61}"/>
          </ac:spMkLst>
        </pc:spChg>
      </pc:sldChg>
      <pc:sldChg chg="addSp delSp modSp new mod ord">
        <pc:chgData name="Dr Arunkumar Gopu" userId="6019f0b1-cf3d-4161-8c06-d2983d2859ad" providerId="ADAL" clId="{B53095EE-2704-CE40-B5A8-4276DDD033BE}" dt="2022-02-26T04:29:43.691" v="205" actId="1076"/>
        <pc:sldMkLst>
          <pc:docMk/>
          <pc:sldMk cId="3868480465" sldId="351"/>
        </pc:sldMkLst>
        <pc:spChg chg="mod">
          <ac:chgData name="Dr Arunkumar Gopu" userId="6019f0b1-cf3d-4161-8c06-d2983d2859ad" providerId="ADAL" clId="{B53095EE-2704-CE40-B5A8-4276DDD033BE}" dt="2022-02-26T04:27:38.001" v="181"/>
          <ac:spMkLst>
            <pc:docMk/>
            <pc:sldMk cId="3868480465" sldId="351"/>
            <ac:spMk id="2" creationId="{3F22458C-176E-CD4D-A1EC-009D98B01BC6}"/>
          </ac:spMkLst>
        </pc:spChg>
        <pc:spChg chg="del mod">
          <ac:chgData name="Dr Arunkumar Gopu" userId="6019f0b1-cf3d-4161-8c06-d2983d2859ad" providerId="ADAL" clId="{B53095EE-2704-CE40-B5A8-4276DDD033BE}" dt="2022-02-26T04:27:52.301" v="183"/>
          <ac:spMkLst>
            <pc:docMk/>
            <pc:sldMk cId="3868480465" sldId="351"/>
            <ac:spMk id="3" creationId="{5240D743-6086-EE46-95F5-3BED20E65FBE}"/>
          </ac:spMkLst>
        </pc:spChg>
        <pc:spChg chg="add del mod">
          <ac:chgData name="Dr Arunkumar Gopu" userId="6019f0b1-cf3d-4161-8c06-d2983d2859ad" providerId="ADAL" clId="{B53095EE-2704-CE40-B5A8-4276DDD033BE}" dt="2022-02-26T04:28:18.823" v="189"/>
          <ac:spMkLst>
            <pc:docMk/>
            <pc:sldMk cId="3868480465" sldId="351"/>
            <ac:spMk id="7" creationId="{F82768FE-E484-B44B-BA50-DB4B5B88D43A}"/>
          </ac:spMkLst>
        </pc:spChg>
        <pc:spChg chg="add mod">
          <ac:chgData name="Dr Arunkumar Gopu" userId="6019f0b1-cf3d-4161-8c06-d2983d2859ad" providerId="ADAL" clId="{B53095EE-2704-CE40-B5A8-4276DDD033BE}" dt="2022-02-26T04:28:22.328" v="192"/>
          <ac:spMkLst>
            <pc:docMk/>
            <pc:sldMk cId="3868480465" sldId="351"/>
            <ac:spMk id="8" creationId="{2E484E1C-74A2-1246-BBDD-4A1564D2D558}"/>
          </ac:spMkLst>
        </pc:spChg>
        <pc:spChg chg="add mod">
          <ac:chgData name="Dr Arunkumar Gopu" userId="6019f0b1-cf3d-4161-8c06-d2983d2859ad" providerId="ADAL" clId="{B53095EE-2704-CE40-B5A8-4276DDD033BE}" dt="2022-02-26T04:29:04.745" v="201" actId="1076"/>
          <ac:spMkLst>
            <pc:docMk/>
            <pc:sldMk cId="3868480465" sldId="351"/>
            <ac:spMk id="9" creationId="{2E0A7F8B-CF11-BD40-8FB7-A89ECDE280F2}"/>
          </ac:spMkLst>
        </pc:spChg>
        <pc:picChg chg="add mod">
          <ac:chgData name="Dr Arunkumar Gopu" userId="6019f0b1-cf3d-4161-8c06-d2983d2859ad" providerId="ADAL" clId="{B53095EE-2704-CE40-B5A8-4276DDD033BE}" dt="2022-02-26T04:29:35.872" v="202" actId="1076"/>
          <ac:picMkLst>
            <pc:docMk/>
            <pc:sldMk cId="3868480465" sldId="351"/>
            <ac:picMk id="6" creationId="{D3991338-79B7-EC4D-A9DB-A4D630C8C3F0}"/>
          </ac:picMkLst>
        </pc:picChg>
        <pc:picChg chg="add mod">
          <ac:chgData name="Dr Arunkumar Gopu" userId="6019f0b1-cf3d-4161-8c06-d2983d2859ad" providerId="ADAL" clId="{B53095EE-2704-CE40-B5A8-4276DDD033BE}" dt="2022-02-26T04:29:43.691" v="205" actId="1076"/>
          <ac:picMkLst>
            <pc:docMk/>
            <pc:sldMk cId="3868480465" sldId="351"/>
            <ac:picMk id="10" creationId="{5A71DDDB-28CA-7044-AC31-3CF7D9363444}"/>
          </ac:picMkLst>
        </pc:picChg>
      </pc:sldChg>
      <pc:sldChg chg="modSp add mod">
        <pc:chgData name="Dr Arunkumar Gopu" userId="6019f0b1-cf3d-4161-8c06-d2983d2859ad" providerId="ADAL" clId="{B53095EE-2704-CE40-B5A8-4276DDD033BE}" dt="2022-02-26T10:39:21.933" v="215" actId="20577"/>
        <pc:sldMkLst>
          <pc:docMk/>
          <pc:sldMk cId="4195996828" sldId="352"/>
        </pc:sldMkLst>
        <pc:spChg chg="mod">
          <ac:chgData name="Dr Arunkumar Gopu" userId="6019f0b1-cf3d-4161-8c06-d2983d2859ad" providerId="ADAL" clId="{B53095EE-2704-CE40-B5A8-4276DDD033BE}" dt="2022-02-26T10:39:21.933" v="215" actId="20577"/>
          <ac:spMkLst>
            <pc:docMk/>
            <pc:sldMk cId="4195996828" sldId="352"/>
            <ac:spMk id="3" creationId="{D9E5427A-B36D-C547-8918-7D4C5769E52B}"/>
          </ac:spMkLst>
        </pc:spChg>
      </pc:sldChg>
      <pc:sldChg chg="addSp delSp modSp new mod">
        <pc:chgData name="Dr Arunkumar Gopu" userId="6019f0b1-cf3d-4161-8c06-d2983d2859ad" providerId="ADAL" clId="{B53095EE-2704-CE40-B5A8-4276DDD033BE}" dt="2022-02-26T10:40:57.681" v="231"/>
        <pc:sldMkLst>
          <pc:docMk/>
          <pc:sldMk cId="797086174" sldId="353"/>
        </pc:sldMkLst>
        <pc:spChg chg="mod">
          <ac:chgData name="Dr Arunkumar Gopu" userId="6019f0b1-cf3d-4161-8c06-d2983d2859ad" providerId="ADAL" clId="{B53095EE-2704-CE40-B5A8-4276DDD033BE}" dt="2022-02-26T10:40:57.681" v="231"/>
          <ac:spMkLst>
            <pc:docMk/>
            <pc:sldMk cId="797086174" sldId="353"/>
            <ac:spMk id="2" creationId="{E50930E6-181B-A64E-B4E4-8C2CC70D0CA5}"/>
          </ac:spMkLst>
        </pc:spChg>
        <pc:spChg chg="del">
          <ac:chgData name="Dr Arunkumar Gopu" userId="6019f0b1-cf3d-4161-8c06-d2983d2859ad" providerId="ADAL" clId="{B53095EE-2704-CE40-B5A8-4276DDD033BE}" dt="2022-02-26T10:40:41.727" v="227" actId="478"/>
          <ac:spMkLst>
            <pc:docMk/>
            <pc:sldMk cId="797086174" sldId="353"/>
            <ac:spMk id="3" creationId="{E705D51E-61D7-A44A-AC05-CC1CAB0909D7}"/>
          </ac:spMkLst>
        </pc:spChg>
        <pc:picChg chg="add mod">
          <ac:chgData name="Dr Arunkumar Gopu" userId="6019f0b1-cf3d-4161-8c06-d2983d2859ad" providerId="ADAL" clId="{B53095EE-2704-CE40-B5A8-4276DDD033BE}" dt="2022-02-26T10:40:51.554" v="230" actId="1076"/>
          <ac:picMkLst>
            <pc:docMk/>
            <pc:sldMk cId="797086174" sldId="353"/>
            <ac:picMk id="6" creationId="{CC8480FA-0EED-B64C-99B3-0F07E1733BB9}"/>
          </ac:picMkLst>
        </pc:picChg>
      </pc:sldChg>
      <pc:sldChg chg="modSp new mod">
        <pc:chgData name="Dr Arunkumar Gopu" userId="6019f0b1-cf3d-4161-8c06-d2983d2859ad" providerId="ADAL" clId="{B53095EE-2704-CE40-B5A8-4276DDD033BE}" dt="2022-02-26T10:45:37.197" v="256" actId="27636"/>
        <pc:sldMkLst>
          <pc:docMk/>
          <pc:sldMk cId="3379539684" sldId="354"/>
        </pc:sldMkLst>
        <pc:spChg chg="mod">
          <ac:chgData name="Dr Arunkumar Gopu" userId="6019f0b1-cf3d-4161-8c06-d2983d2859ad" providerId="ADAL" clId="{B53095EE-2704-CE40-B5A8-4276DDD033BE}" dt="2022-02-26T10:42:02.004" v="236" actId="20577"/>
          <ac:spMkLst>
            <pc:docMk/>
            <pc:sldMk cId="3379539684" sldId="354"/>
            <ac:spMk id="2" creationId="{777A0DEF-FCBF-2047-B905-120DADF867EA}"/>
          </ac:spMkLst>
        </pc:spChg>
        <pc:spChg chg="mod">
          <ac:chgData name="Dr Arunkumar Gopu" userId="6019f0b1-cf3d-4161-8c06-d2983d2859ad" providerId="ADAL" clId="{B53095EE-2704-CE40-B5A8-4276DDD033BE}" dt="2022-02-26T10:45:37.197" v="256" actId="27636"/>
          <ac:spMkLst>
            <pc:docMk/>
            <pc:sldMk cId="3379539684" sldId="354"/>
            <ac:spMk id="3" creationId="{34DA9A98-C704-8B47-A633-5D8C12E667A2}"/>
          </ac:spMkLst>
        </pc:spChg>
      </pc:sldChg>
      <pc:sldChg chg="addSp delSp modSp add mod ord">
        <pc:chgData name="Dr Arunkumar Gopu" userId="6019f0b1-cf3d-4161-8c06-d2983d2859ad" providerId="ADAL" clId="{B53095EE-2704-CE40-B5A8-4276DDD033BE}" dt="2022-02-26T10:46:49.096" v="267" actId="1076"/>
        <pc:sldMkLst>
          <pc:docMk/>
          <pc:sldMk cId="2342986364" sldId="355"/>
        </pc:sldMkLst>
        <pc:spChg chg="del mod">
          <ac:chgData name="Dr Arunkumar Gopu" userId="6019f0b1-cf3d-4161-8c06-d2983d2859ad" providerId="ADAL" clId="{B53095EE-2704-CE40-B5A8-4276DDD033BE}" dt="2022-02-26T10:46:36.546" v="264" actId="478"/>
          <ac:spMkLst>
            <pc:docMk/>
            <pc:sldMk cId="2342986364" sldId="355"/>
            <ac:spMk id="3" creationId="{34DA9A98-C704-8B47-A633-5D8C12E667A2}"/>
          </ac:spMkLst>
        </pc:spChg>
        <pc:spChg chg="add del mod">
          <ac:chgData name="Dr Arunkumar Gopu" userId="6019f0b1-cf3d-4161-8c06-d2983d2859ad" providerId="ADAL" clId="{B53095EE-2704-CE40-B5A8-4276DDD033BE}" dt="2022-02-26T10:46:39.200" v="265" actId="478"/>
          <ac:spMkLst>
            <pc:docMk/>
            <pc:sldMk cId="2342986364" sldId="355"/>
            <ac:spMk id="8" creationId="{A95A0D9C-67C9-B847-BA8D-D5B1D2AD4A70}"/>
          </ac:spMkLst>
        </pc:spChg>
        <pc:picChg chg="add mod">
          <ac:chgData name="Dr Arunkumar Gopu" userId="6019f0b1-cf3d-4161-8c06-d2983d2859ad" providerId="ADAL" clId="{B53095EE-2704-CE40-B5A8-4276DDD033BE}" dt="2022-02-26T10:46:49.096" v="267" actId="1076"/>
          <ac:picMkLst>
            <pc:docMk/>
            <pc:sldMk cId="2342986364" sldId="355"/>
            <ac:picMk id="6" creationId="{D37A2F64-6EE0-A241-BBB8-E3DA2E67C16F}"/>
          </ac:picMkLst>
        </pc:picChg>
      </pc:sldChg>
      <pc:sldChg chg="addSp delSp modSp add mod">
        <pc:chgData name="Dr Arunkumar Gopu" userId="6019f0b1-cf3d-4161-8c06-d2983d2859ad" providerId="ADAL" clId="{B53095EE-2704-CE40-B5A8-4276DDD033BE}" dt="2022-02-26T10:47:37.043" v="273" actId="1076"/>
        <pc:sldMkLst>
          <pc:docMk/>
          <pc:sldMk cId="721581664" sldId="356"/>
        </pc:sldMkLst>
        <pc:spChg chg="del mod">
          <ac:chgData name="Dr Arunkumar Gopu" userId="6019f0b1-cf3d-4161-8c06-d2983d2859ad" providerId="ADAL" clId="{B53095EE-2704-CE40-B5A8-4276DDD033BE}" dt="2022-02-26T10:47:30.461" v="270" actId="478"/>
          <ac:spMkLst>
            <pc:docMk/>
            <pc:sldMk cId="721581664" sldId="356"/>
            <ac:spMk id="3" creationId="{34DA9A98-C704-8B47-A633-5D8C12E667A2}"/>
          </ac:spMkLst>
        </pc:spChg>
        <pc:picChg chg="add mod">
          <ac:chgData name="Dr Arunkumar Gopu" userId="6019f0b1-cf3d-4161-8c06-d2983d2859ad" providerId="ADAL" clId="{B53095EE-2704-CE40-B5A8-4276DDD033BE}" dt="2022-02-26T10:47:37.043" v="273" actId="1076"/>
          <ac:picMkLst>
            <pc:docMk/>
            <pc:sldMk cId="721581664" sldId="356"/>
            <ac:picMk id="6" creationId="{D13C5CFB-6EC9-6B43-B346-17536E251277}"/>
          </ac:picMkLst>
        </pc:picChg>
      </pc:sldChg>
      <pc:sldChg chg="add del">
        <pc:chgData name="Dr Arunkumar Gopu" userId="6019f0b1-cf3d-4161-8c06-d2983d2859ad" providerId="ADAL" clId="{B53095EE-2704-CE40-B5A8-4276DDD033BE}" dt="2022-02-26T10:46:09.639" v="261" actId="2696"/>
        <pc:sldMkLst>
          <pc:docMk/>
          <pc:sldMk cId="2116798042" sldId="356"/>
        </pc:sldMkLst>
      </pc:sldChg>
      <pc:sldChg chg="addSp delSp modSp add mod">
        <pc:chgData name="Dr Arunkumar Gopu" userId="6019f0b1-cf3d-4161-8c06-d2983d2859ad" providerId="ADAL" clId="{B53095EE-2704-CE40-B5A8-4276DDD033BE}" dt="2022-02-26T10:48:56.072" v="279" actId="1076"/>
        <pc:sldMkLst>
          <pc:docMk/>
          <pc:sldMk cId="2952010027" sldId="357"/>
        </pc:sldMkLst>
        <pc:picChg chg="add mod">
          <ac:chgData name="Dr Arunkumar Gopu" userId="6019f0b1-cf3d-4161-8c06-d2983d2859ad" providerId="ADAL" clId="{B53095EE-2704-CE40-B5A8-4276DDD033BE}" dt="2022-02-26T10:48:56.072" v="279" actId="1076"/>
          <ac:picMkLst>
            <pc:docMk/>
            <pc:sldMk cId="2952010027" sldId="357"/>
            <ac:picMk id="3" creationId="{5A202E03-8294-274B-B80B-703CB63F2F68}"/>
          </ac:picMkLst>
        </pc:picChg>
        <pc:picChg chg="del">
          <ac:chgData name="Dr Arunkumar Gopu" userId="6019f0b1-cf3d-4161-8c06-d2983d2859ad" providerId="ADAL" clId="{B53095EE-2704-CE40-B5A8-4276DDD033BE}" dt="2022-02-26T10:48:36.455" v="275" actId="478"/>
          <ac:picMkLst>
            <pc:docMk/>
            <pc:sldMk cId="2952010027" sldId="357"/>
            <ac:picMk id="6" creationId="{D13C5CFB-6EC9-6B43-B346-17536E251277}"/>
          </ac:picMkLst>
        </pc:picChg>
      </pc:sldChg>
      <pc:sldChg chg="modSp add mod ord">
        <pc:chgData name="Dr Arunkumar Gopu" userId="6019f0b1-cf3d-4161-8c06-d2983d2859ad" providerId="ADAL" clId="{B53095EE-2704-CE40-B5A8-4276DDD033BE}" dt="2022-02-26T10:51:23.922" v="325" actId="20577"/>
        <pc:sldMkLst>
          <pc:docMk/>
          <pc:sldMk cId="1900361304" sldId="358"/>
        </pc:sldMkLst>
        <pc:spChg chg="mod">
          <ac:chgData name="Dr Arunkumar Gopu" userId="6019f0b1-cf3d-4161-8c06-d2983d2859ad" providerId="ADAL" clId="{B53095EE-2704-CE40-B5A8-4276DDD033BE}" dt="2022-02-26T10:51:23.922" v="325" actId="20577"/>
          <ac:spMkLst>
            <pc:docMk/>
            <pc:sldMk cId="1900361304" sldId="358"/>
            <ac:spMk id="3" creationId="{34DA9A98-C704-8B47-A633-5D8C12E667A2}"/>
          </ac:spMkLst>
        </pc:spChg>
      </pc:sldChg>
      <pc:sldChg chg="addSp modSp new mod">
        <pc:chgData name="Dr Arunkumar Gopu" userId="6019f0b1-cf3d-4161-8c06-d2983d2859ad" providerId="ADAL" clId="{B53095EE-2704-CE40-B5A8-4276DDD033BE}" dt="2022-02-26T10:54:34.336" v="401" actId="1076"/>
        <pc:sldMkLst>
          <pc:docMk/>
          <pc:sldMk cId="743945725" sldId="359"/>
        </pc:sldMkLst>
        <pc:spChg chg="mod">
          <ac:chgData name="Dr Arunkumar Gopu" userId="6019f0b1-cf3d-4161-8c06-d2983d2859ad" providerId="ADAL" clId="{B53095EE-2704-CE40-B5A8-4276DDD033BE}" dt="2022-02-26T10:51:57.088" v="330" actId="20577"/>
          <ac:spMkLst>
            <pc:docMk/>
            <pc:sldMk cId="743945725" sldId="359"/>
            <ac:spMk id="2" creationId="{7D0ADC60-8B6B-AF40-904A-4FB87F8851A2}"/>
          </ac:spMkLst>
        </pc:spChg>
        <pc:spChg chg="mod">
          <ac:chgData name="Dr Arunkumar Gopu" userId="6019f0b1-cf3d-4161-8c06-d2983d2859ad" providerId="ADAL" clId="{B53095EE-2704-CE40-B5A8-4276DDD033BE}" dt="2022-02-26T10:52:55.197" v="383" actId="20577"/>
          <ac:spMkLst>
            <pc:docMk/>
            <pc:sldMk cId="743945725" sldId="359"/>
            <ac:spMk id="3" creationId="{B3360CB0-6551-9048-84B3-3E80B5AE2025}"/>
          </ac:spMkLst>
        </pc:spChg>
        <pc:picChg chg="add mod">
          <ac:chgData name="Dr Arunkumar Gopu" userId="6019f0b1-cf3d-4161-8c06-d2983d2859ad" providerId="ADAL" clId="{B53095EE-2704-CE40-B5A8-4276DDD033BE}" dt="2022-02-26T10:54:34.336" v="401" actId="1076"/>
          <ac:picMkLst>
            <pc:docMk/>
            <pc:sldMk cId="743945725" sldId="359"/>
            <ac:picMk id="6" creationId="{060A89B3-6507-804D-94D1-978F53F235EE}"/>
          </ac:picMkLst>
        </pc:picChg>
        <pc:picChg chg="add mod">
          <ac:chgData name="Dr Arunkumar Gopu" userId="6019f0b1-cf3d-4161-8c06-d2983d2859ad" providerId="ADAL" clId="{B53095EE-2704-CE40-B5A8-4276DDD033BE}" dt="2022-02-26T10:54:34.336" v="401" actId="1076"/>
          <ac:picMkLst>
            <pc:docMk/>
            <pc:sldMk cId="743945725" sldId="359"/>
            <ac:picMk id="7" creationId="{E890CA81-EB90-1946-BA40-A76DD7F50FD7}"/>
          </ac:picMkLst>
        </pc:picChg>
      </pc:sldChg>
      <pc:sldChg chg="delSp modSp add mod">
        <pc:chgData name="Dr Arunkumar Gopu" userId="6019f0b1-cf3d-4161-8c06-d2983d2859ad" providerId="ADAL" clId="{B53095EE-2704-CE40-B5A8-4276DDD033BE}" dt="2022-02-26T10:55:29.199" v="409" actId="114"/>
        <pc:sldMkLst>
          <pc:docMk/>
          <pc:sldMk cId="1292525854" sldId="360"/>
        </pc:sldMkLst>
        <pc:spChg chg="mod">
          <ac:chgData name="Dr Arunkumar Gopu" userId="6019f0b1-cf3d-4161-8c06-d2983d2859ad" providerId="ADAL" clId="{B53095EE-2704-CE40-B5A8-4276DDD033BE}" dt="2022-02-26T10:55:29.199" v="409" actId="114"/>
          <ac:spMkLst>
            <pc:docMk/>
            <pc:sldMk cId="1292525854" sldId="360"/>
            <ac:spMk id="3" creationId="{B3360CB0-6551-9048-84B3-3E80B5AE2025}"/>
          </ac:spMkLst>
        </pc:spChg>
        <pc:picChg chg="del">
          <ac:chgData name="Dr Arunkumar Gopu" userId="6019f0b1-cf3d-4161-8c06-d2983d2859ad" providerId="ADAL" clId="{B53095EE-2704-CE40-B5A8-4276DDD033BE}" dt="2022-02-26T10:53:38.279" v="389" actId="478"/>
          <ac:picMkLst>
            <pc:docMk/>
            <pc:sldMk cId="1292525854" sldId="360"/>
            <ac:picMk id="6" creationId="{060A89B3-6507-804D-94D1-978F53F235EE}"/>
          </ac:picMkLst>
        </pc:picChg>
      </pc:sldChg>
      <pc:sldChg chg="modSp add mod">
        <pc:chgData name="Dr Arunkumar Gopu" userId="6019f0b1-cf3d-4161-8c06-d2983d2859ad" providerId="ADAL" clId="{B53095EE-2704-CE40-B5A8-4276DDD033BE}" dt="2022-02-26T10:56:14.056" v="414"/>
        <pc:sldMkLst>
          <pc:docMk/>
          <pc:sldMk cId="507029100" sldId="361"/>
        </pc:sldMkLst>
        <pc:spChg chg="mod">
          <ac:chgData name="Dr Arunkumar Gopu" userId="6019f0b1-cf3d-4161-8c06-d2983d2859ad" providerId="ADAL" clId="{B53095EE-2704-CE40-B5A8-4276DDD033BE}" dt="2022-02-26T10:56:14.056" v="414"/>
          <ac:spMkLst>
            <pc:docMk/>
            <pc:sldMk cId="507029100" sldId="361"/>
            <ac:spMk id="3" creationId="{B3360CB0-6551-9048-84B3-3E80B5AE2025}"/>
          </ac:spMkLst>
        </pc:spChg>
      </pc:sldChg>
      <pc:sldChg chg="add del">
        <pc:chgData name="Dr Arunkumar Gopu" userId="6019f0b1-cf3d-4161-8c06-d2983d2859ad" providerId="ADAL" clId="{B53095EE-2704-CE40-B5A8-4276DDD033BE}" dt="2022-02-26T10:53:46.706" v="394" actId="2696"/>
        <pc:sldMkLst>
          <pc:docMk/>
          <pc:sldMk cId="2758785875" sldId="361"/>
        </pc:sldMkLst>
      </pc:sldChg>
      <pc:sldChg chg="addSp delSp modSp add mod">
        <pc:chgData name="Dr Arunkumar Gopu" userId="6019f0b1-cf3d-4161-8c06-d2983d2859ad" providerId="ADAL" clId="{B53095EE-2704-CE40-B5A8-4276DDD033BE}" dt="2022-02-26T10:57:08.507" v="419" actId="1076"/>
        <pc:sldMkLst>
          <pc:docMk/>
          <pc:sldMk cId="867589266" sldId="362"/>
        </pc:sldMkLst>
        <pc:spChg chg="del">
          <ac:chgData name="Dr Arunkumar Gopu" userId="6019f0b1-cf3d-4161-8c06-d2983d2859ad" providerId="ADAL" clId="{B53095EE-2704-CE40-B5A8-4276DDD033BE}" dt="2022-02-26T10:56:46.267" v="415" actId="478"/>
          <ac:spMkLst>
            <pc:docMk/>
            <pc:sldMk cId="867589266" sldId="362"/>
            <ac:spMk id="3" creationId="{B3360CB0-6551-9048-84B3-3E80B5AE2025}"/>
          </ac:spMkLst>
        </pc:spChg>
        <pc:picChg chg="add mod">
          <ac:chgData name="Dr Arunkumar Gopu" userId="6019f0b1-cf3d-4161-8c06-d2983d2859ad" providerId="ADAL" clId="{B53095EE-2704-CE40-B5A8-4276DDD033BE}" dt="2022-02-26T10:57:08.507" v="419" actId="1076"/>
          <ac:picMkLst>
            <pc:docMk/>
            <pc:sldMk cId="867589266" sldId="362"/>
            <ac:picMk id="6" creationId="{87523EF9-8644-B948-A639-7C84D09F2ECF}"/>
          </ac:picMkLst>
        </pc:picChg>
      </pc:sldChg>
      <pc:sldChg chg="add del">
        <pc:chgData name="Dr Arunkumar Gopu" userId="6019f0b1-cf3d-4161-8c06-d2983d2859ad" providerId="ADAL" clId="{B53095EE-2704-CE40-B5A8-4276DDD033BE}" dt="2022-02-26T10:53:46.706" v="394" actId="2696"/>
        <pc:sldMkLst>
          <pc:docMk/>
          <pc:sldMk cId="3485479871" sldId="362"/>
        </pc:sldMkLst>
      </pc:sldChg>
      <pc:sldChg chg="addSp delSp modSp add mod">
        <pc:chgData name="Dr Arunkumar Gopu" userId="6019f0b1-cf3d-4161-8c06-d2983d2859ad" providerId="ADAL" clId="{B53095EE-2704-CE40-B5A8-4276DDD033BE}" dt="2022-02-26T10:57:53.343" v="425"/>
        <pc:sldMkLst>
          <pc:docMk/>
          <pc:sldMk cId="883436013" sldId="363"/>
        </pc:sldMkLst>
        <pc:spChg chg="del">
          <ac:chgData name="Dr Arunkumar Gopu" userId="6019f0b1-cf3d-4161-8c06-d2983d2859ad" providerId="ADAL" clId="{B53095EE-2704-CE40-B5A8-4276DDD033BE}" dt="2022-02-26T10:57:14.836" v="420" actId="478"/>
          <ac:spMkLst>
            <pc:docMk/>
            <pc:sldMk cId="883436013" sldId="363"/>
            <ac:spMk id="3" creationId="{B3360CB0-6551-9048-84B3-3E80B5AE2025}"/>
          </ac:spMkLst>
        </pc:spChg>
        <pc:picChg chg="add mod">
          <ac:chgData name="Dr Arunkumar Gopu" userId="6019f0b1-cf3d-4161-8c06-d2983d2859ad" providerId="ADAL" clId="{B53095EE-2704-CE40-B5A8-4276DDD033BE}" dt="2022-02-26T10:57:47.291" v="423" actId="1076"/>
          <ac:picMkLst>
            <pc:docMk/>
            <pc:sldMk cId="883436013" sldId="363"/>
            <ac:picMk id="6" creationId="{D7250D9E-0850-034A-AD96-47D040B057BD}"/>
          </ac:picMkLst>
        </pc:picChg>
        <pc:picChg chg="add del">
          <ac:chgData name="Dr Arunkumar Gopu" userId="6019f0b1-cf3d-4161-8c06-d2983d2859ad" providerId="ADAL" clId="{B53095EE-2704-CE40-B5A8-4276DDD033BE}" dt="2022-02-26T10:57:53.343" v="425"/>
          <ac:picMkLst>
            <pc:docMk/>
            <pc:sldMk cId="883436013" sldId="363"/>
            <ac:picMk id="7" creationId="{AED9AAD4-12E4-9A40-8DCF-9CC01ABBFFEB}"/>
          </ac:picMkLst>
        </pc:picChg>
      </pc:sldChg>
      <pc:sldChg chg="add del">
        <pc:chgData name="Dr Arunkumar Gopu" userId="6019f0b1-cf3d-4161-8c06-d2983d2859ad" providerId="ADAL" clId="{B53095EE-2704-CE40-B5A8-4276DDD033BE}" dt="2022-02-26T10:53:46.706" v="394" actId="2696"/>
        <pc:sldMkLst>
          <pc:docMk/>
          <pc:sldMk cId="1014320090" sldId="363"/>
        </pc:sldMkLst>
      </pc:sldChg>
      <pc:sldChg chg="addSp delSp modSp add mod">
        <pc:chgData name="Dr Arunkumar Gopu" userId="6019f0b1-cf3d-4161-8c06-d2983d2859ad" providerId="ADAL" clId="{B53095EE-2704-CE40-B5A8-4276DDD033BE}" dt="2022-02-26T10:58:48.882" v="430" actId="1076"/>
        <pc:sldMkLst>
          <pc:docMk/>
          <pc:sldMk cId="2048197871" sldId="364"/>
        </pc:sldMkLst>
        <pc:picChg chg="add mod">
          <ac:chgData name="Dr Arunkumar Gopu" userId="6019f0b1-cf3d-4161-8c06-d2983d2859ad" providerId="ADAL" clId="{B53095EE-2704-CE40-B5A8-4276DDD033BE}" dt="2022-02-26T10:58:48.882" v="430" actId="1076"/>
          <ac:picMkLst>
            <pc:docMk/>
            <pc:sldMk cId="2048197871" sldId="364"/>
            <ac:picMk id="3" creationId="{B9DEDEE7-DF2A-C54E-9E65-A0028667C9D5}"/>
          </ac:picMkLst>
        </pc:picChg>
        <pc:picChg chg="del">
          <ac:chgData name="Dr Arunkumar Gopu" userId="6019f0b1-cf3d-4161-8c06-d2983d2859ad" providerId="ADAL" clId="{B53095EE-2704-CE40-B5A8-4276DDD033BE}" dt="2022-02-26T10:57:57.694" v="427" actId="478"/>
          <ac:picMkLst>
            <pc:docMk/>
            <pc:sldMk cId="2048197871" sldId="364"/>
            <ac:picMk id="6" creationId="{D7250D9E-0850-034A-AD96-47D040B057BD}"/>
          </ac:picMkLst>
        </pc:picChg>
      </pc:sldChg>
      <pc:sldChg chg="add del">
        <pc:chgData name="Dr Arunkumar Gopu" userId="6019f0b1-cf3d-4161-8c06-d2983d2859ad" providerId="ADAL" clId="{B53095EE-2704-CE40-B5A8-4276DDD033BE}" dt="2022-02-26T10:53:46.706" v="394" actId="2696"/>
        <pc:sldMkLst>
          <pc:docMk/>
          <pc:sldMk cId="3989100063" sldId="364"/>
        </pc:sldMkLst>
      </pc:sldChg>
      <pc:sldChg chg="modSp new mod">
        <pc:chgData name="Dr Arunkumar Gopu" userId="6019f0b1-cf3d-4161-8c06-d2983d2859ad" providerId="ADAL" clId="{B53095EE-2704-CE40-B5A8-4276DDD033BE}" dt="2022-02-26T11:00:57.676" v="476" actId="20577"/>
        <pc:sldMkLst>
          <pc:docMk/>
          <pc:sldMk cId="1145813337" sldId="365"/>
        </pc:sldMkLst>
        <pc:spChg chg="mod">
          <ac:chgData name="Dr Arunkumar Gopu" userId="6019f0b1-cf3d-4161-8c06-d2983d2859ad" providerId="ADAL" clId="{B53095EE-2704-CE40-B5A8-4276DDD033BE}" dt="2022-02-26T11:00:45.177" v="437"/>
          <ac:spMkLst>
            <pc:docMk/>
            <pc:sldMk cId="1145813337" sldId="365"/>
            <ac:spMk id="2" creationId="{016CE059-766C-2941-9F36-C05C8B8ED163}"/>
          </ac:spMkLst>
        </pc:spChg>
        <pc:spChg chg="mod">
          <ac:chgData name="Dr Arunkumar Gopu" userId="6019f0b1-cf3d-4161-8c06-d2983d2859ad" providerId="ADAL" clId="{B53095EE-2704-CE40-B5A8-4276DDD033BE}" dt="2022-02-26T11:00:57.676" v="476" actId="20577"/>
          <ac:spMkLst>
            <pc:docMk/>
            <pc:sldMk cId="1145813337" sldId="365"/>
            <ac:spMk id="3" creationId="{94227582-B2EF-804B-A0E1-70B1B49A442F}"/>
          </ac:spMkLst>
        </pc:spChg>
      </pc:sldChg>
    </pc:docChg>
  </pc:docChgLst>
  <pc:docChgLst>
    <pc:chgData name="Arunkumar Gopu" userId="b635e9c2b5ff7d41" providerId="LiveId" clId="{A847E95E-045A-434E-99CB-106F881513D6}"/>
    <pc:docChg chg="modSld">
      <pc:chgData name="Arunkumar Gopu" userId="b635e9c2b5ff7d41" providerId="LiveId" clId="{A847E95E-045A-434E-99CB-106F881513D6}" dt="2021-07-28T11:10:00.487" v="0"/>
      <pc:docMkLst>
        <pc:docMk/>
      </pc:docMkLst>
      <pc:sldChg chg="addSp modSp">
        <pc:chgData name="Arunkumar Gopu" userId="b635e9c2b5ff7d41" providerId="LiveId" clId="{A847E95E-045A-434E-99CB-106F881513D6}" dt="2021-07-28T11:10:00.487" v="0"/>
        <pc:sldMkLst>
          <pc:docMk/>
          <pc:sldMk cId="1137263528" sldId="329"/>
        </pc:sldMkLst>
        <pc:picChg chg="add mod">
          <ac:chgData name="Arunkumar Gopu" userId="b635e9c2b5ff7d41" providerId="LiveId" clId="{A847E95E-045A-434E-99CB-106F881513D6}" dt="2021-07-28T11:10:00.487" v="0"/>
          <ac:picMkLst>
            <pc:docMk/>
            <pc:sldMk cId="1137263528" sldId="329"/>
            <ac:picMk id="6" creationId="{1D633CF3-5ADE-F94F-BEBB-B85101485B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911E00-4A3E-F044-AC98-41EF943AF2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C18C5-B589-BB42-A08B-48C87F50C9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E903B-9685-684C-9775-F82FE4D13DD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C55F7-BC76-1A43-86CB-8A982C47F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EA4FB-38F2-7E4F-8474-BE2BEBF303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7A463-4FD9-5B46-85E5-3E3331FD1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5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1E1F4-1896-5142-99C4-D1F66331BF7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6698-624B-8548-886E-A233B989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08AE-819A-4840-80E7-756D128C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>
                <a:solidFill>
                  <a:srgbClr val="86141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41E2-AF0D-1C4B-AB77-F71E753DA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096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F1ED-C70F-234E-94D1-2D44E71A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180899" cy="1325563"/>
          </a:xfrm>
        </p:spPr>
        <p:txBody>
          <a:bodyPr/>
          <a:lstStyle>
            <a:lvl1pPr>
              <a:defRPr>
                <a:solidFill>
                  <a:srgbClr val="86141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CA86-D490-554C-A714-814C8523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B9BB-ABDC-1749-AB9F-B6A688D0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A9CC-736F-EB49-B481-87A1D157571B}" type="datetime1">
              <a:rPr lang="en-IN" smtClean="0"/>
              <a:t>25-05-2022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21A4-42FF-C34A-8AF0-2A86A2B6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Slides prepared by: Dr.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Gopu</a:t>
            </a:r>
            <a:r>
              <a:rPr lang="en-US" dirty="0"/>
              <a:t>, Senior Assistant Professor, VIT-AP University, Amaravati.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079B2-477B-9A49-B57F-81569136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51C3E84-6C20-5741-82D1-18EE5BCD4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9600" y="41034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6F6-4343-3B40-9538-3BCED5D0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DD27-09E6-154C-8CAC-A4E0B154E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0CFD-57CE-5D49-B19A-1218260F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B88E3-BCEE-F749-B0A9-C3B50219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19EF-5D75-5744-9193-B8EC895A105D}" type="datetime1">
              <a:rPr lang="en-IN" smtClean="0"/>
              <a:t>25-05-2022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7E6C-B0EB-5A46-B11B-A6F38EB2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Slides prepared by: Dr.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Gopu</a:t>
            </a:r>
            <a:r>
              <a:rPr lang="en-US" dirty="0"/>
              <a:t>, Senior Assistant Professor, VIT-AP University, Amaravati.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6EFB5-BCC9-AC4E-A69C-BD35C71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xpla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E4F5-F410-D643-AC28-8CA6E7548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701721"/>
            <a:ext cx="10517187" cy="101327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0FC2C-7520-2348-BB08-01BBDD0C0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6612" y="402771"/>
            <a:ext cx="10517187" cy="42989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AF27D-EC05-084E-906C-EA696E4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574E-24CD-564D-96F3-804B3115A959}" type="datetime1">
              <a:rPr lang="en-IN" smtClean="0"/>
              <a:t>25-05-2022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C71AA-2E42-6742-93C8-F0BECEDB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Slides prepared by: Dr.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Gopu</a:t>
            </a:r>
            <a:r>
              <a:rPr lang="en-US" dirty="0"/>
              <a:t>, Senior Assistant Professor, VIT-AP University, Amaravati.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80D41-3506-5748-B81D-E16AA6CC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8DF8-CC47-C34F-BFBD-D25B3FBA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6268"/>
            <a:ext cx="10515600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4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05F02-434B-004E-AC1A-2469A4F8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5FE8-C3E6-1F49-BE84-C74D2187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FDBE-D0EA-774C-B53B-8BAFD8EF5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8118-C88F-2845-864A-8847A1C3625E}" type="datetime1">
              <a:rPr lang="en-IN" smtClean="0"/>
              <a:t>25-05-2022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1890-AE78-D047-91FF-40270BF97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8171" y="6356350"/>
            <a:ext cx="88718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Slides prepared by: Dr.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Gopu</a:t>
            </a:r>
            <a:r>
              <a:rPr lang="en-US" dirty="0"/>
              <a:t>, Senior Assistant Professor, VIT-AP University, Amaravati.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505D-43B4-6544-91BF-BE606E2A6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8628" y="6356350"/>
            <a:ext cx="555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DF9D-C219-B24D-9CD4-0503F6C03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86141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1910-6BCB-964F-99CD-CA4112153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5117"/>
          </a:xfrm>
        </p:spPr>
        <p:txBody>
          <a:bodyPr>
            <a:normAutofit/>
          </a:bodyPr>
          <a:lstStyle/>
          <a:p>
            <a:r>
              <a:rPr lang="en-IN" sz="5300" dirty="0"/>
              <a:t>Cloud Computing – CSE4001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B0E24-39B1-0645-A7A7-298E9A7FE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1890"/>
            <a:ext cx="9144000" cy="204374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Course Instructor: Dr.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Gopu</a:t>
            </a:r>
            <a:endParaRPr lang="en-US" dirty="0"/>
          </a:p>
          <a:p>
            <a:pPr algn="ctr"/>
            <a:r>
              <a:rPr lang="en-US" dirty="0"/>
              <a:t>Senior Assistant Professor – Grade I</a:t>
            </a:r>
          </a:p>
          <a:p>
            <a:pPr algn="ctr"/>
            <a:r>
              <a:rPr lang="en-US" dirty="0"/>
              <a:t>School of Computer Science and Engineering (SCOPE)</a:t>
            </a:r>
          </a:p>
          <a:p>
            <a:pPr algn="ctr"/>
            <a:r>
              <a:rPr lang="en-US" dirty="0"/>
              <a:t>VIT – AP University, Amaravati, Andhra Pradesh.</a:t>
            </a:r>
          </a:p>
          <a:p>
            <a:pPr algn="ctr"/>
            <a:r>
              <a:rPr lang="en-US" dirty="0"/>
              <a:t>Email-id: </a:t>
            </a:r>
            <a:r>
              <a:rPr lang="en-US" dirty="0" err="1"/>
              <a:t>arunkumar.gopu@vitap.ac.in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69C-C1D4-6C4D-9F79-7DD171E6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F7CD6-295D-7C48-B9B7-9492D93D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an IaaS environment is used to provide cloud consumers with virtualized network environments.</a:t>
            </a:r>
          </a:p>
          <a:p>
            <a:endParaRPr lang="en-IN" dirty="0"/>
          </a:p>
          <a:p>
            <a:r>
              <a:rPr lang="en-IN" dirty="0"/>
              <a:t>Each cloud consumer is segregated into a tenant environment that isolates IT resources from the rest of the cloud through the Internet.</a:t>
            </a:r>
          </a:p>
          <a:p>
            <a:endParaRPr lang="en-IN" dirty="0"/>
          </a:p>
          <a:p>
            <a:r>
              <a:rPr lang="en-IN" dirty="0"/>
              <a:t> VLANs and network access control software collaboratively realize the corresponding logical network perimeters.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587C3-0D7B-E14F-B4FB-73EBC906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1F3AD-67D4-A141-AD28-26B2482D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25-FACB-8249-9FD0-75F373BD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and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0884-B145-9446-9578-02FDFBE4F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Within IaaS environments, cloud providers can automatically provision virtual servers via the dynamic vertical scaling type of the dynamic scalability architecture. </a:t>
            </a:r>
          </a:p>
          <a:p>
            <a:r>
              <a:rPr lang="en-IN" dirty="0"/>
              <a:t>This can be performed through the VIM, if the host physical servers have sufficient capacity. </a:t>
            </a:r>
          </a:p>
          <a:p>
            <a:r>
              <a:rPr lang="en-IN" dirty="0"/>
              <a:t>The VIM can scale virtual servers out using resource replication as part of a </a:t>
            </a:r>
            <a:r>
              <a:rPr lang="en-IN" dirty="0">
                <a:solidFill>
                  <a:srgbClr val="FF0000"/>
                </a:solidFill>
              </a:rPr>
              <a:t>resource pool architecture</a:t>
            </a:r>
            <a:r>
              <a:rPr lang="en-IN" dirty="0"/>
              <a:t>, if a given physical server has insufficient capacity to support </a:t>
            </a:r>
            <a:r>
              <a:rPr lang="en-IN" dirty="0">
                <a:solidFill>
                  <a:srgbClr val="FF0000"/>
                </a:solidFill>
              </a:rPr>
              <a:t>vertical scaling</a:t>
            </a:r>
            <a:r>
              <a:rPr lang="en-IN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CE165-E535-084F-93AA-94E265B4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3BC0-34E5-6047-B2AA-257795A9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9FE-C151-8B47-A2C5-156C9B65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and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B78F-7D7B-EA40-91C5-510BB94D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load balancer mechanism</a:t>
            </a:r>
            <a:r>
              <a:rPr lang="en-IN" dirty="0"/>
              <a:t>, as part of a workload distribution architecture, can be used to distribute the workload among IT resources in a pool to complete the </a:t>
            </a:r>
            <a:r>
              <a:rPr lang="en-IN" dirty="0">
                <a:solidFill>
                  <a:srgbClr val="FF0000"/>
                </a:solidFill>
              </a:rPr>
              <a:t>horizontal scaling process</a:t>
            </a:r>
            <a:r>
              <a:rPr lang="en-IN" dirty="0"/>
              <a:t>.</a:t>
            </a:r>
          </a:p>
          <a:p>
            <a:r>
              <a:rPr lang="en-IN" dirty="0"/>
              <a:t> Manual scalability requires the cloud consumer to interact with a usage and administration program to explicitly request IT resource scaling. </a:t>
            </a:r>
          </a:p>
          <a:p>
            <a:r>
              <a:rPr lang="en-IN" dirty="0"/>
              <a:t>Automatic scalability requires the </a:t>
            </a:r>
            <a:r>
              <a:rPr lang="en-IN" dirty="0">
                <a:solidFill>
                  <a:srgbClr val="FF0000"/>
                </a:solidFill>
              </a:rPr>
              <a:t>automated scaling listener </a:t>
            </a:r>
            <a:r>
              <a:rPr lang="en-IN" dirty="0"/>
              <a:t>to monitor the workload and reactively scale the resource capacity.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F861-7733-6E4E-8C03-39CDB612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0880B-F7CE-714E-9577-3FD718CA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1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28A3-7C3F-114C-B022-2A0963FB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and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A18B-36ED-9A4E-99CC-0542017E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mechanism typically acts as a monitoring agent that tracks IT resource usage in order to notify the </a:t>
            </a:r>
            <a:r>
              <a:rPr lang="en-IN" dirty="0">
                <a:solidFill>
                  <a:srgbClr val="FF0000"/>
                </a:solidFill>
              </a:rPr>
              <a:t>resource management system </a:t>
            </a:r>
            <a:r>
              <a:rPr lang="en-IN" dirty="0"/>
              <a:t>when capacity has been exceeded. </a:t>
            </a:r>
          </a:p>
          <a:p>
            <a:r>
              <a:rPr lang="en-IN" dirty="0"/>
              <a:t>Replicated IT resources can be arranged in </a:t>
            </a:r>
            <a:r>
              <a:rPr lang="en-IN" dirty="0">
                <a:solidFill>
                  <a:srgbClr val="FF0000"/>
                </a:solidFill>
              </a:rPr>
              <a:t>high-availability configuration</a:t>
            </a:r>
            <a:r>
              <a:rPr lang="en-IN" dirty="0"/>
              <a:t> that forms a failover system for implementation via standard VIM features. </a:t>
            </a:r>
          </a:p>
          <a:p>
            <a:r>
              <a:rPr lang="en-IN" dirty="0"/>
              <a:t>Alternatively, a high- availability/high-performance resource cluster can be created at the physical or virtual server level, or both simultaneously.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72009-1264-0249-84C1-B11B3A48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22A1-3EAD-F342-A51E-CC914E82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28A3-7C3F-114C-B022-2A0963FB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and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A18B-36ED-9A4E-99CC-0542017E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multipath resource access architecture </a:t>
            </a:r>
            <a:r>
              <a:rPr lang="en-IN" dirty="0"/>
              <a:t>is commonly employed to enhance reliability via the use of redundant access paths. </a:t>
            </a:r>
          </a:p>
          <a:p>
            <a:r>
              <a:rPr lang="en-IN" dirty="0"/>
              <a:t>Some cloud providers further offer the provisioning of </a:t>
            </a:r>
            <a:r>
              <a:rPr lang="en-IN" dirty="0">
                <a:solidFill>
                  <a:srgbClr val="FF0000"/>
                </a:solidFill>
              </a:rPr>
              <a:t>dedicated IT resources</a:t>
            </a:r>
            <a:r>
              <a:rPr lang="en-IN" dirty="0"/>
              <a:t> via the resource reservation architecture.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72009-1264-0249-84C1-B11B3A48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22A1-3EAD-F342-A51E-CC914E82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0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198B-DDFA-464C-8180-DF9D9F97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03C5-9FFE-6B4A-829B-E7F9CA45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Cloud usage monitors in an IaaS environment can be implemented using the VIM.</a:t>
            </a:r>
          </a:p>
          <a:p>
            <a:r>
              <a:rPr lang="en-IN" dirty="0">
                <a:solidFill>
                  <a:srgbClr val="FF0000"/>
                </a:solidFill>
              </a:rPr>
              <a:t>Virtual Server Lifecycles</a:t>
            </a:r>
            <a:r>
              <a:rPr lang="en-IN" dirty="0"/>
              <a:t>–Recording and tracking uptime periods and the allocation of IT resources, for pay-per-use monitors and time-based billing purposes. </a:t>
            </a:r>
          </a:p>
          <a:p>
            <a:r>
              <a:rPr lang="en-IN" dirty="0">
                <a:solidFill>
                  <a:srgbClr val="FF0000"/>
                </a:solidFill>
              </a:rPr>
              <a:t>Data Storage</a:t>
            </a:r>
            <a:r>
              <a:rPr lang="en-IN" dirty="0"/>
              <a:t>–Tracking and assigning the allocation of storage capacity to cloud storage devices on virtual servers, for pay-per-use monitors that record storage usage for billing purposes.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8F9F5-87A2-5546-9903-DE3F3D67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59C5-5ADE-C84E-BB21-19AFCD7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198B-DDFA-464C-8180-DF9D9F97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03C5-9FFE-6B4A-829B-E7F9CA457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Network Traffic</a:t>
            </a:r>
            <a:r>
              <a:rPr lang="en-IN" dirty="0"/>
              <a:t>–For pay-per-use monitors that measure in bound and outbound network usage and SLA monitors that track QoS metrics, such as response times and network losses. </a:t>
            </a:r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Failure Conditions</a:t>
            </a:r>
            <a:r>
              <a:rPr lang="en-IN" dirty="0"/>
              <a:t>–For SLA monitors that track IT resource and QoS metrics to provide warning in times of failure. </a:t>
            </a:r>
          </a:p>
          <a:p>
            <a:endParaRPr lang="en-IN" dirty="0"/>
          </a:p>
          <a:p>
            <a:r>
              <a:rPr lang="en-IN" dirty="0"/>
              <a:t>Event Triggers – For audit monitors that appraise and evaluate the </a:t>
            </a:r>
            <a:r>
              <a:rPr lang="en-IN" dirty="0">
                <a:solidFill>
                  <a:srgbClr val="FF0000"/>
                </a:solidFill>
              </a:rPr>
              <a:t>regulatory compliance </a:t>
            </a:r>
            <a:r>
              <a:rPr lang="en-IN" dirty="0"/>
              <a:t>of select IT resources.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8F9F5-87A2-5546-9903-DE3F3D67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59C5-5ADE-C84E-BB21-19AFCD7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F34D-04B3-FB45-962A-BA78AC6A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BDB1E-8E43-184C-A9BD-5E251121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Cloud security mechanisms that are relevant for securing IaaS environments include: </a:t>
            </a:r>
          </a:p>
          <a:p>
            <a:r>
              <a:rPr lang="en-IN" dirty="0">
                <a:solidFill>
                  <a:srgbClr val="FF0000"/>
                </a:solidFill>
              </a:rPr>
              <a:t>Encryption, hashing, digital signature, and PKI</a:t>
            </a:r>
            <a:r>
              <a:rPr lang="en-IN" dirty="0"/>
              <a:t> mechanisms for overall protection of data transmission.</a:t>
            </a:r>
          </a:p>
          <a:p>
            <a:r>
              <a:rPr lang="en-IN" dirty="0">
                <a:solidFill>
                  <a:srgbClr val="FF0000"/>
                </a:solidFill>
              </a:rPr>
              <a:t>IAM and SSO </a:t>
            </a:r>
            <a:r>
              <a:rPr lang="en-IN" dirty="0"/>
              <a:t>mechanisms for accessing services and interfaces in security systems that rely on user identification, authentication, and authorization capabilities.</a:t>
            </a:r>
          </a:p>
          <a:p>
            <a:r>
              <a:rPr lang="en-IN" dirty="0"/>
              <a:t>Cloud based </a:t>
            </a:r>
            <a:r>
              <a:rPr lang="en-IN" dirty="0">
                <a:solidFill>
                  <a:srgbClr val="FF0000"/>
                </a:solidFill>
              </a:rPr>
              <a:t>security groups </a:t>
            </a:r>
            <a:r>
              <a:rPr lang="en-IN" dirty="0"/>
              <a:t>for isolating virtual environments through hypervisors and network segments via network management software.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4CCFA-0996-E646-BCF2-2EE5F2D9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C3652-B9AE-D347-917C-46A6FF76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EDE-3EE8-7048-8161-17219A99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3BBE-D495-FF44-82F6-CF66EA918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Hardened virtual server images </a:t>
            </a:r>
            <a:r>
              <a:rPr lang="en-IN" dirty="0"/>
              <a:t>for internal and externally available virtual server environments </a:t>
            </a:r>
          </a:p>
          <a:p>
            <a:r>
              <a:rPr lang="en-IN" dirty="0"/>
              <a:t>Various </a:t>
            </a:r>
            <a:r>
              <a:rPr lang="en-IN" dirty="0">
                <a:solidFill>
                  <a:srgbClr val="FF0000"/>
                </a:solidFill>
              </a:rPr>
              <a:t>cloud usage monitors </a:t>
            </a:r>
            <a:r>
              <a:rPr lang="en-IN" dirty="0"/>
              <a:t>to track provisioned virtual IT resources to detect abnormal usage patterns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2E18D-3C3C-594D-8DBE-D91E4019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AD620-1FB2-F24C-BC1B-59BFE6DB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119A-C0FF-DF40-9B54-9722C7D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Equipping PaaS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411A-50F8-4F4A-8CA3-6AE4EECC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PaaS environments is typically is </a:t>
            </a:r>
            <a:r>
              <a:rPr lang="en-IN" dirty="0">
                <a:solidFill>
                  <a:srgbClr val="FF0000"/>
                </a:solidFill>
              </a:rPr>
              <a:t>application development and deployment platforms </a:t>
            </a:r>
            <a:r>
              <a:rPr lang="en-IN" dirty="0"/>
              <a:t>in order to accommodate different programming models, languages, and frameworks. </a:t>
            </a:r>
          </a:p>
          <a:p>
            <a:r>
              <a:rPr lang="en-IN" dirty="0">
                <a:solidFill>
                  <a:srgbClr val="FF0000"/>
                </a:solidFill>
              </a:rPr>
              <a:t>A separate ready-made environment </a:t>
            </a:r>
            <a:r>
              <a:rPr lang="en-IN" dirty="0"/>
              <a:t>is usually created for each programming stack that contains the necessary software to run applications. </a:t>
            </a:r>
          </a:p>
          <a:p>
            <a:r>
              <a:rPr lang="en-IN" dirty="0"/>
              <a:t>Each platform is accompanied by a </a:t>
            </a:r>
            <a:r>
              <a:rPr lang="en-IN" dirty="0">
                <a:solidFill>
                  <a:srgbClr val="FF0000"/>
                </a:solidFill>
              </a:rPr>
              <a:t>matching SDK and IDE</a:t>
            </a:r>
            <a:r>
              <a:rPr lang="en-IN" dirty="0"/>
              <a:t>, which can be custom-built or enabled by IDE plugins supplied by the cloud provider. </a:t>
            </a:r>
          </a:p>
          <a:p>
            <a:r>
              <a:rPr lang="en-IN" dirty="0"/>
              <a:t>IDE toolkits can simulate the cloud runtime locally within the PaaS environment and usually include executable application servers.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E0446-1EE5-8740-88D9-C3E3FD94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21A1B-A070-2F4E-BDA3-7D1D33E2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2571-FE3A-5140-81CB-BD4F9274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74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Module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2F2A-51B6-DC43-B7AE-A6805EC3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2877"/>
            <a:ext cx="10515600" cy="247021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/>
              <a:t>Cloud Delivery Model Considerations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Cloud Delivery Model Considerations: The cloud provider perspective Building IaaS </a:t>
            </a:r>
            <a:r>
              <a:rPr lang="en-US" dirty="0"/>
              <a:t>environments, equipping PaaS environments, optimizing SaaS environments, the cloud consumer perspective, working with IaaS environments, working with PaaS environments, working with SaaS services.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6C4A0-7420-EB46-912A-59980C8E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F587-DC33-0641-B807-9C5838C7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98D-697A-F34C-959C-451880B0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Equipping PaaS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4243-9F48-7A4B-97BB-D9554537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security restrictions that are inherent to the runtime are also simulated in the development environment, including checks for unauthorized attempts to access system IT resources.</a:t>
            </a:r>
          </a:p>
          <a:p>
            <a:r>
              <a:rPr lang="en-IN" dirty="0"/>
              <a:t>Cloud consumers can create and control customized virtual server images with ready-made environments. </a:t>
            </a:r>
          </a:p>
          <a:p>
            <a:r>
              <a:rPr lang="en-IN" dirty="0"/>
              <a:t>This mechanism also provides features specific to the PaaS platform, such as managing deployed applications and configuring multitenancy.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5F2E5-A64C-D847-A01B-98DBAFB7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ACF49-B2AA-634B-BC17-47DD4FF6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9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0B1F-7031-6148-ADA5-E510451A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and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9215-9556-6D4B-832F-70426E4C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scalability requirements of PaaS environments are generally addressed via </a:t>
            </a:r>
            <a:r>
              <a:rPr lang="en-IN" dirty="0">
                <a:solidFill>
                  <a:srgbClr val="FF0000"/>
                </a:solidFill>
              </a:rPr>
              <a:t>dynamic scalability and workload distribution architectures</a:t>
            </a:r>
            <a:r>
              <a:rPr lang="en-IN" dirty="0"/>
              <a:t>.</a:t>
            </a:r>
          </a:p>
          <a:p>
            <a:r>
              <a:rPr lang="en-IN" dirty="0"/>
              <a:t>That rely on the use of native automated scaling listeners and load balancers. </a:t>
            </a:r>
          </a:p>
          <a:p>
            <a:r>
              <a:rPr lang="en-IN" dirty="0"/>
              <a:t>The resource pooling architecture is further utilized to provision IT resources from resource pools made available to multiple cloud consumers.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BB84-3084-6F47-A33A-3A62B57E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F807-5704-3A46-857C-90599356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6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0B1F-7031-6148-ADA5-E510451A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and Reliability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E9215-9556-6D4B-832F-70426E4C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Cloud providers can evaluate network traffic and server-side connection usage against the instance’s workload.</a:t>
            </a:r>
          </a:p>
          <a:p>
            <a:r>
              <a:rPr lang="en-IN" dirty="0"/>
              <a:t>The reliability of ready-made environments and hosted cloud services and applications can be supported with </a:t>
            </a:r>
            <a:r>
              <a:rPr lang="en-IN" dirty="0">
                <a:solidFill>
                  <a:srgbClr val="FF0000"/>
                </a:solidFill>
              </a:rPr>
              <a:t>standard failover system mechanisms </a:t>
            </a:r>
          </a:p>
          <a:p>
            <a:r>
              <a:rPr lang="en-IN" dirty="0">
                <a:solidFill>
                  <a:srgbClr val="FF0000"/>
                </a:solidFill>
              </a:rPr>
              <a:t>Non-disruptive service relocation architecture</a:t>
            </a:r>
            <a:r>
              <a:rPr lang="en-IN" dirty="0"/>
              <a:t>, to shield cloud consumers from failover conditions.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resource reservation architecture </a:t>
            </a:r>
            <a:r>
              <a:rPr lang="en-IN" dirty="0"/>
              <a:t>may also be in place to offer exclusive access to PaaS-based IT resources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BB84-3084-6F47-A33A-3A62B57E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F807-5704-3A46-857C-90599356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8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24E6-4F85-494B-BA5C-6923867A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E2B3-E33D-E94D-87CB-37722482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Specialized cloud usage monitors in PaaS environments are used to monitor the following: </a:t>
            </a:r>
          </a:p>
          <a:p>
            <a:r>
              <a:rPr lang="en-IN" dirty="0"/>
              <a:t>Ready-Made Environment Instances – The applications of these instances are recorded by </a:t>
            </a:r>
            <a:r>
              <a:rPr lang="en-IN" dirty="0">
                <a:solidFill>
                  <a:srgbClr val="FF0000"/>
                </a:solidFill>
              </a:rPr>
              <a:t>pay-per-use monitors</a:t>
            </a:r>
            <a:r>
              <a:rPr lang="en-IN" dirty="0"/>
              <a:t> for the calculation of time-based usage fees. </a:t>
            </a:r>
          </a:p>
          <a:p>
            <a:r>
              <a:rPr lang="en-IN" dirty="0"/>
              <a:t>Data Persistence – This statistic is provided by pay-per-use monitors that record the number of objects, individual occupied storage sizes, and database transactions per billing period.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5BF1C-428B-B94F-9BED-E7F57556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Slides prepared by: Dr. </a:t>
            </a:r>
            <a:r>
              <a:rPr lang="en-US" dirty="0" err="1"/>
              <a:t>Arunkumar</a:t>
            </a:r>
            <a:r>
              <a:rPr lang="en-US" dirty="0"/>
              <a:t> </a:t>
            </a:r>
            <a:r>
              <a:rPr lang="en-US" dirty="0" err="1"/>
              <a:t>Gopu</a:t>
            </a:r>
            <a:r>
              <a:rPr lang="en-US" dirty="0"/>
              <a:t>, Senior Assistant Professor, VIT-AP University, Amaravati.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B5159-0554-344C-AB97-BD42A229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0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BE83-D759-F34D-B37F-50A807A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C76E-B104-EA4A-A47C-DBE9A27B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Network Usage–</a:t>
            </a:r>
            <a:r>
              <a:rPr lang="en-IN" dirty="0">
                <a:solidFill>
                  <a:srgbClr val="FF0000"/>
                </a:solidFill>
              </a:rPr>
              <a:t>Inbound and outbound network usage </a:t>
            </a:r>
            <a:r>
              <a:rPr lang="en-IN" dirty="0"/>
              <a:t>is tracked for pay-per-use monitors and SLA monitors that track network-related QoS metrics. </a:t>
            </a:r>
          </a:p>
          <a:p>
            <a:r>
              <a:rPr lang="en-IN" dirty="0"/>
              <a:t>Failure Conditions–SLA monitors that track the QoS metrics of IT resources need to capture failure statistics. </a:t>
            </a:r>
          </a:p>
          <a:p>
            <a:r>
              <a:rPr lang="en-IN" dirty="0"/>
              <a:t>Event Triggers – This metric is primarily used by audit monitors that need to respond to certain types of events.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84B30-4B94-754E-9CBC-FC6C69A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3B712-2EEF-714E-8701-89D57710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dirty="0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4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A587-DB0F-C149-9FFE-68960A96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2DF0-871A-0045-8DD8-717D097E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 PaaS environment, by default, does not usually introduce the need for new cloud security mechanisms beyond those that are already provisioned for IaaS environments.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B7CD2-AD4F-EF42-9E93-80B5E8C1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4C04E-5439-EC46-9AB5-06DF8EBC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dirty="0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2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5ED2-583D-294C-BE47-0FBAA8BE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C430-9B9B-B340-91FB-82CB3D06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SaaS implementations, cloud service architectures are generally based on </a:t>
            </a:r>
            <a:r>
              <a:rPr lang="en-IN" dirty="0">
                <a:solidFill>
                  <a:srgbClr val="FF0000"/>
                </a:solidFill>
              </a:rPr>
              <a:t>multitenant environments </a:t>
            </a:r>
            <a:r>
              <a:rPr lang="en-IN" dirty="0"/>
              <a:t>that enable concurrent cloud consumer access. </a:t>
            </a:r>
          </a:p>
          <a:p>
            <a:r>
              <a:rPr lang="en-IN" dirty="0"/>
              <a:t>SaaS IT </a:t>
            </a:r>
            <a:r>
              <a:rPr lang="en-IN" dirty="0">
                <a:solidFill>
                  <a:srgbClr val="FF0000"/>
                </a:solidFill>
              </a:rPr>
              <a:t>resource segregation </a:t>
            </a:r>
            <a:r>
              <a:rPr lang="en-IN" dirty="0"/>
              <a:t>does not typically occur at the infrastructure level.</a:t>
            </a:r>
          </a:p>
          <a:p>
            <a:r>
              <a:rPr lang="en-IN" dirty="0"/>
              <a:t>SaaS implementations rely heavily on the features provided by the native dynamic scalability and workload distribution architectures.</a:t>
            </a:r>
          </a:p>
          <a:p>
            <a:r>
              <a:rPr lang="en-IN" dirty="0"/>
              <a:t>Non-disruptive service relocation to ensure that failover conditions do not impact the availability of SaaS-based cloud services.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23763-77CF-374D-A133-A5F8F5CA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8681E-F89E-F649-AC96-35470B1A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1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B53-57A2-C245-BB0F-BE902C87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C8A3-F13D-AD4C-ACEA-1AB90407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SaaS deployment will bring with it unique architectural, functional, and runtime requirements. </a:t>
            </a:r>
          </a:p>
          <a:p>
            <a:r>
              <a:rPr lang="en-IN" dirty="0"/>
              <a:t>These requirements are specific to the nature of the business logic the SaaS-based cloud service is programmed with, as well as the distinct usage patterns it is subjected to by its cloud service consumers. </a:t>
            </a:r>
          </a:p>
          <a:p>
            <a:r>
              <a:rPr lang="en-IN" dirty="0"/>
              <a:t>For example, consider the diversity in functionality and usage of the following recognized online SaaS offerings: </a:t>
            </a:r>
          </a:p>
          <a:p>
            <a:r>
              <a:rPr lang="en-IN" dirty="0"/>
              <a:t>Collaborative authoring and information-sharing (Wikipedia, Blogger) </a:t>
            </a:r>
          </a:p>
          <a:p>
            <a:r>
              <a:rPr lang="en-IN" dirty="0"/>
              <a:t>Collaborative management(Zimbra, Google Apps) </a:t>
            </a:r>
          </a:p>
          <a:p>
            <a:r>
              <a:rPr lang="en-IN" dirty="0"/>
              <a:t>Audio/video communications(Skype, Google Meet)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01FD-5567-5341-86B0-24758F29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527A-C6F3-8845-9943-9A543550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9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3082-20C2-FD40-A47F-EA44F89E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1A7E-F6E4-5C43-BA71-3DC92BC3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that many of the previously listed cloud services are offered in one or more of the following implementation mediums:</a:t>
            </a:r>
          </a:p>
          <a:p>
            <a:r>
              <a:rPr lang="en-IN" dirty="0"/>
              <a:t>Mobile Application</a:t>
            </a:r>
          </a:p>
          <a:p>
            <a:r>
              <a:rPr lang="en-IN" dirty="0"/>
              <a:t>REST service</a:t>
            </a:r>
          </a:p>
          <a:p>
            <a:r>
              <a:rPr lang="en-IN" dirty="0"/>
              <a:t>Webservice </a:t>
            </a:r>
          </a:p>
          <a:p>
            <a:r>
              <a:rPr lang="en-IN" dirty="0"/>
              <a:t>Mobile-enabled SaaS implementations are commonly supported by the multi-device broker mechanism.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608DD-FCAC-C04B-8E6E-0F65BC32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0ABB8-C28E-4246-87B8-3E3303BB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0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3082-20C2-FD40-A47F-EA44F89E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1A7E-F6E4-5C43-BA71-3DC92BC32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Service Load Balancing–for workload distribution across redundant SaaS-based cloud service implementations </a:t>
            </a:r>
          </a:p>
          <a:p>
            <a:r>
              <a:rPr lang="en-IN" dirty="0"/>
              <a:t>Dynamic Failure Detection and Recovery–To establish a system that can automatically resolve some failure conditions without disruption in service to the SaaS implementation </a:t>
            </a:r>
          </a:p>
          <a:p>
            <a:r>
              <a:rPr lang="en-IN" dirty="0"/>
              <a:t>Storage Maintenance Window–to allow for planned maintenance outages that do not impact SaaS implementation availability </a:t>
            </a:r>
          </a:p>
          <a:p>
            <a:r>
              <a:rPr lang="en-IN" dirty="0"/>
              <a:t>Elastic Resource Capacity/Elastic Network Capacity–to establish inherent elasticity within the SaaS-based cloud service architecture that enables it to automatically accommodate a range of runtime scalability requirements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608DD-FCAC-C04B-8E6E-0F65BC32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0ABB8-C28E-4246-87B8-3E3303BB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B269-94CC-9546-8C39-BD8CB01B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Cloud Delivery Models: The Cloud Provider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2000-0273-EC48-B66E-8F251524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This module explores the architecture and administration of IaaS, PaaS, and SaaS cloud delivery models from the point of view of the cloud provider. </a:t>
            </a:r>
          </a:p>
          <a:p>
            <a:endParaRPr lang="en-IN" dirty="0"/>
          </a:p>
          <a:p>
            <a:r>
              <a:rPr lang="en-IN" dirty="0"/>
              <a:t>The integration and management of these cloud-based environments as part of greater environments and how they can relate to different technologies and cloud mechanism combinations are examined.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85E17-C058-0C49-807C-74F55F26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33F60-A1E8-8247-8323-A744EEEB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19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0199-B854-AA58-D7C6-56A055A7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FBA8-45A9-B490-F8EA-C4F0EA03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Cloud Balancing–To in still broad resiliency within the SaaS implementation, which can be especially important for cloud services subjected to extreme concurrent usage volumes </a:t>
            </a:r>
          </a:p>
          <a:p>
            <a:r>
              <a:rPr lang="en-IN" dirty="0"/>
              <a:t>Specialized cloud usage monitors can be used in SaaS environments to track the following types of metrics: </a:t>
            </a:r>
          </a:p>
          <a:p>
            <a:r>
              <a:rPr lang="en-IN" dirty="0"/>
              <a:t>Tenant Subscription Period–This metric is used by pay-per-use monitors to record and track application usage for time-based billing. </a:t>
            </a:r>
          </a:p>
          <a:p>
            <a:r>
              <a:rPr lang="en-IN" dirty="0"/>
              <a:t>Application Usage – This metric, based on user or security groups, is used with pay- per-use monitors to record and track application usage for billing purposes.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B6956-0995-4B92-91C8-54441FF5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D08EE-49B4-DB7E-324B-4453FFD5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5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26C4-214E-07FC-1F8C-9FA6C30D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SaaS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F428-7D56-41B3-9C82-69FE300E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Tenant Application Functional Module – This metric is used by pay-per-use monitors for function-based billing. </a:t>
            </a:r>
          </a:p>
          <a:p>
            <a:r>
              <a:rPr lang="en-IN" dirty="0"/>
              <a:t>Cloud services can have different functionality tiers according to whether the cloud consumer is free-tier or a paid subscriber. </a:t>
            </a:r>
          </a:p>
          <a:p>
            <a:r>
              <a:rPr lang="en-IN" dirty="0"/>
              <a:t>SaaS environments are also commonly monitored for data storage, network traffic, failure conditions, and event triggers. 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79350-848C-1D00-50E1-4D44CB9B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0FA2D-950F-A0CB-D320-CAA6F658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8BB3-6508-916D-C03A-E6AF9B9B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151A9-5692-ED77-1249-F0F217C2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SaaS implementations generally rely on a foundation of security controls inherent to their deployment environment. </a:t>
            </a:r>
          </a:p>
          <a:p>
            <a:r>
              <a:rPr lang="en-IN" dirty="0"/>
              <a:t>Distinct business processing logic will then add layers of additional cloud security mechanisms or specialized security technologies.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9DC65-F160-03A9-E7AA-3B20EACF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D61E6-8A46-CD88-25F5-D71501F3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6F15-E664-E1D0-FCB2-20583040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Cloud Consumer Perspective: Working with IaaS</a:t>
            </a:r>
            <a:endParaRPr lang="en-IN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8781-2F54-11B4-1B4F-7FB3E60A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Virtual servers are accessed at the operating system level using remote terminal applications. </a:t>
            </a:r>
          </a:p>
          <a:p>
            <a:endParaRPr lang="en-IN" dirty="0"/>
          </a:p>
          <a:p>
            <a:r>
              <a:rPr lang="en-IN" dirty="0"/>
              <a:t>Remote Desktop Client – for Windows based environments and presents a Windows GUI desktop </a:t>
            </a:r>
          </a:p>
          <a:p>
            <a:endParaRPr lang="en-IN" dirty="0"/>
          </a:p>
          <a:p>
            <a:r>
              <a:rPr lang="en-IN" dirty="0"/>
              <a:t>SSH Client – for Mac and other Linux based environments to allow for secure channel connections to text-based shell accounts running on the server 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DBE2D-5255-56D1-71D0-67FBB7AD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0E2FC-15B0-696B-0F5A-CC390F79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861-F6D1-04E6-8A9C-7A6CABE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IaaS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0368-5974-E79E-CC27-812A21DC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cloud storage device can be attached directly to the virtual servers and accessed through the virtual servers’ functional interface for management by the operating system. </a:t>
            </a:r>
          </a:p>
          <a:p>
            <a:r>
              <a:rPr lang="en-IN" dirty="0"/>
              <a:t>Alternatively, a cloud storage device can be attached to an IT resource that is being hosted outside of the cloud, such as an on-premise device over a WAN or VPN. </a:t>
            </a:r>
          </a:p>
          <a:p>
            <a:r>
              <a:rPr lang="en-IN" dirty="0"/>
              <a:t>In these cases, the following formats for the manipulation and transmission of cloud storage data are commonly used: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78EF-B643-743F-5913-502E224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D9F5A-2403-D46F-8D14-ABAFFE0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6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861-F6D1-04E6-8A9C-7A6CABE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IaaS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0368-5974-E79E-CC27-812A21DC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Networked File System–System based storage </a:t>
            </a:r>
            <a:r>
              <a:rPr lang="en-IN" dirty="0" err="1"/>
              <a:t>access,whose</a:t>
            </a:r>
            <a:r>
              <a:rPr lang="en-IN" dirty="0"/>
              <a:t> rendering of files is like how folders are organized in operating systems (NFS, CIFS).</a:t>
            </a:r>
          </a:p>
          <a:p>
            <a:r>
              <a:rPr lang="en-IN" dirty="0"/>
              <a:t>Storage Area Network Devices–Block-based storage access collates and formats geographically diverse data into cohesive files for optimal network transmission (iSCSI, Fibre Channel).</a:t>
            </a:r>
          </a:p>
          <a:p>
            <a:r>
              <a:rPr lang="en-IN" dirty="0"/>
              <a:t>Web-Based Resources–Object-based storage access by which an interface that is not integrated into the operating system logically represents files, which can be accessed through a Web-based interface (Amazon S3)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78EF-B643-743F-5913-502E224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D9F5A-2403-D46F-8D14-ABAFFE0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861-F6D1-04E6-8A9C-7A6CABE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PaaS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0368-5974-E79E-CC27-812A21DC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typical PaaS IDE can offer a wide range of tools and programming resources, such as software libraries, class libraries, frameworks, APIs, and various runtime capabilities that emulate the intended cloud-based deployment environment. </a:t>
            </a:r>
          </a:p>
          <a:p>
            <a:r>
              <a:rPr lang="en-IN" dirty="0"/>
              <a:t>These features allow developers to create, test, and run application code within the cloud or locally (on- premise) while using the IDE to emulate the cloud deployment environment.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78EF-B643-743F-5913-502E224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D9F5A-2403-D46F-8D14-ABAFFE0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46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861-F6D1-04E6-8A9C-7A6CABE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PaaS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0368-5974-E79E-CC27-812A21DC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Compiled or completed applications are then bundled and uploaded to the cloud and deployed via the ready-made environments. This deployment process can also be controlled through the IDE. </a:t>
            </a:r>
          </a:p>
          <a:p>
            <a:r>
              <a:rPr lang="en-IN" dirty="0"/>
              <a:t>PaaS also allows for applications to use cloud storage devices as independent data storing systems for holding development specific data (for example in a repository that is available outside of the cloud environment). </a:t>
            </a:r>
          </a:p>
          <a:p>
            <a:r>
              <a:rPr lang="en-IN" dirty="0"/>
              <a:t>Both SQL and NoSQL database structures are generally supported.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78EF-B643-743F-5913-502E224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D9F5A-2403-D46F-8D14-ABAFFE0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8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861-F6D1-04E6-8A9C-7A6CABE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SaaS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0368-5974-E79E-CC27-812A21DC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Because SaaS-based cloud services are almost always accompanied by refined and generic APIs, they are usually designed to be incorporated as part of larger distributed solutions. </a:t>
            </a:r>
          </a:p>
          <a:p>
            <a:r>
              <a:rPr lang="en-IN" dirty="0"/>
              <a:t>A common example of this is Google Maps, which offers a comprehensive API that enables mapping information and images to be incorporated into Web sites and Web-based applications. </a:t>
            </a:r>
          </a:p>
          <a:p>
            <a:r>
              <a:rPr lang="en-IN" dirty="0"/>
              <a:t>Many SaaS offerings are provided free of charge, although these cloud services often come with data collecting sub-programs that harvest usage data for the benefit of the cloud provider.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78EF-B643-743F-5913-502E224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D9F5A-2403-D46F-8D14-ABAFFE0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7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D861-F6D1-04E6-8A9C-7A6CABE8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SaaS Environments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0368-5974-E79E-CC27-812A21DC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using any SaaS product that is sponsored by third parties, there is a reasonable chance that it is performing a form of background information gathering. </a:t>
            </a:r>
          </a:p>
          <a:p>
            <a:r>
              <a:rPr lang="en-IN" dirty="0"/>
              <a:t>Reading the cloud provider’s agreement will usually help shed light on any secondary activity that the cloud service is designed to perform. </a:t>
            </a:r>
          </a:p>
          <a:p>
            <a:r>
              <a:rPr lang="en-IN" dirty="0"/>
              <a:t>Cloud consumers using SaaS products supplied by cloud providers are relieved of the responsibilities of implementing and administering their underlying hosting environments.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F78EF-B643-743F-5913-502E2240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D9F5A-2403-D46F-8D14-ABAFFE0C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5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5EF6-397E-AE40-885D-3DAE0ECF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IaaS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FF44-6D06-2C49-B4B2-04BB5270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virtual server and cloud storage device mechanisms represent the two most fundamental IT resources that are delivered as part of a standard rapid provisioning architecture within IaaS environments.</a:t>
            </a:r>
          </a:p>
          <a:p>
            <a:pPr marL="0" indent="0">
              <a:buNone/>
            </a:pPr>
            <a:endParaRPr lang="en-IN" dirty="0"/>
          </a:p>
          <a:p>
            <a:pPr lvl="1"/>
            <a:r>
              <a:rPr lang="en-IN" sz="2800" dirty="0"/>
              <a:t>Operating system</a:t>
            </a:r>
          </a:p>
          <a:p>
            <a:pPr lvl="1"/>
            <a:r>
              <a:rPr lang="en-IN" sz="2800" dirty="0"/>
              <a:t>Primary memory capacity</a:t>
            </a:r>
          </a:p>
          <a:p>
            <a:pPr lvl="1"/>
            <a:r>
              <a:rPr lang="en-IN" sz="2800" dirty="0"/>
              <a:t>Processing capacity</a:t>
            </a:r>
          </a:p>
          <a:p>
            <a:pPr lvl="1"/>
            <a:r>
              <a:rPr lang="en-IN" sz="2800" dirty="0"/>
              <a:t>Virtualized storage capacity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8C060-E82E-EC46-84B8-717948A5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061B1-BF24-0B47-9C96-029F7460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0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5C1B-073D-79EF-C7D0-AFFE1136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SaaS Environments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5582-DF54-2F98-7867-6A022C4D9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Customization options are usually available to cloud consumers; however, these options are generally limited to the runtime usage control of the cloud service instances that are generated specifically by and for the cloud consumer.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52EC2-2E67-0CE3-69AD-95C74E4F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32979-63E3-2EBB-3A1D-6342BBCD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7E7E-5B4A-3C47-B81C-E0A26D04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IaaS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219C-F601-884A-BD50-C5BF5C24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Memory and virtualized storage capacity is usually allocated with increments of 1 GB to simplify the provisioning of underlying physical IT resources. </a:t>
            </a:r>
          </a:p>
          <a:p>
            <a:r>
              <a:rPr lang="en-IN" dirty="0"/>
              <a:t>IaaS offerings are pre-emptively assembled by cloud providers via virtual server images that capture the pre-defined configurations. </a:t>
            </a:r>
          </a:p>
          <a:p>
            <a:r>
              <a:rPr lang="en-IN" dirty="0"/>
              <a:t>Bare-metal provisioning architecture.</a:t>
            </a:r>
          </a:p>
          <a:p>
            <a:r>
              <a:rPr lang="en-IN" dirty="0"/>
              <a:t>Snapshots can be taken of a virtual server to record its current state, memory, and configuration of a virtualized IaaS environment.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591E1-BB5A-FC42-940E-C694B8E5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0635F-40D4-5541-84DA-C13868D3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3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D30C-2633-1D42-BB41-DA1568C9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IaaS Environments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2EDB-5016-5445-BA3C-553D3232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snapshot can be used to duplicate a virtual server. </a:t>
            </a:r>
          </a:p>
          <a:p>
            <a:r>
              <a:rPr lang="en-IN" dirty="0"/>
              <a:t>Most cloud providers also support importing and exporting options for custom-built virtual server images in both proprietary and standard formats.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7572-484D-514A-9B6C-0C2F8835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B825B-6893-8240-BB0C-44995507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E5FF-4B33-4046-8185-E34A7FC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5977-860D-914F-930F-4B33BD74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Cloud providers can offer IaaS-based IT resources from multiple geographically diverse data </a:t>
            </a:r>
            <a:r>
              <a:rPr lang="en-IN" dirty="0" err="1"/>
              <a:t>centers</a:t>
            </a:r>
            <a:r>
              <a:rPr lang="en-IN" dirty="0"/>
              <a:t>, which provides the following primary benefits: </a:t>
            </a:r>
          </a:p>
          <a:p>
            <a:r>
              <a:rPr lang="en-IN" dirty="0"/>
              <a:t>Multiple data </a:t>
            </a:r>
            <a:r>
              <a:rPr lang="en-IN" dirty="0" err="1"/>
              <a:t>centers</a:t>
            </a:r>
            <a:r>
              <a:rPr lang="en-IN" dirty="0"/>
              <a:t> can be linked together for increased resiliency.</a:t>
            </a:r>
          </a:p>
          <a:p>
            <a:r>
              <a:rPr lang="en-IN" dirty="0"/>
              <a:t>Each data </a:t>
            </a:r>
            <a:r>
              <a:rPr lang="en-IN" dirty="0" err="1"/>
              <a:t>center</a:t>
            </a:r>
            <a:r>
              <a:rPr lang="en-IN" dirty="0"/>
              <a:t> is placed in a different location to lower the chances of a single failure forcing all of the data </a:t>
            </a:r>
            <a:r>
              <a:rPr lang="en-IN" dirty="0" err="1"/>
              <a:t>centers</a:t>
            </a:r>
            <a:r>
              <a:rPr lang="en-IN" dirty="0"/>
              <a:t> to go offline simultaneously. </a:t>
            </a:r>
          </a:p>
          <a:p>
            <a:r>
              <a:rPr lang="en-IN" dirty="0"/>
              <a:t>Connected through high-speed communications networks with low latency.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A9C5-D5A5-7B4F-BA70-8163E3A6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14BF2-A1ED-B84F-B0D3-495008D3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C21C-DBA7-5941-872A-5949116B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66522-8A20-FC4F-A674-13BC2B7D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centers</a:t>
            </a:r>
            <a:r>
              <a:rPr lang="en-IN" dirty="0"/>
              <a:t> can perform load balancing, IT resource backup and replication, and increase storage capacity, while improving availability and reliability. </a:t>
            </a:r>
          </a:p>
          <a:p>
            <a:r>
              <a:rPr lang="en-IN" dirty="0"/>
              <a:t>Having multiple data </a:t>
            </a:r>
            <a:r>
              <a:rPr lang="en-IN" dirty="0" err="1"/>
              <a:t>centers</a:t>
            </a:r>
            <a:r>
              <a:rPr lang="en-IN" dirty="0"/>
              <a:t> spread over a greater area further reduces network latency. </a:t>
            </a:r>
          </a:p>
          <a:p>
            <a:r>
              <a:rPr lang="en-IN" dirty="0"/>
              <a:t>Data </a:t>
            </a:r>
            <a:r>
              <a:rPr lang="en-IN" dirty="0" err="1"/>
              <a:t>centers</a:t>
            </a:r>
            <a:r>
              <a:rPr lang="en-IN" dirty="0"/>
              <a:t> that are deployed in different countries make access to IT resources more convenient for cloud consumers that are constricted by legal and regulatory requirements.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D7420-572B-4B40-A016-AAD11C31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2B2FB-23A0-774A-9D4F-A9474D5C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56F9-5233-6A4D-867A-508B858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03" y="2766218"/>
            <a:ext cx="3509866" cy="1325563"/>
          </a:xfrm>
        </p:spPr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DDE97-E346-204D-A4D0-C53435C0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prepared by: Dr. Arunkumar Gopu, Senior Assistant Professor, VIT-AP University, Amaravati.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EF9E0-4908-914B-A7B4-3BB168E4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DF9D-C219-B24D-9CD4-0503F6C036D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150BF-298B-3146-B8F8-45A842CF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000" y="136525"/>
            <a:ext cx="5719628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0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C9C58F52C93548845CCCB59578AD2C" ma:contentTypeVersion="8" ma:contentTypeDescription="Create a new document." ma:contentTypeScope="" ma:versionID="d5cf2d694ef9f80127d241fe323e0647">
  <xsd:schema xmlns:xsd="http://www.w3.org/2001/XMLSchema" xmlns:xs="http://www.w3.org/2001/XMLSchema" xmlns:p="http://schemas.microsoft.com/office/2006/metadata/properties" xmlns:ns2="9fcdf280-26ce-4ded-ac66-85ca9a77751c" targetNamespace="http://schemas.microsoft.com/office/2006/metadata/properties" ma:root="true" ma:fieldsID="a486093bd2ca68b684388cffa70e19c6" ns2:_="">
    <xsd:import namespace="9fcdf280-26ce-4ded-ac66-85ca9a777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df280-26ce-4ded-ac66-85ca9a777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5AAE6-25B3-4190-9A86-E4A1956CE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cdf280-26ce-4ded-ac66-85ca9a777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DC6AF7-1F71-4868-A3DA-F43188EC3A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15F237-1320-44D6-B56B-7B266A1D8B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9287</TotalTime>
  <Words>3278</Words>
  <Application>Microsoft Office PowerPoint</Application>
  <PresentationFormat>Widescreen</PresentationFormat>
  <Paragraphs>254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Cloud Computing – CSE4001</vt:lpstr>
      <vt:lpstr>Module 5</vt:lpstr>
      <vt:lpstr>Cloud Delivery Models: The Cloud Provider Perspective</vt:lpstr>
      <vt:lpstr>Building IaaS Environments</vt:lpstr>
      <vt:lpstr>Building IaaS Environments</vt:lpstr>
      <vt:lpstr>Building IaaS Environments</vt:lpstr>
      <vt:lpstr>Data Centers</vt:lpstr>
      <vt:lpstr>Data Centers</vt:lpstr>
      <vt:lpstr>Data Centers</vt:lpstr>
      <vt:lpstr>Data Centers</vt:lpstr>
      <vt:lpstr>Scalability and Reliability</vt:lpstr>
      <vt:lpstr>Scalability and Reliability</vt:lpstr>
      <vt:lpstr>Scalability and Reliability</vt:lpstr>
      <vt:lpstr>Scalability and Reliability</vt:lpstr>
      <vt:lpstr>Monitoring</vt:lpstr>
      <vt:lpstr>Monitoring</vt:lpstr>
      <vt:lpstr>Security</vt:lpstr>
      <vt:lpstr>Security</vt:lpstr>
      <vt:lpstr>Equipping PaaS Environments</vt:lpstr>
      <vt:lpstr>Equipping PaaS Environments</vt:lpstr>
      <vt:lpstr>Scalability and Reliability</vt:lpstr>
      <vt:lpstr>Scalability and Reliability</vt:lpstr>
      <vt:lpstr>Monitoring</vt:lpstr>
      <vt:lpstr>Monitoring</vt:lpstr>
      <vt:lpstr>Security</vt:lpstr>
      <vt:lpstr>Optimizing SaaS Environments</vt:lpstr>
      <vt:lpstr>Optimizing SaaS Environments</vt:lpstr>
      <vt:lpstr>Optimizing SaaS Environments</vt:lpstr>
      <vt:lpstr>Optimizing SaaS Environments</vt:lpstr>
      <vt:lpstr>Optimizing SaaS Environments</vt:lpstr>
      <vt:lpstr>Optimizing SaaS Environments</vt:lpstr>
      <vt:lpstr>Security</vt:lpstr>
      <vt:lpstr>The Cloud Consumer Perspective: Working with IaaS</vt:lpstr>
      <vt:lpstr>Working with IaaS</vt:lpstr>
      <vt:lpstr>Working with IaaS</vt:lpstr>
      <vt:lpstr>Working with PaaS Environments </vt:lpstr>
      <vt:lpstr>Working with PaaS Environments </vt:lpstr>
      <vt:lpstr>Working with SaaS Environments </vt:lpstr>
      <vt:lpstr>Working with SaaS Environments </vt:lpstr>
      <vt:lpstr>Working with SaaS Environments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15CS4180 – Odd Semester Session 1</dc:title>
  <dc:creator>G Arunkumar</dc:creator>
  <cp:lastModifiedBy>Dr. Arunkumar Gopu</cp:lastModifiedBy>
  <cp:revision>110</cp:revision>
  <dcterms:created xsi:type="dcterms:W3CDTF">2019-07-09T15:05:48Z</dcterms:created>
  <dcterms:modified xsi:type="dcterms:W3CDTF">2022-05-25T17:11:12Z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0x01010069C9C58F52C93548845CCCB59578AD2C</vt:lpwstr>
  </property>
</Properties>
</file>