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61" r:id="rId3"/>
    <p:sldId id="259" r:id="rId4"/>
    <p:sldId id="262" r:id="rId5"/>
    <p:sldId id="263" r:id="rId6"/>
    <p:sldId id="257" r:id="rId7"/>
    <p:sldId id="260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C7178C-50E8-FE98-EA81-C8D12EB5FAD4}" v="7" dt="2025-03-26T18:33:31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wanath, Nikhil" userId="S::nikhil.vishwanath@uconn.edu::53c29c93-9071-4e92-a01e-b5c64e9ec601" providerId="AD" clId="Web-{92BE1506-25C2-D947-7406-78EA119916A0}"/>
    <pc:docChg chg="addSld modSld">
      <pc:chgData name="Vishwanath, Nikhil" userId="S::nikhil.vishwanath@uconn.edu::53c29c93-9071-4e92-a01e-b5c64e9ec601" providerId="AD" clId="Web-{92BE1506-25C2-D947-7406-78EA119916A0}" dt="2025-03-12T18:16:26.241" v="268" actId="20577"/>
      <pc:docMkLst>
        <pc:docMk/>
      </pc:docMkLst>
      <pc:sldChg chg="addSp modSp">
        <pc:chgData name="Vishwanath, Nikhil" userId="S::nikhil.vishwanath@uconn.edu::53c29c93-9071-4e92-a01e-b5c64e9ec601" providerId="AD" clId="Web-{92BE1506-25C2-D947-7406-78EA119916A0}" dt="2025-03-12T18:16:26.241" v="268" actId="20577"/>
        <pc:sldMkLst>
          <pc:docMk/>
          <pc:sldMk cId="109857222" sldId="256"/>
        </pc:sldMkLst>
        <pc:spChg chg="add mod">
          <ac:chgData name="Vishwanath, Nikhil" userId="S::nikhil.vishwanath@uconn.edu::53c29c93-9071-4e92-a01e-b5c64e9ec601" providerId="AD" clId="Web-{92BE1506-25C2-D947-7406-78EA119916A0}" dt="2025-03-12T18:16:26.241" v="268" actId="20577"/>
          <ac:spMkLst>
            <pc:docMk/>
            <pc:sldMk cId="109857222" sldId="256"/>
            <ac:spMk id="5" creationId="{1E9D9E68-92B4-DC1E-9CBE-A2E9B81DB6FB}"/>
          </ac:spMkLst>
        </pc:spChg>
      </pc:sldChg>
      <pc:sldChg chg="addSp delSp modSp add replId">
        <pc:chgData name="Vishwanath, Nikhil" userId="S::nikhil.vishwanath@uconn.edu::53c29c93-9071-4e92-a01e-b5c64e9ec601" providerId="AD" clId="Web-{92BE1506-25C2-D947-7406-78EA119916A0}" dt="2025-03-12T18:06:20.472" v="112"/>
        <pc:sldMkLst>
          <pc:docMk/>
          <pc:sldMk cId="3411860150" sldId="264"/>
        </pc:sldMkLst>
        <pc:spChg chg="mod">
          <ac:chgData name="Vishwanath, Nikhil" userId="S::nikhil.vishwanath@uconn.edu::53c29c93-9071-4e92-a01e-b5c64e9ec601" providerId="AD" clId="Web-{92BE1506-25C2-D947-7406-78EA119916A0}" dt="2025-03-12T18:05:28.486" v="103" actId="20577"/>
          <ac:spMkLst>
            <pc:docMk/>
            <pc:sldMk cId="3411860150" sldId="264"/>
            <ac:spMk id="2" creationId="{C20C1B4F-E5D9-84CE-6D29-8153F239AC8C}"/>
          </ac:spMkLst>
        </pc:spChg>
        <pc:spChg chg="mod">
          <ac:chgData name="Vishwanath, Nikhil" userId="S::nikhil.vishwanath@uconn.edu::53c29c93-9071-4e92-a01e-b5c64e9ec601" providerId="AD" clId="Web-{92BE1506-25C2-D947-7406-78EA119916A0}" dt="2025-03-12T18:05:22.611" v="95" actId="20577"/>
          <ac:spMkLst>
            <pc:docMk/>
            <pc:sldMk cId="3411860150" sldId="264"/>
            <ac:spMk id="3" creationId="{F74FE5BD-3DA5-AE3C-586E-F5F59DF0DB15}"/>
          </ac:spMkLst>
        </pc:spChg>
        <pc:spChg chg="del">
          <ac:chgData name="Vishwanath, Nikhil" userId="S::nikhil.vishwanath@uconn.edu::53c29c93-9071-4e92-a01e-b5c64e9ec601" providerId="AD" clId="Web-{92BE1506-25C2-D947-7406-78EA119916A0}" dt="2025-03-12T18:00:55.915" v="10"/>
          <ac:spMkLst>
            <pc:docMk/>
            <pc:sldMk cId="3411860150" sldId="264"/>
            <ac:spMk id="5" creationId="{E38D57B9-2C6D-C387-AE71-09A8D5B91718}"/>
          </ac:spMkLst>
        </pc:spChg>
        <pc:spChg chg="add del mod">
          <ac:chgData name="Vishwanath, Nikhil" userId="S::nikhil.vishwanath@uconn.edu::53c29c93-9071-4e92-a01e-b5c64e9ec601" providerId="AD" clId="Web-{92BE1506-25C2-D947-7406-78EA119916A0}" dt="2025-03-12T18:01:17.869" v="20"/>
          <ac:spMkLst>
            <pc:docMk/>
            <pc:sldMk cId="3411860150" sldId="264"/>
            <ac:spMk id="7" creationId="{9101667E-4FAB-64A3-98A0-ACAFDF878060}"/>
          </ac:spMkLst>
        </pc:spChg>
        <pc:spChg chg="add mod">
          <ac:chgData name="Vishwanath, Nikhil" userId="S::nikhil.vishwanath@uconn.edu::53c29c93-9071-4e92-a01e-b5c64e9ec601" providerId="AD" clId="Web-{92BE1506-25C2-D947-7406-78EA119916A0}" dt="2025-03-12T18:06:20.472" v="112"/>
          <ac:spMkLst>
            <pc:docMk/>
            <pc:sldMk cId="3411860150" sldId="264"/>
            <ac:spMk id="8" creationId="{CE5DBF51-F997-9D6E-8335-29BCCA732292}"/>
          </ac:spMkLst>
        </pc:spChg>
        <pc:picChg chg="del">
          <ac:chgData name="Vishwanath, Nikhil" userId="S::nikhil.vishwanath@uconn.edu::53c29c93-9071-4e92-a01e-b5c64e9ec601" providerId="AD" clId="Web-{92BE1506-25C2-D947-7406-78EA119916A0}" dt="2025-03-12T18:00:35.571" v="9"/>
          <ac:picMkLst>
            <pc:docMk/>
            <pc:sldMk cId="3411860150" sldId="264"/>
            <ac:picMk id="4" creationId="{3E2D3D0D-7818-5091-C42B-F78EC7393A59}"/>
          </ac:picMkLst>
        </pc:picChg>
        <pc:picChg chg="add mod">
          <ac:chgData name="Vishwanath, Nikhil" userId="S::nikhil.vishwanath@uconn.edu::53c29c93-9071-4e92-a01e-b5c64e9ec601" providerId="AD" clId="Web-{92BE1506-25C2-D947-7406-78EA119916A0}" dt="2025-03-12T18:01:08.540" v="15" actId="1076"/>
          <ac:picMkLst>
            <pc:docMk/>
            <pc:sldMk cId="3411860150" sldId="264"/>
            <ac:picMk id="6" creationId="{986A04D0-39AC-44F0-C526-2D5D57F3988C}"/>
          </ac:picMkLst>
        </pc:picChg>
      </pc:sldChg>
      <pc:sldChg chg="addSp delSp modSp add mod replId modClrScheme chgLayout">
        <pc:chgData name="Vishwanath, Nikhil" userId="S::nikhil.vishwanath@uconn.edu::53c29c93-9071-4e92-a01e-b5c64e9ec601" providerId="AD" clId="Web-{92BE1506-25C2-D947-7406-78EA119916A0}" dt="2025-03-12T18:15:10.676" v="203" actId="1076"/>
        <pc:sldMkLst>
          <pc:docMk/>
          <pc:sldMk cId="3099246966" sldId="265"/>
        </pc:sldMkLst>
        <pc:spChg chg="mod ord">
          <ac:chgData name="Vishwanath, Nikhil" userId="S::nikhil.vishwanath@uconn.edu::53c29c93-9071-4e92-a01e-b5c64e9ec601" providerId="AD" clId="Web-{92BE1506-25C2-D947-7406-78EA119916A0}" dt="2025-03-12T18:14:34.941" v="196"/>
          <ac:spMkLst>
            <pc:docMk/>
            <pc:sldMk cId="3099246966" sldId="265"/>
            <ac:spMk id="2" creationId="{BBEB2D01-A317-6905-DDCE-855F17C5C218}"/>
          </ac:spMkLst>
        </pc:spChg>
        <pc:spChg chg="mod ord">
          <ac:chgData name="Vishwanath, Nikhil" userId="S::nikhil.vishwanath@uconn.edu::53c29c93-9071-4e92-a01e-b5c64e9ec601" providerId="AD" clId="Web-{92BE1506-25C2-D947-7406-78EA119916A0}" dt="2025-03-12T18:15:07.551" v="202" actId="14100"/>
          <ac:spMkLst>
            <pc:docMk/>
            <pc:sldMk cId="3099246966" sldId="265"/>
            <ac:spMk id="3" creationId="{E296AADB-7C61-9568-1710-CAA375EF50D7}"/>
          </ac:spMkLst>
        </pc:spChg>
        <pc:spChg chg="add del mod ord">
          <ac:chgData name="Vishwanath, Nikhil" userId="S::nikhil.vishwanath@uconn.edu::53c29c93-9071-4e92-a01e-b5c64e9ec601" providerId="AD" clId="Web-{92BE1506-25C2-D947-7406-78EA119916A0}" dt="2025-03-12T18:14:44.457" v="197"/>
          <ac:spMkLst>
            <pc:docMk/>
            <pc:sldMk cId="3099246966" sldId="265"/>
            <ac:spMk id="5" creationId="{DFCF44A3-BC9C-5263-BE71-3E869833A3F3}"/>
          </ac:spMkLst>
        </pc:spChg>
        <pc:spChg chg="del">
          <ac:chgData name="Vishwanath, Nikhil" userId="S::nikhil.vishwanath@uconn.edu::53c29c93-9071-4e92-a01e-b5c64e9ec601" providerId="AD" clId="Web-{92BE1506-25C2-D947-7406-78EA119916A0}" dt="2025-03-12T18:09:29.462" v="126"/>
          <ac:spMkLst>
            <pc:docMk/>
            <pc:sldMk cId="3099246966" sldId="265"/>
            <ac:spMk id="8" creationId="{70D4C17F-1E3C-2332-329E-E90287D0F0C6}"/>
          </ac:spMkLst>
        </pc:spChg>
        <pc:picChg chg="add del mod">
          <ac:chgData name="Vishwanath, Nikhil" userId="S::nikhil.vishwanath@uconn.edu::53c29c93-9071-4e92-a01e-b5c64e9ec601" providerId="AD" clId="Web-{92BE1506-25C2-D947-7406-78EA119916A0}" dt="2025-03-12T18:15:10.676" v="203" actId="1076"/>
          <ac:picMkLst>
            <pc:docMk/>
            <pc:sldMk cId="3099246966" sldId="265"/>
            <ac:picMk id="4" creationId="{5FCDF8AD-2512-055A-3EFE-71CE1B7FBCE0}"/>
          </ac:picMkLst>
        </pc:picChg>
        <pc:picChg chg="del">
          <ac:chgData name="Vishwanath, Nikhil" userId="S::nikhil.vishwanath@uconn.edu::53c29c93-9071-4e92-a01e-b5c64e9ec601" providerId="AD" clId="Web-{92BE1506-25C2-D947-7406-78EA119916A0}" dt="2025-03-12T18:09:27.228" v="125"/>
          <ac:picMkLst>
            <pc:docMk/>
            <pc:sldMk cId="3099246966" sldId="265"/>
            <ac:picMk id="6" creationId="{84DEA133-D321-EFC1-D031-0F0DD63882C9}"/>
          </ac:picMkLst>
        </pc:picChg>
      </pc:sldChg>
      <pc:sldChg chg="new">
        <pc:chgData name="Vishwanath, Nikhil" userId="S::nikhil.vishwanath@uconn.edu::53c29c93-9071-4e92-a01e-b5c64e9ec601" providerId="AD" clId="Web-{92BE1506-25C2-D947-7406-78EA119916A0}" dt="2025-03-12T18:13:56.533" v="194"/>
        <pc:sldMkLst>
          <pc:docMk/>
          <pc:sldMk cId="1177142031" sldId="266"/>
        </pc:sldMkLst>
      </pc:sldChg>
    </pc:docChg>
  </pc:docChgLst>
  <pc:docChgLst>
    <pc:chgData name="Rusweka Rwabongoya, Prince" userId="S::prince.rusweka_rwabongoya@uconn.edu::2b0027fd-56fe-4013-9f09-0ef9bfad62a1" providerId="AD" clId="Web-{55F1A76C-E6E8-6979-2DE6-39D78DFF95C4}"/>
    <pc:docChg chg="modSld">
      <pc:chgData name="Rusweka Rwabongoya, Prince" userId="S::prince.rusweka_rwabongoya@uconn.edu::2b0027fd-56fe-4013-9f09-0ef9bfad62a1" providerId="AD" clId="Web-{55F1A76C-E6E8-6979-2DE6-39D78DFF95C4}" dt="2025-03-12T15:43:21.019" v="20" actId="20577"/>
      <pc:docMkLst>
        <pc:docMk/>
      </pc:docMkLst>
      <pc:sldChg chg="modSp">
        <pc:chgData name="Rusweka Rwabongoya, Prince" userId="S::prince.rusweka_rwabongoya@uconn.edu::2b0027fd-56fe-4013-9f09-0ef9bfad62a1" providerId="AD" clId="Web-{55F1A76C-E6E8-6979-2DE6-39D78DFF95C4}" dt="2025-03-12T15:43:21.019" v="20" actId="20577"/>
        <pc:sldMkLst>
          <pc:docMk/>
          <pc:sldMk cId="3114714501" sldId="260"/>
        </pc:sldMkLst>
        <pc:spChg chg="mod">
          <ac:chgData name="Rusweka Rwabongoya, Prince" userId="S::prince.rusweka_rwabongoya@uconn.edu::2b0027fd-56fe-4013-9f09-0ef9bfad62a1" providerId="AD" clId="Web-{55F1A76C-E6E8-6979-2DE6-39D78DFF95C4}" dt="2025-03-12T15:43:21.019" v="20" actId="20577"/>
          <ac:spMkLst>
            <pc:docMk/>
            <pc:sldMk cId="3114714501" sldId="260"/>
            <ac:spMk id="3" creationId="{EEB9F56E-EB6C-596D-87A3-A9D075A6BC2F}"/>
          </ac:spMkLst>
        </pc:spChg>
      </pc:sldChg>
    </pc:docChg>
  </pc:docChgLst>
  <pc:docChgLst>
    <pc:chgData name="Raparla, Leela Sai" userId="S::leelasai.raparla@uconn.edu::7428f3fe-3a07-4ff8-b578-9dc8ddeeff4e" providerId="AD" clId="Web-{429A5453-10E8-43CF-B92B-F45DCB5074EC}"/>
    <pc:docChg chg="modSld">
      <pc:chgData name="Raparla, Leela Sai" userId="S::leelasai.raparla@uconn.edu::7428f3fe-3a07-4ff8-b578-9dc8ddeeff4e" providerId="AD" clId="Web-{429A5453-10E8-43CF-B92B-F45DCB5074EC}" dt="2025-03-12T18:17:20.280" v="16"/>
      <pc:docMkLst>
        <pc:docMk/>
      </pc:docMkLst>
      <pc:sldChg chg="addSp delSp modSp mod setBg">
        <pc:chgData name="Raparla, Leela Sai" userId="S::leelasai.raparla@uconn.edu::7428f3fe-3a07-4ff8-b578-9dc8ddeeff4e" providerId="AD" clId="Web-{429A5453-10E8-43CF-B92B-F45DCB5074EC}" dt="2025-03-12T18:17:20.280" v="16"/>
        <pc:sldMkLst>
          <pc:docMk/>
          <pc:sldMk cId="1177142031" sldId="266"/>
        </pc:sldMkLst>
        <pc:spChg chg="mod">
          <ac:chgData name="Raparla, Leela Sai" userId="S::leelasai.raparla@uconn.edu::7428f3fe-3a07-4ff8-b578-9dc8ddeeff4e" providerId="AD" clId="Web-{429A5453-10E8-43CF-B92B-F45DCB5074EC}" dt="2025-03-12T18:17:20.280" v="16"/>
          <ac:spMkLst>
            <pc:docMk/>
            <pc:sldMk cId="1177142031" sldId="266"/>
            <ac:spMk id="2" creationId="{FA51C1C8-B90A-500E-80E6-D4ECB9B6A0F0}"/>
          </ac:spMkLst>
        </pc:spChg>
        <pc:spChg chg="del">
          <ac:chgData name="Raparla, Leela Sai" userId="S::leelasai.raparla@uconn.edu::7428f3fe-3a07-4ff8-b578-9dc8ddeeff4e" providerId="AD" clId="Web-{429A5453-10E8-43CF-B92B-F45DCB5074EC}" dt="2025-03-12T18:17:04.108" v="11"/>
          <ac:spMkLst>
            <pc:docMk/>
            <pc:sldMk cId="1177142031" sldId="266"/>
            <ac:spMk id="3" creationId="{6348D9DE-E79E-2503-4684-C77C6599A450}"/>
          </ac:spMkLst>
        </pc:spChg>
        <pc:spChg chg="add del">
          <ac:chgData name="Raparla, Leela Sai" userId="S::leelasai.raparla@uconn.edu::7428f3fe-3a07-4ff8-b578-9dc8ddeeff4e" providerId="AD" clId="Web-{429A5453-10E8-43CF-B92B-F45DCB5074EC}" dt="2025-03-12T18:17:20.280" v="15"/>
          <ac:spMkLst>
            <pc:docMk/>
            <pc:sldMk cId="1177142031" sldId="266"/>
            <ac:spMk id="8" creationId="{39E3965E-AC41-4711-9D10-E25ABB132D86}"/>
          </ac:spMkLst>
        </pc:spChg>
        <pc:spChg chg="add del">
          <ac:chgData name="Raparla, Leela Sai" userId="S::leelasai.raparla@uconn.edu::7428f3fe-3a07-4ff8-b578-9dc8ddeeff4e" providerId="AD" clId="Web-{429A5453-10E8-43CF-B92B-F45DCB5074EC}" dt="2025-03-12T18:17:18.437" v="13"/>
          <ac:spMkLst>
            <pc:docMk/>
            <pc:sldMk cId="1177142031" sldId="266"/>
            <ac:spMk id="9" creationId="{39E3965E-AC41-4711-9D10-E25ABB132D86}"/>
          </ac:spMkLst>
        </pc:spChg>
        <pc:spChg chg="add del">
          <ac:chgData name="Raparla, Leela Sai" userId="S::leelasai.raparla@uconn.edu::7428f3fe-3a07-4ff8-b578-9dc8ddeeff4e" providerId="AD" clId="Web-{429A5453-10E8-43CF-B92B-F45DCB5074EC}" dt="2025-03-12T18:17:20.280" v="15"/>
          <ac:spMkLst>
            <pc:docMk/>
            <pc:sldMk cId="1177142031" sldId="266"/>
            <ac:spMk id="12" creationId="{007891EC-4501-44ED-A8C8-B11B6DB767AB}"/>
          </ac:spMkLst>
        </pc:spChg>
        <pc:spChg chg="add del">
          <ac:chgData name="Raparla, Leela Sai" userId="S::leelasai.raparla@uconn.edu::7428f3fe-3a07-4ff8-b578-9dc8ddeeff4e" providerId="AD" clId="Web-{429A5453-10E8-43CF-B92B-F45DCB5074EC}" dt="2025-03-12T18:17:18.437" v="13"/>
          <ac:spMkLst>
            <pc:docMk/>
            <pc:sldMk cId="1177142031" sldId="266"/>
            <ac:spMk id="13" creationId="{EE362070-691D-44DB-98D4-BC61774B0E61}"/>
          </ac:spMkLst>
        </pc:spChg>
        <pc:spChg chg="add">
          <ac:chgData name="Raparla, Leela Sai" userId="S::leelasai.raparla@uconn.edu::7428f3fe-3a07-4ff8-b578-9dc8ddeeff4e" providerId="AD" clId="Web-{429A5453-10E8-43CF-B92B-F45DCB5074EC}" dt="2025-03-12T18:17:20.280" v="16"/>
          <ac:spMkLst>
            <pc:docMk/>
            <pc:sldMk cId="1177142031" sldId="266"/>
            <ac:spMk id="16" creationId="{39E3965E-AC41-4711-9D10-E25ABB132D86}"/>
          </ac:spMkLst>
        </pc:spChg>
        <pc:spChg chg="add del">
          <ac:chgData name="Raparla, Leela Sai" userId="S::leelasai.raparla@uconn.edu::7428f3fe-3a07-4ff8-b578-9dc8ddeeff4e" providerId="AD" clId="Web-{429A5453-10E8-43CF-B92B-F45DCB5074EC}" dt="2025-03-12T18:17:18.437" v="13"/>
          <ac:spMkLst>
            <pc:docMk/>
            <pc:sldMk cId="1177142031" sldId="266"/>
            <ac:spMk id="17" creationId="{32DB1480-5B24-4B37-B70E-C74945DD914E}"/>
          </ac:spMkLst>
        </pc:spChg>
        <pc:spChg chg="add">
          <ac:chgData name="Raparla, Leela Sai" userId="S::leelasai.raparla@uconn.edu::7428f3fe-3a07-4ff8-b578-9dc8ddeeff4e" providerId="AD" clId="Web-{429A5453-10E8-43CF-B92B-F45DCB5074EC}" dt="2025-03-12T18:17:20.280" v="16"/>
          <ac:spMkLst>
            <pc:docMk/>
            <pc:sldMk cId="1177142031" sldId="266"/>
            <ac:spMk id="19" creationId="{EE362070-691D-44DB-98D4-BC61774B0E61}"/>
          </ac:spMkLst>
        </pc:spChg>
        <pc:spChg chg="add">
          <ac:chgData name="Raparla, Leela Sai" userId="S::leelasai.raparla@uconn.edu::7428f3fe-3a07-4ff8-b578-9dc8ddeeff4e" providerId="AD" clId="Web-{429A5453-10E8-43CF-B92B-F45DCB5074EC}" dt="2025-03-12T18:17:20.280" v="16"/>
          <ac:spMkLst>
            <pc:docMk/>
            <pc:sldMk cId="1177142031" sldId="266"/>
            <ac:spMk id="22" creationId="{32DB1480-5B24-4B37-B70E-C74945DD914E}"/>
          </ac:spMkLst>
        </pc:spChg>
        <pc:picChg chg="add del">
          <ac:chgData name="Raparla, Leela Sai" userId="S::leelasai.raparla@uconn.edu::7428f3fe-3a07-4ff8-b578-9dc8ddeeff4e" providerId="AD" clId="Web-{429A5453-10E8-43CF-B92B-F45DCB5074EC}" dt="2025-03-12T18:17:20.280" v="15"/>
          <ac:picMkLst>
            <pc:docMk/>
            <pc:sldMk cId="1177142031" sldId="266"/>
            <ac:picMk id="4" creationId="{050FA320-1F9A-4B6A-8C83-64E2CB0D6807}"/>
          </ac:picMkLst>
        </pc:picChg>
        <pc:picChg chg="add del">
          <ac:chgData name="Raparla, Leela Sai" userId="S::leelasai.raparla@uconn.edu::7428f3fe-3a07-4ff8-b578-9dc8ddeeff4e" providerId="AD" clId="Web-{429A5453-10E8-43CF-B92B-F45DCB5074EC}" dt="2025-03-12T18:17:18.437" v="13"/>
          <ac:picMkLst>
            <pc:docMk/>
            <pc:sldMk cId="1177142031" sldId="266"/>
            <ac:picMk id="6" creationId="{42C6AE41-6921-E5D0-51F7-EB9AAA25E4E8}"/>
          </ac:picMkLst>
        </pc:picChg>
        <pc:picChg chg="add">
          <ac:chgData name="Raparla, Leela Sai" userId="S::leelasai.raparla@uconn.edu::7428f3fe-3a07-4ff8-b578-9dc8ddeeff4e" providerId="AD" clId="Web-{429A5453-10E8-43CF-B92B-F45DCB5074EC}" dt="2025-03-12T18:17:20.280" v="16"/>
          <ac:picMkLst>
            <pc:docMk/>
            <pc:sldMk cId="1177142031" sldId="266"/>
            <ac:picMk id="20" creationId="{42C6AE41-6921-E5D0-51F7-EB9AAA25E4E8}"/>
          </ac:picMkLst>
        </pc:picChg>
        <pc:cxnChg chg="add del">
          <ac:chgData name="Raparla, Leela Sai" userId="S::leelasai.raparla@uconn.edu::7428f3fe-3a07-4ff8-b578-9dc8ddeeff4e" providerId="AD" clId="Web-{429A5453-10E8-43CF-B92B-F45DCB5074EC}" dt="2025-03-12T18:17:20.280" v="15"/>
          <ac:cxnSpMkLst>
            <pc:docMk/>
            <pc:sldMk cId="1177142031" sldId="266"/>
            <ac:cxnSpMk id="10" creationId="{1F5DC8C3-BA5F-4EED-BB9A-A14272BD82A1}"/>
          </ac:cxnSpMkLst>
        </pc:cxnChg>
        <pc:cxnChg chg="add del">
          <ac:chgData name="Raparla, Leela Sai" userId="S::leelasai.raparla@uconn.edu::7428f3fe-3a07-4ff8-b578-9dc8ddeeff4e" providerId="AD" clId="Web-{429A5453-10E8-43CF-B92B-F45DCB5074EC}" dt="2025-03-12T18:17:18.437" v="13"/>
          <ac:cxnSpMkLst>
            <pc:docMk/>
            <pc:sldMk cId="1177142031" sldId="266"/>
            <ac:cxnSpMk id="11" creationId="{1F5DC8C3-BA5F-4EED-BB9A-A14272BD82A1}"/>
          </ac:cxnSpMkLst>
        </pc:cxnChg>
        <pc:cxnChg chg="add del">
          <ac:chgData name="Raparla, Leela Sai" userId="S::leelasai.raparla@uconn.edu::7428f3fe-3a07-4ff8-b578-9dc8ddeeff4e" providerId="AD" clId="Web-{429A5453-10E8-43CF-B92B-F45DCB5074EC}" dt="2025-03-12T18:17:20.280" v="15"/>
          <ac:cxnSpMkLst>
            <pc:docMk/>
            <pc:sldMk cId="1177142031" sldId="266"/>
            <ac:cxnSpMk id="14" creationId="{34E5597F-CE67-4085-9548-E6A8036DA3BB}"/>
          </ac:cxnSpMkLst>
        </pc:cxnChg>
        <pc:cxnChg chg="add del">
          <ac:chgData name="Raparla, Leela Sai" userId="S::leelasai.raparla@uconn.edu::7428f3fe-3a07-4ff8-b578-9dc8ddeeff4e" providerId="AD" clId="Web-{429A5453-10E8-43CF-B92B-F45DCB5074EC}" dt="2025-03-12T18:17:18.437" v="13"/>
          <ac:cxnSpMkLst>
            <pc:docMk/>
            <pc:sldMk cId="1177142031" sldId="266"/>
            <ac:cxnSpMk id="15" creationId="{5A7EFE9C-DAE7-4ECA-BDB2-34E2534B8AB7}"/>
          </ac:cxnSpMkLst>
        </pc:cxnChg>
        <pc:cxnChg chg="add">
          <ac:chgData name="Raparla, Leela Sai" userId="S::leelasai.raparla@uconn.edu::7428f3fe-3a07-4ff8-b578-9dc8ddeeff4e" providerId="AD" clId="Web-{429A5453-10E8-43CF-B92B-F45DCB5074EC}" dt="2025-03-12T18:17:20.280" v="16"/>
          <ac:cxnSpMkLst>
            <pc:docMk/>
            <pc:sldMk cId="1177142031" sldId="266"/>
            <ac:cxnSpMk id="18" creationId="{1F5DC8C3-BA5F-4EED-BB9A-A14272BD82A1}"/>
          </ac:cxnSpMkLst>
        </pc:cxnChg>
        <pc:cxnChg chg="add">
          <ac:chgData name="Raparla, Leela Sai" userId="S::leelasai.raparla@uconn.edu::7428f3fe-3a07-4ff8-b578-9dc8ddeeff4e" providerId="AD" clId="Web-{429A5453-10E8-43CF-B92B-F45DCB5074EC}" dt="2025-03-12T18:17:20.280" v="16"/>
          <ac:cxnSpMkLst>
            <pc:docMk/>
            <pc:sldMk cId="1177142031" sldId="266"/>
            <ac:cxnSpMk id="21" creationId="{5A7EFE9C-DAE7-4ECA-BDB2-34E2534B8AB7}"/>
          </ac:cxnSpMkLst>
        </pc:cxnChg>
      </pc:sldChg>
    </pc:docChg>
  </pc:docChgLst>
  <pc:docChgLst>
    <pc:chgData name="Raparla, Leela Sai" userId="S::leelasai.raparla@uconn.edu::7428f3fe-3a07-4ff8-b578-9dc8ddeeff4e" providerId="AD" clId="Web-{A50C4F08-8C30-C39D-4786-CB682F200596}"/>
    <pc:docChg chg="addSld delSld modSld addMainMaster delMainMaster">
      <pc:chgData name="Raparla, Leela Sai" userId="S::leelasai.raparla@uconn.edu::7428f3fe-3a07-4ff8-b578-9dc8ddeeff4e" providerId="AD" clId="Web-{A50C4F08-8C30-C39D-4786-CB682F200596}" dt="2025-03-10T05:21:28.175" v="38"/>
      <pc:docMkLst>
        <pc:docMk/>
      </pc:docMkLst>
      <pc:sldChg chg="addSp delSp modSp mod setBg modClrScheme setClrOvrMap chgLayout">
        <pc:chgData name="Raparla, Leela Sai" userId="S::leelasai.raparla@uconn.edu::7428f3fe-3a07-4ff8-b578-9dc8ddeeff4e" providerId="AD" clId="Web-{A50C4F08-8C30-C39D-4786-CB682F200596}" dt="2025-03-10T05:21:07.908" v="35" actId="20577"/>
        <pc:sldMkLst>
          <pc:docMk/>
          <pc:sldMk cId="109857222" sldId="256"/>
        </pc:sldMkLst>
        <pc:spChg chg="mod">
          <ac:chgData name="Raparla, Leela Sai" userId="S::leelasai.raparla@uconn.edu::7428f3fe-3a07-4ff8-b578-9dc8ddeeff4e" providerId="AD" clId="Web-{A50C4F08-8C30-C39D-4786-CB682F200596}" dt="2025-03-10T05:20:59.486" v="2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Raparla, Leela Sai" userId="S::leelasai.raparla@uconn.edu::7428f3fe-3a07-4ff8-b578-9dc8ddeeff4e" providerId="AD" clId="Web-{A50C4F08-8C30-C39D-4786-CB682F200596}" dt="2025-03-10T05:21:07.908" v="35" actId="20577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18:34.044" v="1"/>
          <ac:spMkLst>
            <pc:docMk/>
            <pc:sldMk cId="109857222" sldId="256"/>
            <ac:spMk id="9" creationId="{0EECA69B-4C2A-7F31-8019-E90DB3BD49CB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18:34.044" v="1"/>
          <ac:spMkLst>
            <pc:docMk/>
            <pc:sldMk cId="109857222" sldId="256"/>
            <ac:spMk id="11" creationId="{857DEAC1-B3AA-6569-0A44-A191DF2F3C67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18:44.169" v="3"/>
          <ac:spMkLst>
            <pc:docMk/>
            <pc:sldMk cId="109857222" sldId="256"/>
            <ac:spMk id="13" creationId="{02E45E95-311C-41C7-A882-6E43F0806865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18:44.169" v="3"/>
          <ac:spMkLst>
            <pc:docMk/>
            <pc:sldMk cId="109857222" sldId="256"/>
            <ac:spMk id="14" creationId="{610334BF-0422-4A9A-BE46-AEB8C348BAC4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18:44.169" v="3"/>
          <ac:spMkLst>
            <pc:docMk/>
            <pc:sldMk cId="109857222" sldId="256"/>
            <ac:spMk id="15" creationId="{B7299D5D-ECC5-41EB-B830-C3A35FB35516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18:44.169" v="3"/>
          <ac:spMkLst>
            <pc:docMk/>
            <pc:sldMk cId="109857222" sldId="256"/>
            <ac:spMk id="16" creationId="{C98F2823-0279-49D8-928D-754B222533EF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18:44.169" v="3"/>
          <ac:spMkLst>
            <pc:docMk/>
            <pc:sldMk cId="109857222" sldId="256"/>
            <ac:spMk id="17" creationId="{88C91735-5EFE-44D1-8CC6-FDF0D11B6F5D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18:44.169" v="3"/>
          <ac:spMkLst>
            <pc:docMk/>
            <pc:sldMk cId="109857222" sldId="256"/>
            <ac:spMk id="19" creationId="{D33F926C-2613-475D-AEE4-CD7D87D3BA2D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18:44.169" v="3"/>
          <ac:spMkLst>
            <pc:docMk/>
            <pc:sldMk cId="109857222" sldId="256"/>
            <ac:spMk id="21" creationId="{1FD32A06-E9FE-4F5A-88A6-84905A72C26F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18:47.185" v="5"/>
          <ac:spMkLst>
            <pc:docMk/>
            <pc:sldMk cId="109857222" sldId="256"/>
            <ac:spMk id="23" creationId="{5E5473D2-DD46-DFAF-84EC-264D6CE58B94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18:58.435" v="7"/>
          <ac:spMkLst>
            <pc:docMk/>
            <pc:sldMk cId="109857222" sldId="256"/>
            <ac:spMk id="26" creationId="{19F9BF86-FE94-4517-B97D-026C7515E589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18:58.435" v="7"/>
          <ac:spMkLst>
            <pc:docMk/>
            <pc:sldMk cId="109857222" sldId="256"/>
            <ac:spMk id="28" creationId="{36136311-C81B-47C5-AE0A-5641A5A59520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19:18.186" v="9"/>
          <ac:spMkLst>
            <pc:docMk/>
            <pc:sldMk cId="109857222" sldId="256"/>
            <ac:spMk id="31" creationId="{0EECA69B-4C2A-7F31-8019-E90DB3BD49CB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19:18.186" v="9"/>
          <ac:spMkLst>
            <pc:docMk/>
            <pc:sldMk cId="109857222" sldId="256"/>
            <ac:spMk id="33" creationId="{857DEAC1-B3AA-6569-0A44-A191DF2F3C67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20:30.501" v="20"/>
          <ac:spMkLst>
            <pc:docMk/>
            <pc:sldMk cId="109857222" sldId="256"/>
            <ac:spMk id="35" creationId="{60E52DF2-6802-459B-AC2A-AF976DEB1DAB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20:21.751" v="17"/>
          <ac:spMkLst>
            <pc:docMk/>
            <pc:sldMk cId="109857222" sldId="256"/>
            <ac:spMk id="42" creationId="{E91DC736-0EF8-4F87-9146-EBF1D2EE4D3D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20:21.751" v="17"/>
          <ac:spMkLst>
            <pc:docMk/>
            <pc:sldMk cId="109857222" sldId="256"/>
            <ac:spMk id="44" creationId="{097CD68E-23E3-4007-8847-CD0944C4F7BE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20:21.751" v="17"/>
          <ac:spMkLst>
            <pc:docMk/>
            <pc:sldMk cId="109857222" sldId="256"/>
            <ac:spMk id="46" creationId="{AF2F604E-43BE-4DC3-B983-E071523364F8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20:21.751" v="17"/>
          <ac:spMkLst>
            <pc:docMk/>
            <pc:sldMk cId="109857222" sldId="256"/>
            <ac:spMk id="48" creationId="{08C9B587-E65E-4B52-B37C-ABEBB6E87928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20:30.454" v="19"/>
          <ac:spMkLst>
            <pc:docMk/>
            <pc:sldMk cId="109857222" sldId="256"/>
            <ac:spMk id="56" creationId="{F1174801-1395-44C5-9B00-CCAC45C056E7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20:30.454" v="19"/>
          <ac:spMkLst>
            <pc:docMk/>
            <pc:sldMk cId="109857222" sldId="256"/>
            <ac:spMk id="60" creationId="{996DFAFB-BCE1-4BEC-82FB-D574234DEF0A}"/>
          </ac:spMkLst>
        </pc:spChg>
        <pc:spChg chg="add del">
          <ac:chgData name="Raparla, Leela Sai" userId="S::leelasai.raparla@uconn.edu::7428f3fe-3a07-4ff8-b578-9dc8ddeeff4e" providerId="AD" clId="Web-{A50C4F08-8C30-C39D-4786-CB682F200596}" dt="2025-03-10T05:20:30.454" v="19"/>
          <ac:spMkLst>
            <pc:docMk/>
            <pc:sldMk cId="109857222" sldId="256"/>
            <ac:spMk id="71" creationId="{60E728E6-A07E-4A6C-AB92-D56E1402F61A}"/>
          </ac:spMkLst>
        </pc:spChg>
        <pc:spChg chg="add">
          <ac:chgData name="Raparla, Leela Sai" userId="S::leelasai.raparla@uconn.edu::7428f3fe-3a07-4ff8-b578-9dc8ddeeff4e" providerId="AD" clId="Web-{A50C4F08-8C30-C39D-4786-CB682F200596}" dt="2025-03-10T05:20:30.501" v="20"/>
          <ac:spMkLst>
            <pc:docMk/>
            <pc:sldMk cId="109857222" sldId="256"/>
            <ac:spMk id="75" creationId="{A9286AD2-18A9-4868-A4E3-7A2097A20810}"/>
          </ac:spMkLst>
        </pc:spChg>
        <pc:grpChg chg="add del">
          <ac:chgData name="Raparla, Leela Sai" userId="S::leelasai.raparla@uconn.edu::7428f3fe-3a07-4ff8-b578-9dc8ddeeff4e" providerId="AD" clId="Web-{A50C4F08-8C30-C39D-4786-CB682F200596}" dt="2025-03-10T05:20:30.454" v="19"/>
          <ac:grpSpMkLst>
            <pc:docMk/>
            <pc:sldMk cId="109857222" sldId="256"/>
            <ac:grpSpMk id="57" creationId="{5C0E6139-8A19-4905-87E2-E547D7B7F1AF}"/>
          </ac:grpSpMkLst>
        </pc:grpChg>
        <pc:grpChg chg="add del">
          <ac:chgData name="Raparla, Leela Sai" userId="S::leelasai.raparla@uconn.edu::7428f3fe-3a07-4ff8-b578-9dc8ddeeff4e" providerId="AD" clId="Web-{A50C4F08-8C30-C39D-4786-CB682F200596}" dt="2025-03-10T05:20:30.454" v="19"/>
          <ac:grpSpMkLst>
            <pc:docMk/>
            <pc:sldMk cId="109857222" sldId="256"/>
            <ac:grpSpMk id="61" creationId="{8F281804-17FE-49B9-9065-1A44CD473CAE}"/>
          </ac:grpSpMkLst>
        </pc:grpChg>
        <pc:grpChg chg="add del">
          <ac:chgData name="Raparla, Leela Sai" userId="S::leelasai.raparla@uconn.edu::7428f3fe-3a07-4ff8-b578-9dc8ddeeff4e" providerId="AD" clId="Web-{A50C4F08-8C30-C39D-4786-CB682F200596}" dt="2025-03-10T05:20:30.454" v="19"/>
          <ac:grpSpMkLst>
            <pc:docMk/>
            <pc:sldMk cId="109857222" sldId="256"/>
            <ac:grpSpMk id="73" creationId="{18579DB9-24B0-487B-81E3-8D02AD5F8C81}"/>
          </ac:grpSpMkLst>
        </pc:grpChg>
        <pc:picChg chg="add del">
          <ac:chgData name="Raparla, Leela Sai" userId="S::leelasai.raparla@uconn.edu::7428f3fe-3a07-4ff8-b578-9dc8ddeeff4e" providerId="AD" clId="Web-{A50C4F08-8C30-C39D-4786-CB682F200596}" dt="2025-03-10T05:18:34.044" v="1"/>
          <ac:picMkLst>
            <pc:docMk/>
            <pc:sldMk cId="109857222" sldId="256"/>
            <ac:picMk id="4" creationId="{85976119-E346-1B5B-A9EE-AD2A7CA42748}"/>
          </ac:picMkLst>
        </pc:picChg>
        <pc:picChg chg="add del">
          <ac:chgData name="Raparla, Leela Sai" userId="S::leelasai.raparla@uconn.edu::7428f3fe-3a07-4ff8-b578-9dc8ddeeff4e" providerId="AD" clId="Web-{A50C4F08-8C30-C39D-4786-CB682F200596}" dt="2025-03-10T05:18:44.169" v="3"/>
          <ac:picMkLst>
            <pc:docMk/>
            <pc:sldMk cId="109857222" sldId="256"/>
            <ac:picMk id="18" creationId="{09F23832-E852-C4BF-4F1D-C5711F51AC81}"/>
          </ac:picMkLst>
        </pc:picChg>
        <pc:picChg chg="add del">
          <ac:chgData name="Raparla, Leela Sai" userId="S::leelasai.raparla@uconn.edu::7428f3fe-3a07-4ff8-b578-9dc8ddeeff4e" providerId="AD" clId="Web-{A50C4F08-8C30-C39D-4786-CB682F200596}" dt="2025-03-10T05:18:47.185" v="5"/>
          <ac:picMkLst>
            <pc:docMk/>
            <pc:sldMk cId="109857222" sldId="256"/>
            <ac:picMk id="24" creationId="{98832461-F133-D41C-6904-0D0D6FBC5D97}"/>
          </ac:picMkLst>
        </pc:picChg>
        <pc:picChg chg="add del">
          <ac:chgData name="Raparla, Leela Sai" userId="S::leelasai.raparla@uconn.edu::7428f3fe-3a07-4ff8-b578-9dc8ddeeff4e" providerId="AD" clId="Web-{A50C4F08-8C30-C39D-4786-CB682F200596}" dt="2025-03-10T05:18:58.435" v="7"/>
          <ac:picMkLst>
            <pc:docMk/>
            <pc:sldMk cId="109857222" sldId="256"/>
            <ac:picMk id="27" creationId="{53E0CAC5-881E-F5B2-05DE-2AFED529F431}"/>
          </ac:picMkLst>
        </pc:picChg>
        <pc:picChg chg="add del">
          <ac:chgData name="Raparla, Leela Sai" userId="S::leelasai.raparla@uconn.edu::7428f3fe-3a07-4ff8-b578-9dc8ddeeff4e" providerId="AD" clId="Web-{A50C4F08-8C30-C39D-4786-CB682F200596}" dt="2025-03-10T05:19:18.186" v="9"/>
          <ac:picMkLst>
            <pc:docMk/>
            <pc:sldMk cId="109857222" sldId="256"/>
            <ac:picMk id="32" creationId="{78861DA3-8EE5-38CA-20A7-B838F2110D1F}"/>
          </ac:picMkLst>
        </pc:picChg>
        <pc:picChg chg="add del">
          <ac:chgData name="Raparla, Leela Sai" userId="S::leelasai.raparla@uconn.edu::7428f3fe-3a07-4ff8-b578-9dc8ddeeff4e" providerId="AD" clId="Web-{A50C4F08-8C30-C39D-4786-CB682F200596}" dt="2025-03-10T05:19:57.031" v="15"/>
          <ac:picMkLst>
            <pc:docMk/>
            <pc:sldMk cId="109857222" sldId="256"/>
            <ac:picMk id="36" creationId="{895BD498-CE9C-1B36-714B-3EE573ED8ECF}"/>
          </ac:picMkLst>
        </pc:picChg>
        <pc:picChg chg="add del">
          <ac:chgData name="Raparla, Leela Sai" userId="S::leelasai.raparla@uconn.edu::7428f3fe-3a07-4ff8-b578-9dc8ddeeff4e" providerId="AD" clId="Web-{A50C4F08-8C30-C39D-4786-CB682F200596}" dt="2025-03-10T05:20:21.751" v="17"/>
          <ac:picMkLst>
            <pc:docMk/>
            <pc:sldMk cId="109857222" sldId="256"/>
            <ac:picMk id="39" creationId="{8AB9F58D-02D8-8A11-9B17-88C5FEC30793}"/>
          </ac:picMkLst>
        </pc:picChg>
        <pc:picChg chg="add del">
          <ac:chgData name="Raparla, Leela Sai" userId="S::leelasai.raparla@uconn.edu::7428f3fe-3a07-4ff8-b578-9dc8ddeeff4e" providerId="AD" clId="Web-{A50C4F08-8C30-C39D-4786-CB682F200596}" dt="2025-03-10T05:20:30.454" v="19"/>
          <ac:picMkLst>
            <pc:docMk/>
            <pc:sldMk cId="109857222" sldId="256"/>
            <ac:picMk id="72" creationId="{1401A42C-0DD8-C881-3DE2-883BFB45F75E}"/>
          </ac:picMkLst>
        </pc:picChg>
        <pc:picChg chg="add">
          <ac:chgData name="Raparla, Leela Sai" userId="S::leelasai.raparla@uconn.edu::7428f3fe-3a07-4ff8-b578-9dc8ddeeff4e" providerId="AD" clId="Web-{A50C4F08-8C30-C39D-4786-CB682F200596}" dt="2025-03-10T05:20:30.501" v="20"/>
          <ac:picMkLst>
            <pc:docMk/>
            <pc:sldMk cId="109857222" sldId="256"/>
            <ac:picMk id="77" creationId="{59B10E7E-4534-D5B3-2EA9-11093C793D68}"/>
          </ac:picMkLst>
        </pc:picChg>
        <pc:cxnChg chg="add del">
          <ac:chgData name="Raparla, Leela Sai" userId="S::leelasai.raparla@uconn.edu::7428f3fe-3a07-4ff8-b578-9dc8ddeeff4e" providerId="AD" clId="Web-{A50C4F08-8C30-C39D-4786-CB682F200596}" dt="2025-03-10T05:18:58.435" v="7"/>
          <ac:cxnSpMkLst>
            <pc:docMk/>
            <pc:sldMk cId="109857222" sldId="256"/>
            <ac:cxnSpMk id="29" creationId="{7CC73A33-65FF-41A9-A3B0-006753CD1028}"/>
          </ac:cxnSpMkLst>
        </pc:cxnChg>
        <pc:cxnChg chg="add del">
          <ac:chgData name="Raparla, Leela Sai" userId="S::leelasai.raparla@uconn.edu::7428f3fe-3a07-4ff8-b578-9dc8ddeeff4e" providerId="AD" clId="Web-{A50C4F08-8C30-C39D-4786-CB682F200596}" dt="2025-03-10T05:20:30.501" v="20"/>
          <ac:cxnSpMkLst>
            <pc:docMk/>
            <pc:sldMk cId="109857222" sldId="256"/>
            <ac:cxnSpMk id="37" creationId="{EE2E603F-4A95-4FE8-BB06-211DFD75DBEF}"/>
          </ac:cxnSpMkLst>
        </pc:cxnChg>
        <pc:cxnChg chg="add">
          <ac:chgData name="Raparla, Leela Sai" userId="S::leelasai.raparla@uconn.edu::7428f3fe-3a07-4ff8-b578-9dc8ddeeff4e" providerId="AD" clId="Web-{A50C4F08-8C30-C39D-4786-CB682F200596}" dt="2025-03-10T05:20:30.501" v="20"/>
          <ac:cxnSpMkLst>
            <pc:docMk/>
            <pc:sldMk cId="109857222" sldId="256"/>
            <ac:cxnSpMk id="76" creationId="{E7A7CD63-7EC3-44F3-95D0-595C4019FF24}"/>
          </ac:cxnSpMkLst>
        </pc:cxnChg>
      </pc:sldChg>
      <pc:sldChg chg="new">
        <pc:chgData name="Raparla, Leela Sai" userId="S::leelasai.raparla@uconn.edu::7428f3fe-3a07-4ff8-b578-9dc8ddeeff4e" providerId="AD" clId="Web-{A50C4F08-8C30-C39D-4786-CB682F200596}" dt="2025-03-10T05:21:20.002" v="36"/>
        <pc:sldMkLst>
          <pc:docMk/>
          <pc:sldMk cId="1079974621" sldId="257"/>
        </pc:sldMkLst>
      </pc:sldChg>
      <pc:sldChg chg="new del">
        <pc:chgData name="Raparla, Leela Sai" userId="S::leelasai.raparla@uconn.edu::7428f3fe-3a07-4ff8-b578-9dc8ddeeff4e" providerId="AD" clId="Web-{A50C4F08-8C30-C39D-4786-CB682F200596}" dt="2025-03-10T05:19:29.405" v="14"/>
        <pc:sldMkLst>
          <pc:docMk/>
          <pc:sldMk cId="1562138863" sldId="257"/>
        </pc:sldMkLst>
      </pc:sldChg>
      <pc:sldChg chg="new del">
        <pc:chgData name="Raparla, Leela Sai" userId="S::leelasai.raparla@uconn.edu::7428f3fe-3a07-4ff8-b578-9dc8ddeeff4e" providerId="AD" clId="Web-{A50C4F08-8C30-C39D-4786-CB682F200596}" dt="2025-03-10T05:19:27.436" v="13"/>
        <pc:sldMkLst>
          <pc:docMk/>
          <pc:sldMk cId="3272163315" sldId="258"/>
        </pc:sldMkLst>
      </pc:sldChg>
      <pc:sldChg chg="new del">
        <pc:chgData name="Raparla, Leela Sai" userId="S::leelasai.raparla@uconn.edu::7428f3fe-3a07-4ff8-b578-9dc8ddeeff4e" providerId="AD" clId="Web-{A50C4F08-8C30-C39D-4786-CB682F200596}" dt="2025-03-10T05:21:28.175" v="38"/>
        <pc:sldMkLst>
          <pc:docMk/>
          <pc:sldMk cId="4185290011" sldId="258"/>
        </pc:sldMkLst>
      </pc:sldChg>
      <pc:sldMasterChg chg="add del addSldLayout delSldLayout">
        <pc:chgData name="Raparla, Leela Sai" userId="S::leelasai.raparla@uconn.edu::7428f3fe-3a07-4ff8-b578-9dc8ddeeff4e" providerId="AD" clId="Web-{A50C4F08-8C30-C39D-4786-CB682F200596}" dt="2025-03-10T05:19:18.248" v="10"/>
        <pc:sldMasterMkLst>
          <pc:docMk/>
          <pc:sldMasterMk cId="2460954070" sldId="2147483660"/>
        </pc:sldMasterMkLst>
        <pc:sldLayoutChg chg="add del">
          <pc:chgData name="Raparla, Leela Sai" userId="S::leelasai.raparla@uconn.edu::7428f3fe-3a07-4ff8-b578-9dc8ddeeff4e" providerId="AD" clId="Web-{A50C4F08-8C30-C39D-4786-CB682F200596}" dt="2025-03-10T05:19:18.248" v="10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248" v="10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248" v="10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248" v="10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248" v="10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248" v="10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248" v="10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248" v="10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248" v="10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248" v="10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248" v="1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Raparla, Leela Sai" userId="S::leelasai.raparla@uconn.edu::7428f3fe-3a07-4ff8-b578-9dc8ddeeff4e" providerId="AD" clId="Web-{A50C4F08-8C30-C39D-4786-CB682F200596}" dt="2025-03-10T05:19:18.186" v="9"/>
        <pc:sldMasterMkLst>
          <pc:docMk/>
          <pc:sldMasterMk cId="1171548224" sldId="2147483672"/>
        </pc:sldMasterMkLst>
        <pc:sldLayoutChg chg="add del">
          <pc:chgData name="Raparla, Leela Sai" userId="S::leelasai.raparla@uconn.edu::7428f3fe-3a07-4ff8-b578-9dc8ddeeff4e" providerId="AD" clId="Web-{A50C4F08-8C30-C39D-4786-CB682F200596}" dt="2025-03-10T05:19:18.186" v="9"/>
          <pc:sldLayoutMkLst>
            <pc:docMk/>
            <pc:sldMasterMk cId="1171548224" sldId="2147483672"/>
            <pc:sldLayoutMk cId="107740875" sldId="2147483673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186" v="9"/>
          <pc:sldLayoutMkLst>
            <pc:docMk/>
            <pc:sldMasterMk cId="1171548224" sldId="2147483672"/>
            <pc:sldLayoutMk cId="513002494" sldId="2147483674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186" v="9"/>
          <pc:sldLayoutMkLst>
            <pc:docMk/>
            <pc:sldMasterMk cId="1171548224" sldId="2147483672"/>
            <pc:sldLayoutMk cId="570131071" sldId="2147483675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186" v="9"/>
          <pc:sldLayoutMkLst>
            <pc:docMk/>
            <pc:sldMasterMk cId="1171548224" sldId="2147483672"/>
            <pc:sldLayoutMk cId="3557744478" sldId="2147483676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186" v="9"/>
          <pc:sldLayoutMkLst>
            <pc:docMk/>
            <pc:sldMasterMk cId="1171548224" sldId="2147483672"/>
            <pc:sldLayoutMk cId="3236580748" sldId="2147483677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186" v="9"/>
          <pc:sldLayoutMkLst>
            <pc:docMk/>
            <pc:sldMasterMk cId="1171548224" sldId="2147483672"/>
            <pc:sldLayoutMk cId="1740146271" sldId="2147483678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186" v="9"/>
          <pc:sldLayoutMkLst>
            <pc:docMk/>
            <pc:sldMasterMk cId="1171548224" sldId="2147483672"/>
            <pc:sldLayoutMk cId="3283218204" sldId="2147483679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186" v="9"/>
          <pc:sldLayoutMkLst>
            <pc:docMk/>
            <pc:sldMasterMk cId="1171548224" sldId="2147483672"/>
            <pc:sldLayoutMk cId="3836007997" sldId="2147483680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186" v="9"/>
          <pc:sldLayoutMkLst>
            <pc:docMk/>
            <pc:sldMasterMk cId="1171548224" sldId="2147483672"/>
            <pc:sldLayoutMk cId="3708320981" sldId="2147483681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186" v="9"/>
          <pc:sldLayoutMkLst>
            <pc:docMk/>
            <pc:sldMasterMk cId="1171548224" sldId="2147483672"/>
            <pc:sldLayoutMk cId="3733151061" sldId="2147483682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9:18.186" v="9"/>
          <pc:sldLayoutMkLst>
            <pc:docMk/>
            <pc:sldMasterMk cId="1171548224" sldId="2147483672"/>
            <pc:sldLayoutMk cId="101374874" sldId="2147483683"/>
          </pc:sldLayoutMkLst>
        </pc:sldLayoutChg>
      </pc:sldMasterChg>
      <pc:sldMasterChg chg="add del addSldLayout delSldLayout">
        <pc:chgData name="Raparla, Leela Sai" userId="S::leelasai.raparla@uconn.edu::7428f3fe-3a07-4ff8-b578-9dc8ddeeff4e" providerId="AD" clId="Web-{A50C4F08-8C30-C39D-4786-CB682F200596}" dt="2025-03-10T05:20:30.501" v="20"/>
        <pc:sldMasterMkLst>
          <pc:docMk/>
          <pc:sldMasterMk cId="1292711169" sldId="2147483672"/>
        </pc:sldMasterMkLst>
        <pc:sldLayoutChg chg="add del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1292711169" sldId="2147483672"/>
            <pc:sldLayoutMk cId="728257546" sldId="2147483673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1292711169" sldId="2147483672"/>
            <pc:sldLayoutMk cId="1906111170" sldId="2147483674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1292711169" sldId="2147483672"/>
            <pc:sldLayoutMk cId="2727038403" sldId="2147483675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1292711169" sldId="2147483672"/>
            <pc:sldLayoutMk cId="2789164183" sldId="2147483676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1292711169" sldId="2147483672"/>
            <pc:sldLayoutMk cId="3944532834" sldId="2147483677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1292711169" sldId="2147483672"/>
            <pc:sldLayoutMk cId="1905472842" sldId="2147483678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1292711169" sldId="2147483672"/>
            <pc:sldLayoutMk cId="753694712" sldId="2147483679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1292711169" sldId="2147483672"/>
            <pc:sldLayoutMk cId="3659191805" sldId="2147483680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1292711169" sldId="2147483672"/>
            <pc:sldLayoutMk cId="3772709147" sldId="2147483681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1292711169" sldId="2147483672"/>
            <pc:sldLayoutMk cId="1640874376" sldId="2147483682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1292711169" sldId="2147483672"/>
            <pc:sldLayoutMk cId="1696534155" sldId="2147483683"/>
          </pc:sldLayoutMkLst>
        </pc:sldLayoutChg>
      </pc:sldMasterChg>
      <pc:sldMasterChg chg="add del addSldLayout delSldLayout">
        <pc:chgData name="Raparla, Leela Sai" userId="S::leelasai.raparla@uconn.edu::7428f3fe-3a07-4ff8-b578-9dc8ddeeff4e" providerId="AD" clId="Web-{A50C4F08-8C30-C39D-4786-CB682F200596}" dt="2025-03-10T05:18:34.044" v="1"/>
        <pc:sldMasterMkLst>
          <pc:docMk/>
          <pc:sldMasterMk cId="2166437519" sldId="2147483672"/>
        </pc:sldMasterMkLst>
        <pc:sldLayoutChg chg="add del">
          <pc:chgData name="Raparla, Leela Sai" userId="S::leelasai.raparla@uconn.edu::7428f3fe-3a07-4ff8-b578-9dc8ddeeff4e" providerId="AD" clId="Web-{A50C4F08-8C30-C39D-4786-CB682F200596}" dt="2025-03-10T05:18:34.044" v="1"/>
          <pc:sldLayoutMkLst>
            <pc:docMk/>
            <pc:sldMasterMk cId="2166437519" sldId="2147483672"/>
            <pc:sldLayoutMk cId="3488017119" sldId="2147483673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34.044" v="1"/>
          <pc:sldLayoutMkLst>
            <pc:docMk/>
            <pc:sldMasterMk cId="2166437519" sldId="2147483672"/>
            <pc:sldLayoutMk cId="3179459747" sldId="2147483674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34.044" v="1"/>
          <pc:sldLayoutMkLst>
            <pc:docMk/>
            <pc:sldMasterMk cId="2166437519" sldId="2147483672"/>
            <pc:sldLayoutMk cId="4184704952" sldId="2147483675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34.044" v="1"/>
          <pc:sldLayoutMkLst>
            <pc:docMk/>
            <pc:sldMasterMk cId="2166437519" sldId="2147483672"/>
            <pc:sldLayoutMk cId="1331502176" sldId="2147483676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34.044" v="1"/>
          <pc:sldLayoutMkLst>
            <pc:docMk/>
            <pc:sldMasterMk cId="2166437519" sldId="2147483672"/>
            <pc:sldLayoutMk cId="4182860130" sldId="2147483677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34.044" v="1"/>
          <pc:sldLayoutMkLst>
            <pc:docMk/>
            <pc:sldMasterMk cId="2166437519" sldId="2147483672"/>
            <pc:sldLayoutMk cId="2241079928" sldId="2147483678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34.044" v="1"/>
          <pc:sldLayoutMkLst>
            <pc:docMk/>
            <pc:sldMasterMk cId="2166437519" sldId="2147483672"/>
            <pc:sldLayoutMk cId="1581594909" sldId="2147483679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34.044" v="1"/>
          <pc:sldLayoutMkLst>
            <pc:docMk/>
            <pc:sldMasterMk cId="2166437519" sldId="2147483672"/>
            <pc:sldLayoutMk cId="1367381395" sldId="2147483680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34.044" v="1"/>
          <pc:sldLayoutMkLst>
            <pc:docMk/>
            <pc:sldMasterMk cId="2166437519" sldId="2147483672"/>
            <pc:sldLayoutMk cId="3554625411" sldId="2147483681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34.044" v="1"/>
          <pc:sldLayoutMkLst>
            <pc:docMk/>
            <pc:sldMasterMk cId="2166437519" sldId="2147483672"/>
            <pc:sldLayoutMk cId="360244770" sldId="2147483682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34.044" v="1"/>
          <pc:sldLayoutMkLst>
            <pc:docMk/>
            <pc:sldMasterMk cId="2166437519" sldId="2147483672"/>
            <pc:sldLayoutMk cId="459471380" sldId="2147483683"/>
          </pc:sldLayoutMkLst>
        </pc:sldLayoutChg>
      </pc:sldMasterChg>
      <pc:sldMasterChg chg="add del addSldLayout delSldLayout">
        <pc:chgData name="Raparla, Leela Sai" userId="S::leelasai.raparla@uconn.edu::7428f3fe-3a07-4ff8-b578-9dc8ddeeff4e" providerId="AD" clId="Web-{A50C4F08-8C30-C39D-4786-CB682F200596}" dt="2025-03-10T05:18:47.185" v="5"/>
        <pc:sldMasterMkLst>
          <pc:docMk/>
          <pc:sldMasterMk cId="2678501090" sldId="2147483695"/>
        </pc:sldMasterMkLst>
        <pc:sldLayoutChg chg="add del">
          <pc:chgData name="Raparla, Leela Sai" userId="S::leelasai.raparla@uconn.edu::7428f3fe-3a07-4ff8-b578-9dc8ddeeff4e" providerId="AD" clId="Web-{A50C4F08-8C30-C39D-4786-CB682F200596}" dt="2025-03-10T05:18:47.185" v="5"/>
          <pc:sldLayoutMkLst>
            <pc:docMk/>
            <pc:sldMasterMk cId="2678501090" sldId="2147483695"/>
            <pc:sldLayoutMk cId="406353170" sldId="2147483684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7.185" v="5"/>
          <pc:sldLayoutMkLst>
            <pc:docMk/>
            <pc:sldMasterMk cId="2678501090" sldId="2147483695"/>
            <pc:sldLayoutMk cId="4282759416" sldId="2147483685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7.185" v="5"/>
          <pc:sldLayoutMkLst>
            <pc:docMk/>
            <pc:sldMasterMk cId="2678501090" sldId="2147483695"/>
            <pc:sldLayoutMk cId="2909904111" sldId="2147483686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7.185" v="5"/>
          <pc:sldLayoutMkLst>
            <pc:docMk/>
            <pc:sldMasterMk cId="2678501090" sldId="2147483695"/>
            <pc:sldLayoutMk cId="3322916187" sldId="2147483687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7.185" v="5"/>
          <pc:sldLayoutMkLst>
            <pc:docMk/>
            <pc:sldMasterMk cId="2678501090" sldId="2147483695"/>
            <pc:sldLayoutMk cId="1603684158" sldId="2147483688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7.185" v="5"/>
          <pc:sldLayoutMkLst>
            <pc:docMk/>
            <pc:sldMasterMk cId="2678501090" sldId="2147483695"/>
            <pc:sldLayoutMk cId="1513344665" sldId="2147483689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7.185" v="5"/>
          <pc:sldLayoutMkLst>
            <pc:docMk/>
            <pc:sldMasterMk cId="2678501090" sldId="2147483695"/>
            <pc:sldLayoutMk cId="862155625" sldId="2147483690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7.185" v="5"/>
          <pc:sldLayoutMkLst>
            <pc:docMk/>
            <pc:sldMasterMk cId="2678501090" sldId="2147483695"/>
            <pc:sldLayoutMk cId="2004661893" sldId="2147483691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7.185" v="5"/>
          <pc:sldLayoutMkLst>
            <pc:docMk/>
            <pc:sldMasterMk cId="2678501090" sldId="2147483695"/>
            <pc:sldLayoutMk cId="3108863584" sldId="2147483692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7.185" v="5"/>
          <pc:sldLayoutMkLst>
            <pc:docMk/>
            <pc:sldMasterMk cId="2678501090" sldId="2147483695"/>
            <pc:sldLayoutMk cId="3164047170" sldId="2147483693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7.185" v="5"/>
          <pc:sldLayoutMkLst>
            <pc:docMk/>
            <pc:sldMasterMk cId="2678501090" sldId="2147483695"/>
            <pc:sldLayoutMk cId="4014835941" sldId="2147483694"/>
          </pc:sldLayoutMkLst>
        </pc:sldLayoutChg>
      </pc:sldMasterChg>
      <pc:sldMasterChg chg="add del addSldLayout delSldLayout">
        <pc:chgData name="Raparla, Leela Sai" userId="S::leelasai.raparla@uconn.edu::7428f3fe-3a07-4ff8-b578-9dc8ddeeff4e" providerId="AD" clId="Web-{A50C4F08-8C30-C39D-4786-CB682F200596}" dt="2025-03-10T05:18:58.435" v="7"/>
        <pc:sldMasterMkLst>
          <pc:docMk/>
          <pc:sldMasterMk cId="3410118932" sldId="2147483721"/>
        </pc:sldMasterMkLst>
        <pc:sldLayoutChg chg="add del">
          <pc:chgData name="Raparla, Leela Sai" userId="S::leelasai.raparla@uconn.edu::7428f3fe-3a07-4ff8-b578-9dc8ddeeff4e" providerId="AD" clId="Web-{A50C4F08-8C30-C39D-4786-CB682F200596}" dt="2025-03-10T05:18:58.435" v="7"/>
          <pc:sldLayoutMkLst>
            <pc:docMk/>
            <pc:sldMasterMk cId="3410118932" sldId="2147483721"/>
            <pc:sldLayoutMk cId="1553920062" sldId="2147483710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58.435" v="7"/>
          <pc:sldLayoutMkLst>
            <pc:docMk/>
            <pc:sldMasterMk cId="3410118932" sldId="2147483721"/>
            <pc:sldLayoutMk cId="1712093636" sldId="2147483711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58.435" v="7"/>
          <pc:sldLayoutMkLst>
            <pc:docMk/>
            <pc:sldMasterMk cId="3410118932" sldId="2147483721"/>
            <pc:sldLayoutMk cId="1487109322" sldId="2147483712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58.435" v="7"/>
          <pc:sldLayoutMkLst>
            <pc:docMk/>
            <pc:sldMasterMk cId="3410118932" sldId="2147483721"/>
            <pc:sldLayoutMk cId="1242003391" sldId="2147483713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58.435" v="7"/>
          <pc:sldLayoutMkLst>
            <pc:docMk/>
            <pc:sldMasterMk cId="3410118932" sldId="2147483721"/>
            <pc:sldLayoutMk cId="2061694998" sldId="2147483714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58.435" v="7"/>
          <pc:sldLayoutMkLst>
            <pc:docMk/>
            <pc:sldMasterMk cId="3410118932" sldId="2147483721"/>
            <pc:sldLayoutMk cId="2269609598" sldId="2147483715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58.435" v="7"/>
          <pc:sldLayoutMkLst>
            <pc:docMk/>
            <pc:sldMasterMk cId="3410118932" sldId="2147483721"/>
            <pc:sldLayoutMk cId="1890699697" sldId="2147483716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58.435" v="7"/>
          <pc:sldLayoutMkLst>
            <pc:docMk/>
            <pc:sldMasterMk cId="3410118932" sldId="2147483721"/>
            <pc:sldLayoutMk cId="856999155" sldId="2147483717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58.435" v="7"/>
          <pc:sldLayoutMkLst>
            <pc:docMk/>
            <pc:sldMasterMk cId="3410118932" sldId="2147483721"/>
            <pc:sldLayoutMk cId="1699116564" sldId="2147483718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58.435" v="7"/>
          <pc:sldLayoutMkLst>
            <pc:docMk/>
            <pc:sldMasterMk cId="3410118932" sldId="2147483721"/>
            <pc:sldLayoutMk cId="3371670556" sldId="2147483719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58.435" v="7"/>
          <pc:sldLayoutMkLst>
            <pc:docMk/>
            <pc:sldMasterMk cId="3410118932" sldId="2147483721"/>
            <pc:sldLayoutMk cId="1030991725" sldId="2147483720"/>
          </pc:sldLayoutMkLst>
        </pc:sldLayoutChg>
      </pc:sldMasterChg>
      <pc:sldMasterChg chg="add addSldLayout">
        <pc:chgData name="Raparla, Leela Sai" userId="S::leelasai.raparla@uconn.edu::7428f3fe-3a07-4ff8-b578-9dc8ddeeff4e" providerId="AD" clId="Web-{A50C4F08-8C30-C39D-4786-CB682F200596}" dt="2025-03-10T05:20:30.501" v="20"/>
        <pc:sldMasterMkLst>
          <pc:docMk/>
          <pc:sldMasterMk cId="518615162" sldId="2147483759"/>
        </pc:sldMasterMkLst>
        <pc:sldLayoutChg chg="add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518615162" sldId="2147483759"/>
            <pc:sldLayoutMk cId="3844111046" sldId="2147483748"/>
          </pc:sldLayoutMkLst>
        </pc:sldLayoutChg>
        <pc:sldLayoutChg chg="add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518615162" sldId="2147483759"/>
            <pc:sldLayoutMk cId="872901595" sldId="2147483749"/>
          </pc:sldLayoutMkLst>
        </pc:sldLayoutChg>
        <pc:sldLayoutChg chg="add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518615162" sldId="2147483759"/>
            <pc:sldLayoutMk cId="3918430267" sldId="2147483750"/>
          </pc:sldLayoutMkLst>
        </pc:sldLayoutChg>
        <pc:sldLayoutChg chg="add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518615162" sldId="2147483759"/>
            <pc:sldLayoutMk cId="4134667659" sldId="2147483751"/>
          </pc:sldLayoutMkLst>
        </pc:sldLayoutChg>
        <pc:sldLayoutChg chg="add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518615162" sldId="2147483759"/>
            <pc:sldLayoutMk cId="1116827894" sldId="2147483752"/>
          </pc:sldLayoutMkLst>
        </pc:sldLayoutChg>
        <pc:sldLayoutChg chg="add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518615162" sldId="2147483759"/>
            <pc:sldLayoutMk cId="1953998287" sldId="2147483753"/>
          </pc:sldLayoutMkLst>
        </pc:sldLayoutChg>
        <pc:sldLayoutChg chg="add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518615162" sldId="2147483759"/>
            <pc:sldLayoutMk cId="807426264" sldId="2147483754"/>
          </pc:sldLayoutMkLst>
        </pc:sldLayoutChg>
        <pc:sldLayoutChg chg="add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518615162" sldId="2147483759"/>
            <pc:sldLayoutMk cId="1041434030" sldId="2147483755"/>
          </pc:sldLayoutMkLst>
        </pc:sldLayoutChg>
        <pc:sldLayoutChg chg="add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518615162" sldId="2147483759"/>
            <pc:sldLayoutMk cId="4272062083" sldId="2147483756"/>
          </pc:sldLayoutMkLst>
        </pc:sldLayoutChg>
        <pc:sldLayoutChg chg="add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518615162" sldId="2147483759"/>
            <pc:sldLayoutMk cId="171804435" sldId="2147483757"/>
          </pc:sldLayoutMkLst>
        </pc:sldLayoutChg>
        <pc:sldLayoutChg chg="add">
          <pc:chgData name="Raparla, Leela Sai" userId="S::leelasai.raparla@uconn.edu::7428f3fe-3a07-4ff8-b578-9dc8ddeeff4e" providerId="AD" clId="Web-{A50C4F08-8C30-C39D-4786-CB682F200596}" dt="2025-03-10T05:20:30.501" v="20"/>
          <pc:sldLayoutMkLst>
            <pc:docMk/>
            <pc:sldMasterMk cId="518615162" sldId="2147483759"/>
            <pc:sldLayoutMk cId="4269399388" sldId="2147483758"/>
          </pc:sldLayoutMkLst>
        </pc:sldLayoutChg>
      </pc:sldMasterChg>
      <pc:sldMasterChg chg="add del addSldLayout delSldLayout">
        <pc:chgData name="Raparla, Leela Sai" userId="S::leelasai.raparla@uconn.edu::7428f3fe-3a07-4ff8-b578-9dc8ddeeff4e" providerId="AD" clId="Web-{A50C4F08-8C30-C39D-4786-CB682F200596}" dt="2025-03-10T05:20:30.454" v="19"/>
        <pc:sldMasterMkLst>
          <pc:docMk/>
          <pc:sldMasterMk cId="1620997435" sldId="2147483759"/>
        </pc:sldMasterMkLst>
        <pc:sldLayoutChg chg="add del">
          <pc:chgData name="Raparla, Leela Sai" userId="S::leelasai.raparla@uconn.edu::7428f3fe-3a07-4ff8-b578-9dc8ddeeff4e" providerId="AD" clId="Web-{A50C4F08-8C30-C39D-4786-CB682F200596}" dt="2025-03-10T05:20:30.454" v="19"/>
          <pc:sldLayoutMkLst>
            <pc:docMk/>
            <pc:sldMasterMk cId="1620997435" sldId="2147483759"/>
            <pc:sldLayoutMk cId="2673354187" sldId="2147483748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454" v="19"/>
          <pc:sldLayoutMkLst>
            <pc:docMk/>
            <pc:sldMasterMk cId="1620997435" sldId="2147483759"/>
            <pc:sldLayoutMk cId="1001256463" sldId="2147483749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454" v="19"/>
          <pc:sldLayoutMkLst>
            <pc:docMk/>
            <pc:sldMasterMk cId="1620997435" sldId="2147483759"/>
            <pc:sldLayoutMk cId="2858220188" sldId="2147483750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454" v="19"/>
          <pc:sldLayoutMkLst>
            <pc:docMk/>
            <pc:sldMasterMk cId="1620997435" sldId="2147483759"/>
            <pc:sldLayoutMk cId="103144599" sldId="2147483751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454" v="19"/>
          <pc:sldLayoutMkLst>
            <pc:docMk/>
            <pc:sldMasterMk cId="1620997435" sldId="2147483759"/>
            <pc:sldLayoutMk cId="3431915733" sldId="2147483752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454" v="19"/>
          <pc:sldLayoutMkLst>
            <pc:docMk/>
            <pc:sldMasterMk cId="1620997435" sldId="2147483759"/>
            <pc:sldLayoutMk cId="201954058" sldId="2147483753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454" v="19"/>
          <pc:sldLayoutMkLst>
            <pc:docMk/>
            <pc:sldMasterMk cId="1620997435" sldId="2147483759"/>
            <pc:sldLayoutMk cId="2769617181" sldId="2147483754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454" v="19"/>
          <pc:sldLayoutMkLst>
            <pc:docMk/>
            <pc:sldMasterMk cId="1620997435" sldId="2147483759"/>
            <pc:sldLayoutMk cId="2497881054" sldId="2147483755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454" v="19"/>
          <pc:sldLayoutMkLst>
            <pc:docMk/>
            <pc:sldMasterMk cId="1620997435" sldId="2147483759"/>
            <pc:sldLayoutMk cId="3805109811" sldId="2147483756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454" v="19"/>
          <pc:sldLayoutMkLst>
            <pc:docMk/>
            <pc:sldMasterMk cId="1620997435" sldId="2147483759"/>
            <pc:sldLayoutMk cId="2105233730" sldId="2147483757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30.454" v="19"/>
          <pc:sldLayoutMkLst>
            <pc:docMk/>
            <pc:sldMasterMk cId="1620997435" sldId="2147483759"/>
            <pc:sldLayoutMk cId="3901615896" sldId="2147483758"/>
          </pc:sldLayoutMkLst>
        </pc:sldLayoutChg>
      </pc:sldMasterChg>
      <pc:sldMasterChg chg="add del addSldLayout delSldLayout">
        <pc:chgData name="Raparla, Leela Sai" userId="S::leelasai.raparla@uconn.edu::7428f3fe-3a07-4ff8-b578-9dc8ddeeff4e" providerId="AD" clId="Web-{A50C4F08-8C30-C39D-4786-CB682F200596}" dt="2025-03-10T05:20:21.751" v="17"/>
        <pc:sldMasterMkLst>
          <pc:docMk/>
          <pc:sldMasterMk cId="1254790154" sldId="2147483772"/>
        </pc:sldMasterMkLst>
        <pc:sldLayoutChg chg="add del">
          <pc:chgData name="Raparla, Leela Sai" userId="S::leelasai.raparla@uconn.edu::7428f3fe-3a07-4ff8-b578-9dc8ddeeff4e" providerId="AD" clId="Web-{A50C4F08-8C30-C39D-4786-CB682F200596}" dt="2025-03-10T05:20:21.751" v="17"/>
          <pc:sldLayoutMkLst>
            <pc:docMk/>
            <pc:sldMasterMk cId="1254790154" sldId="2147483772"/>
            <pc:sldLayoutMk cId="2746171637" sldId="2147483761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21.751" v="17"/>
          <pc:sldLayoutMkLst>
            <pc:docMk/>
            <pc:sldMasterMk cId="1254790154" sldId="2147483772"/>
            <pc:sldLayoutMk cId="3683160953" sldId="2147483762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21.751" v="17"/>
          <pc:sldLayoutMkLst>
            <pc:docMk/>
            <pc:sldMasterMk cId="1254790154" sldId="2147483772"/>
            <pc:sldLayoutMk cId="3228178886" sldId="2147483763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21.751" v="17"/>
          <pc:sldLayoutMkLst>
            <pc:docMk/>
            <pc:sldMasterMk cId="1254790154" sldId="2147483772"/>
            <pc:sldLayoutMk cId="2583017890" sldId="2147483764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21.751" v="17"/>
          <pc:sldLayoutMkLst>
            <pc:docMk/>
            <pc:sldMasterMk cId="1254790154" sldId="2147483772"/>
            <pc:sldLayoutMk cId="1563515413" sldId="2147483765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21.751" v="17"/>
          <pc:sldLayoutMkLst>
            <pc:docMk/>
            <pc:sldMasterMk cId="1254790154" sldId="2147483772"/>
            <pc:sldLayoutMk cId="1957477760" sldId="2147483766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21.751" v="17"/>
          <pc:sldLayoutMkLst>
            <pc:docMk/>
            <pc:sldMasterMk cId="1254790154" sldId="2147483772"/>
            <pc:sldLayoutMk cId="508803706" sldId="2147483767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21.751" v="17"/>
          <pc:sldLayoutMkLst>
            <pc:docMk/>
            <pc:sldMasterMk cId="1254790154" sldId="2147483772"/>
            <pc:sldLayoutMk cId="2770443098" sldId="2147483768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21.751" v="17"/>
          <pc:sldLayoutMkLst>
            <pc:docMk/>
            <pc:sldMasterMk cId="1254790154" sldId="2147483772"/>
            <pc:sldLayoutMk cId="744166792" sldId="2147483769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21.751" v="17"/>
          <pc:sldLayoutMkLst>
            <pc:docMk/>
            <pc:sldMasterMk cId="1254790154" sldId="2147483772"/>
            <pc:sldLayoutMk cId="3277308750" sldId="2147483770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20:21.751" v="17"/>
          <pc:sldLayoutMkLst>
            <pc:docMk/>
            <pc:sldMasterMk cId="1254790154" sldId="2147483772"/>
            <pc:sldLayoutMk cId="418621116" sldId="2147483771"/>
          </pc:sldLayoutMkLst>
        </pc:sldLayoutChg>
      </pc:sldMasterChg>
      <pc:sldMasterChg chg="add del addSldLayout delSldLayout">
        <pc:chgData name="Raparla, Leela Sai" userId="S::leelasai.raparla@uconn.edu::7428f3fe-3a07-4ff8-b578-9dc8ddeeff4e" providerId="AD" clId="Web-{A50C4F08-8C30-C39D-4786-CB682F200596}" dt="2025-03-10T05:18:44.169" v="3"/>
        <pc:sldMasterMkLst>
          <pc:docMk/>
          <pc:sldMasterMk cId="1453445089" sldId="2147483773"/>
        </pc:sldMasterMkLst>
        <pc:sldLayoutChg chg="add del">
          <pc:chgData name="Raparla, Leela Sai" userId="S::leelasai.raparla@uconn.edu::7428f3fe-3a07-4ff8-b578-9dc8ddeeff4e" providerId="AD" clId="Web-{A50C4F08-8C30-C39D-4786-CB682F200596}" dt="2025-03-10T05:18:44.169" v="3"/>
          <pc:sldLayoutMkLst>
            <pc:docMk/>
            <pc:sldMasterMk cId="1453445089" sldId="2147483773"/>
            <pc:sldLayoutMk cId="3809111051" sldId="2147483762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4.169" v="3"/>
          <pc:sldLayoutMkLst>
            <pc:docMk/>
            <pc:sldMasterMk cId="1453445089" sldId="2147483773"/>
            <pc:sldLayoutMk cId="994269611" sldId="2147483763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4.169" v="3"/>
          <pc:sldLayoutMkLst>
            <pc:docMk/>
            <pc:sldMasterMk cId="1453445089" sldId="2147483773"/>
            <pc:sldLayoutMk cId="949726560" sldId="2147483764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4.169" v="3"/>
          <pc:sldLayoutMkLst>
            <pc:docMk/>
            <pc:sldMasterMk cId="1453445089" sldId="2147483773"/>
            <pc:sldLayoutMk cId="259977445" sldId="2147483765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4.169" v="3"/>
          <pc:sldLayoutMkLst>
            <pc:docMk/>
            <pc:sldMasterMk cId="1453445089" sldId="2147483773"/>
            <pc:sldLayoutMk cId="3757730868" sldId="2147483766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4.169" v="3"/>
          <pc:sldLayoutMkLst>
            <pc:docMk/>
            <pc:sldMasterMk cId="1453445089" sldId="2147483773"/>
            <pc:sldLayoutMk cId="2409971468" sldId="2147483767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4.169" v="3"/>
          <pc:sldLayoutMkLst>
            <pc:docMk/>
            <pc:sldMasterMk cId="1453445089" sldId="2147483773"/>
            <pc:sldLayoutMk cId="384607784" sldId="2147483768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4.169" v="3"/>
          <pc:sldLayoutMkLst>
            <pc:docMk/>
            <pc:sldMasterMk cId="1453445089" sldId="2147483773"/>
            <pc:sldLayoutMk cId="1508640700" sldId="2147483769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4.169" v="3"/>
          <pc:sldLayoutMkLst>
            <pc:docMk/>
            <pc:sldMasterMk cId="1453445089" sldId="2147483773"/>
            <pc:sldLayoutMk cId="1047222923" sldId="2147483770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4.169" v="3"/>
          <pc:sldLayoutMkLst>
            <pc:docMk/>
            <pc:sldMasterMk cId="1453445089" sldId="2147483773"/>
            <pc:sldLayoutMk cId="2835969853" sldId="2147483771"/>
          </pc:sldLayoutMkLst>
        </pc:sldLayoutChg>
        <pc:sldLayoutChg chg="add del">
          <pc:chgData name="Raparla, Leela Sai" userId="S::leelasai.raparla@uconn.edu::7428f3fe-3a07-4ff8-b578-9dc8ddeeff4e" providerId="AD" clId="Web-{A50C4F08-8C30-C39D-4786-CB682F200596}" dt="2025-03-10T05:18:44.169" v="3"/>
          <pc:sldLayoutMkLst>
            <pc:docMk/>
            <pc:sldMasterMk cId="1453445089" sldId="2147483773"/>
            <pc:sldLayoutMk cId="2922518525" sldId="2147483772"/>
          </pc:sldLayoutMkLst>
        </pc:sldLayoutChg>
      </pc:sldMasterChg>
    </pc:docChg>
  </pc:docChgLst>
  <pc:docChgLst>
    <pc:chgData name="Nair, Rishabh" userId="S::rishabh.nair@uconn.edu::d2ad3350-22bf-4574-bfea-d077ac90a754" providerId="AD" clId="Web-{FB25B75D-B469-5414-A4EA-CBF3C7744FA2}"/>
    <pc:docChg chg="addSld modSld">
      <pc:chgData name="Nair, Rishabh" userId="S::rishabh.nair@uconn.edu::d2ad3350-22bf-4574-bfea-d077ac90a754" providerId="AD" clId="Web-{FB25B75D-B469-5414-A4EA-CBF3C7744FA2}" dt="2025-03-12T18:07:06.957" v="60" actId="1076"/>
      <pc:docMkLst>
        <pc:docMk/>
      </pc:docMkLst>
      <pc:sldChg chg="modSp">
        <pc:chgData name="Nair, Rishabh" userId="S::rishabh.nair@uconn.edu::d2ad3350-22bf-4574-bfea-d077ac90a754" providerId="AD" clId="Web-{FB25B75D-B469-5414-A4EA-CBF3C7744FA2}" dt="2025-03-12T17:40:41.213" v="18" actId="20577"/>
        <pc:sldMkLst>
          <pc:docMk/>
          <pc:sldMk cId="745414176" sldId="261"/>
        </pc:sldMkLst>
        <pc:spChg chg="mod">
          <ac:chgData name="Nair, Rishabh" userId="S::rishabh.nair@uconn.edu::d2ad3350-22bf-4574-bfea-d077ac90a754" providerId="AD" clId="Web-{FB25B75D-B469-5414-A4EA-CBF3C7744FA2}" dt="2025-03-12T17:40:41.213" v="18" actId="20577"/>
          <ac:spMkLst>
            <pc:docMk/>
            <pc:sldMk cId="745414176" sldId="261"/>
            <ac:spMk id="3" creationId="{38599098-881F-C88D-39EE-4D4CA3BFF34C}"/>
          </ac:spMkLst>
        </pc:spChg>
      </pc:sldChg>
      <pc:sldChg chg="addSp delSp modSp">
        <pc:chgData name="Nair, Rishabh" userId="S::rishabh.nair@uconn.edu::d2ad3350-22bf-4574-bfea-d077ac90a754" providerId="AD" clId="Web-{FB25B75D-B469-5414-A4EA-CBF3C7744FA2}" dt="2025-03-12T17:34:23.636" v="16" actId="14100"/>
        <pc:sldMkLst>
          <pc:docMk/>
          <pc:sldMk cId="3999187193" sldId="262"/>
        </pc:sldMkLst>
        <pc:spChg chg="mod">
          <ac:chgData name="Nair, Rishabh" userId="S::rishabh.nair@uconn.edu::d2ad3350-22bf-4574-bfea-d077ac90a754" providerId="AD" clId="Web-{FB25B75D-B469-5414-A4EA-CBF3C7744FA2}" dt="2025-03-12T17:29:07.637" v="10" actId="20577"/>
          <ac:spMkLst>
            <pc:docMk/>
            <pc:sldMk cId="3999187193" sldId="262"/>
            <ac:spMk id="2" creationId="{3497563D-2CA6-8893-1917-36182E97356D}"/>
          </ac:spMkLst>
        </pc:spChg>
        <pc:spChg chg="del">
          <ac:chgData name="Nair, Rishabh" userId="S::rishabh.nair@uconn.edu::d2ad3350-22bf-4574-bfea-d077ac90a754" providerId="AD" clId="Web-{FB25B75D-B469-5414-A4EA-CBF3C7744FA2}" dt="2025-03-12T17:30:58.074" v="11"/>
          <ac:spMkLst>
            <pc:docMk/>
            <pc:sldMk cId="3999187193" sldId="262"/>
            <ac:spMk id="3" creationId="{2DE96028-972F-7626-6B3F-E66F706C43A7}"/>
          </ac:spMkLst>
        </pc:spChg>
        <pc:spChg chg="add mod">
          <ac:chgData name="Nair, Rishabh" userId="S::rishabh.nair@uconn.edu::d2ad3350-22bf-4574-bfea-d077ac90a754" providerId="AD" clId="Web-{FB25B75D-B469-5414-A4EA-CBF3C7744FA2}" dt="2025-03-12T17:34:23.636" v="16" actId="14100"/>
          <ac:spMkLst>
            <pc:docMk/>
            <pc:sldMk cId="3999187193" sldId="262"/>
            <ac:spMk id="5" creationId="{CA84ADEC-7230-0E2F-754C-D1A18F7B0048}"/>
          </ac:spMkLst>
        </pc:spChg>
        <pc:picChg chg="add mod ord">
          <ac:chgData name="Nair, Rishabh" userId="S::rishabh.nair@uconn.edu::d2ad3350-22bf-4574-bfea-d077ac90a754" providerId="AD" clId="Web-{FB25B75D-B469-5414-A4EA-CBF3C7744FA2}" dt="2025-03-12T17:31:01.090" v="12" actId="1076"/>
          <ac:picMkLst>
            <pc:docMk/>
            <pc:sldMk cId="3999187193" sldId="262"/>
            <ac:picMk id="4" creationId="{6F8603B9-3AC4-CA4C-5614-3178E1875EF8}"/>
          </ac:picMkLst>
        </pc:picChg>
      </pc:sldChg>
      <pc:sldChg chg="addSp delSp modSp new">
        <pc:chgData name="Nair, Rishabh" userId="S::rishabh.nair@uconn.edu::d2ad3350-22bf-4574-bfea-d077ac90a754" providerId="AD" clId="Web-{FB25B75D-B469-5414-A4EA-CBF3C7744FA2}" dt="2025-03-12T18:07:06.957" v="60" actId="1076"/>
        <pc:sldMkLst>
          <pc:docMk/>
          <pc:sldMk cId="3066364204" sldId="263"/>
        </pc:sldMkLst>
        <pc:spChg chg="mod">
          <ac:chgData name="Nair, Rishabh" userId="S::rishabh.nair@uconn.edu::d2ad3350-22bf-4574-bfea-d077ac90a754" providerId="AD" clId="Web-{FB25B75D-B469-5414-A4EA-CBF3C7744FA2}" dt="2025-03-12T17:55:35.819" v="33" actId="20577"/>
          <ac:spMkLst>
            <pc:docMk/>
            <pc:sldMk cId="3066364204" sldId="263"/>
            <ac:spMk id="2" creationId="{6805D986-9FCD-7332-4738-AFF57A6DCF27}"/>
          </ac:spMkLst>
        </pc:spChg>
        <pc:spChg chg="mod">
          <ac:chgData name="Nair, Rishabh" userId="S::rishabh.nair@uconn.edu::d2ad3350-22bf-4574-bfea-d077ac90a754" providerId="AD" clId="Web-{FB25B75D-B469-5414-A4EA-CBF3C7744FA2}" dt="2025-03-12T18:06:55.019" v="59" actId="14100"/>
          <ac:spMkLst>
            <pc:docMk/>
            <pc:sldMk cId="3066364204" sldId="263"/>
            <ac:spMk id="3" creationId="{F21B7930-E8DB-09D8-D33E-8C288FE0F6CA}"/>
          </ac:spMkLst>
        </pc:spChg>
        <pc:spChg chg="add del mod">
          <ac:chgData name="Nair, Rishabh" userId="S::rishabh.nair@uconn.edu::d2ad3350-22bf-4574-bfea-d077ac90a754" providerId="AD" clId="Web-{FB25B75D-B469-5414-A4EA-CBF3C7744FA2}" dt="2025-03-12T17:56:17.116" v="55"/>
          <ac:spMkLst>
            <pc:docMk/>
            <pc:sldMk cId="3066364204" sldId="263"/>
            <ac:spMk id="4" creationId="{32308C72-BE7B-CB45-18A3-AF69571F63BB}"/>
          </ac:spMkLst>
        </pc:spChg>
        <pc:picChg chg="add mod">
          <ac:chgData name="Nair, Rishabh" userId="S::rishabh.nair@uconn.edu::d2ad3350-22bf-4574-bfea-d077ac90a754" providerId="AD" clId="Web-{FB25B75D-B469-5414-A4EA-CBF3C7744FA2}" dt="2025-03-12T18:07:06.957" v="60" actId="1076"/>
          <ac:picMkLst>
            <pc:docMk/>
            <pc:sldMk cId="3066364204" sldId="263"/>
            <ac:picMk id="5" creationId="{5362A8E2-8F52-8BB3-4DCD-1753906849DE}"/>
          </ac:picMkLst>
        </pc:picChg>
      </pc:sldChg>
    </pc:docChg>
  </pc:docChgLst>
  <pc:docChgLst>
    <pc:chgData name="Raparla, Leela Sai" userId="S::leelasai.raparla@uconn.edu::7428f3fe-3a07-4ff8-b578-9dc8ddeeff4e" providerId="AD" clId="Web-{3FC7178C-50E8-FE98-EA81-C8D12EB5FAD4}"/>
    <pc:docChg chg="modSld">
      <pc:chgData name="Raparla, Leela Sai" userId="S::leelasai.raparla@uconn.edu::7428f3fe-3a07-4ff8-b578-9dc8ddeeff4e" providerId="AD" clId="Web-{3FC7178C-50E8-FE98-EA81-C8D12EB5FAD4}" dt="2025-03-26T18:33:29.160" v="4" actId="20577"/>
      <pc:docMkLst>
        <pc:docMk/>
      </pc:docMkLst>
      <pc:sldChg chg="modSp">
        <pc:chgData name="Raparla, Leela Sai" userId="S::leelasai.raparla@uconn.edu::7428f3fe-3a07-4ff8-b578-9dc8ddeeff4e" providerId="AD" clId="Web-{3FC7178C-50E8-FE98-EA81-C8D12EB5FAD4}" dt="2025-03-26T18:33:29.160" v="4" actId="20577"/>
        <pc:sldMkLst>
          <pc:docMk/>
          <pc:sldMk cId="109857222" sldId="256"/>
        </pc:sldMkLst>
        <pc:spChg chg="mod">
          <ac:chgData name="Raparla, Leela Sai" userId="S::leelasai.raparla@uconn.edu::7428f3fe-3a07-4ff8-b578-9dc8ddeeff4e" providerId="AD" clId="Web-{3FC7178C-50E8-FE98-EA81-C8D12EB5FAD4}" dt="2025-03-26T18:33:29.160" v="4" actId="20577"/>
          <ac:spMkLst>
            <pc:docMk/>
            <pc:sldMk cId="109857222" sldId="256"/>
            <ac:spMk id="5" creationId="{1E9D9E68-92B4-DC1E-9CBE-A2E9B81DB6FB}"/>
          </ac:spMkLst>
        </pc:spChg>
      </pc:sldChg>
    </pc:docChg>
  </pc:docChgLst>
  <pc:docChgLst>
    <pc:chgData name="Rusweka Rwabongoya, Prince" userId="S::prince.rusweka_rwabongoya@uconn.edu::2b0027fd-56fe-4013-9f09-0ef9bfad62a1" providerId="AD" clId="Web-{C4AADBF3-2BDF-4EEB-2AC4-FB02392B4848}"/>
    <pc:docChg chg="modSld">
      <pc:chgData name="Rusweka Rwabongoya, Prince" userId="S::prince.rusweka_rwabongoya@uconn.edu::2b0027fd-56fe-4013-9f09-0ef9bfad62a1" providerId="AD" clId="Web-{C4AADBF3-2BDF-4EEB-2AC4-FB02392B4848}" dt="2025-03-12T17:36:33.788" v="736" actId="1076"/>
      <pc:docMkLst>
        <pc:docMk/>
      </pc:docMkLst>
      <pc:sldChg chg="addSp delSp modSp mod setBg">
        <pc:chgData name="Rusweka Rwabongoya, Prince" userId="S::prince.rusweka_rwabongoya@uconn.edu::2b0027fd-56fe-4013-9f09-0ef9bfad62a1" providerId="AD" clId="Web-{C4AADBF3-2BDF-4EEB-2AC4-FB02392B4848}" dt="2025-03-12T17:36:33.788" v="736" actId="1076"/>
        <pc:sldMkLst>
          <pc:docMk/>
          <pc:sldMk cId="3114714501" sldId="260"/>
        </pc:sldMkLst>
        <pc:spChg chg="mod">
          <ac:chgData name="Rusweka Rwabongoya, Prince" userId="S::prince.rusweka_rwabongoya@uconn.edu::2b0027fd-56fe-4013-9f09-0ef9bfad62a1" providerId="AD" clId="Web-{C4AADBF3-2BDF-4EEB-2AC4-FB02392B4848}" dt="2025-03-12T17:13:52.660" v="276"/>
          <ac:spMkLst>
            <pc:docMk/>
            <pc:sldMk cId="3114714501" sldId="260"/>
            <ac:spMk id="2" creationId="{9AA42481-87AA-9ACB-5B1D-34BBFA99802E}"/>
          </ac:spMkLst>
        </pc:spChg>
        <pc:spChg chg="mod">
          <ac:chgData name="Rusweka Rwabongoya, Prince" userId="S::prince.rusweka_rwabongoya@uconn.edu::2b0027fd-56fe-4013-9f09-0ef9bfad62a1" providerId="AD" clId="Web-{C4AADBF3-2BDF-4EEB-2AC4-FB02392B4848}" dt="2025-03-12T17:36:15.709" v="734" actId="14100"/>
          <ac:spMkLst>
            <pc:docMk/>
            <pc:sldMk cId="3114714501" sldId="260"/>
            <ac:spMk id="3" creationId="{EEB9F56E-EB6C-596D-87A3-A9D075A6BC2F}"/>
          </ac:spMkLst>
        </pc:spChg>
        <pc:spChg chg="add mod">
          <ac:chgData name="Rusweka Rwabongoya, Prince" userId="S::prince.rusweka_rwabongoya@uconn.edu::2b0027fd-56fe-4013-9f09-0ef9bfad62a1" providerId="AD" clId="Web-{C4AADBF3-2BDF-4EEB-2AC4-FB02392B4848}" dt="2025-03-12T17:36:33.788" v="736" actId="1076"/>
          <ac:spMkLst>
            <pc:docMk/>
            <pc:sldMk cId="3114714501" sldId="260"/>
            <ac:spMk id="5" creationId="{77710983-A81F-B6A3-15E0-D47866CB05A2}"/>
          </ac:spMkLst>
        </pc:spChg>
        <pc:spChg chg="add del">
          <ac:chgData name="Rusweka Rwabongoya, Prince" userId="S::prince.rusweka_rwabongoya@uconn.edu::2b0027fd-56fe-4013-9f09-0ef9bfad62a1" providerId="AD" clId="Web-{C4AADBF3-2BDF-4EEB-2AC4-FB02392B4848}" dt="2025-03-12T17:13:52.660" v="276"/>
          <ac:spMkLst>
            <pc:docMk/>
            <pc:sldMk cId="3114714501" sldId="260"/>
            <ac:spMk id="9" creationId="{F4FAA6B4-BAFB-4474-9B14-DC83A9096513}"/>
          </ac:spMkLst>
        </pc:spChg>
        <pc:spChg chg="add del">
          <ac:chgData name="Rusweka Rwabongoya, Prince" userId="S::prince.rusweka_rwabongoya@uconn.edu::2b0027fd-56fe-4013-9f09-0ef9bfad62a1" providerId="AD" clId="Web-{C4AADBF3-2BDF-4EEB-2AC4-FB02392B4848}" dt="2025-03-12T17:13:52.660" v="276"/>
          <ac:spMkLst>
            <pc:docMk/>
            <pc:sldMk cId="3114714501" sldId="260"/>
            <ac:spMk id="13" creationId="{DB148495-5F82-48E2-A76C-C8E1C8949940}"/>
          </ac:spMkLst>
        </pc:spChg>
        <pc:picChg chg="add del mod">
          <ac:chgData name="Rusweka Rwabongoya, Prince" userId="S::prince.rusweka_rwabongoya@uconn.edu::2b0027fd-56fe-4013-9f09-0ef9bfad62a1" providerId="AD" clId="Web-{C4AADBF3-2BDF-4EEB-2AC4-FB02392B4848}" dt="2025-03-12T17:36:22.975" v="735" actId="1076"/>
          <ac:picMkLst>
            <pc:docMk/>
            <pc:sldMk cId="3114714501" sldId="260"/>
            <ac:picMk id="4" creationId="{F60F4AFA-1465-C025-8602-475AA00FD0DA}"/>
          </ac:picMkLst>
        </pc:picChg>
        <pc:cxnChg chg="add del">
          <ac:chgData name="Rusweka Rwabongoya, Prince" userId="S::prince.rusweka_rwabongoya@uconn.edu::2b0027fd-56fe-4013-9f09-0ef9bfad62a1" providerId="AD" clId="Web-{C4AADBF3-2BDF-4EEB-2AC4-FB02392B4848}" dt="2025-03-12T17:13:52.660" v="276"/>
          <ac:cxnSpMkLst>
            <pc:docMk/>
            <pc:sldMk cId="3114714501" sldId="260"/>
            <ac:cxnSpMk id="11" creationId="{4364CDC3-ADB0-4691-9286-5925F160C2D5}"/>
          </ac:cxnSpMkLst>
        </pc:cxnChg>
      </pc:sldChg>
    </pc:docChg>
  </pc:docChgLst>
  <pc:docChgLst>
    <pc:chgData name="Nair, Rishabh" userId="S::rishabh.nair@uconn.edu::d2ad3350-22bf-4574-bfea-d077ac90a754" providerId="AD" clId="Web-{BAA505D5-2297-462B-E391-18C929A30AE6}"/>
    <pc:docChg chg="modSld">
      <pc:chgData name="Nair, Rishabh" userId="S::rishabh.nair@uconn.edu::d2ad3350-22bf-4574-bfea-d077ac90a754" providerId="AD" clId="Web-{BAA505D5-2297-462B-E391-18C929A30AE6}" dt="2025-03-12T18:39:19.234" v="32" actId="20577"/>
      <pc:docMkLst>
        <pc:docMk/>
      </pc:docMkLst>
      <pc:sldChg chg="modSp">
        <pc:chgData name="Nair, Rishabh" userId="S::rishabh.nair@uconn.edu::d2ad3350-22bf-4574-bfea-d077ac90a754" providerId="AD" clId="Web-{BAA505D5-2297-462B-E391-18C929A30AE6}" dt="2025-03-12T18:39:19.234" v="32" actId="20577"/>
        <pc:sldMkLst>
          <pc:docMk/>
          <pc:sldMk cId="109857222" sldId="256"/>
        </pc:sldMkLst>
        <pc:spChg chg="mod">
          <ac:chgData name="Nair, Rishabh" userId="S::rishabh.nair@uconn.edu::d2ad3350-22bf-4574-bfea-d077ac90a754" providerId="AD" clId="Web-{BAA505D5-2297-462B-E391-18C929A30AE6}" dt="2025-03-12T18:39:19.234" v="32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modSp">
        <pc:chgData name="Nair, Rishabh" userId="S::rishabh.nair@uconn.edu::d2ad3350-22bf-4574-bfea-d077ac90a754" providerId="AD" clId="Web-{BAA505D5-2297-462B-E391-18C929A30AE6}" dt="2025-03-12T18:32:55.892" v="12" actId="20577"/>
        <pc:sldMkLst>
          <pc:docMk/>
          <pc:sldMk cId="1177142031" sldId="266"/>
        </pc:sldMkLst>
        <pc:spChg chg="mod">
          <ac:chgData name="Nair, Rishabh" userId="S::rishabh.nair@uconn.edu::d2ad3350-22bf-4574-bfea-d077ac90a754" providerId="AD" clId="Web-{BAA505D5-2297-462B-E391-18C929A30AE6}" dt="2025-03-12T18:32:55.892" v="12" actId="20577"/>
          <ac:spMkLst>
            <pc:docMk/>
            <pc:sldMk cId="1177142031" sldId="266"/>
            <ac:spMk id="2" creationId="{FA51C1C8-B90A-500E-80E6-D4ECB9B6A0F0}"/>
          </ac:spMkLst>
        </pc:spChg>
      </pc:sldChg>
    </pc:docChg>
  </pc:docChgLst>
  <pc:docChgLst>
    <pc:chgData name="Nair, Rishabh" userId="S::rishabh.nair@uconn.edu::d2ad3350-22bf-4574-bfea-d077ac90a754" providerId="AD" clId="Web-{24EEA00F-BE5E-1C43-9366-94C5B635B702}"/>
    <pc:docChg chg="addSld delSld modSld sldOrd">
      <pc:chgData name="Nair, Rishabh" userId="S::rishabh.nair@uconn.edu::d2ad3350-22bf-4574-bfea-d077ac90a754" providerId="AD" clId="Web-{24EEA00F-BE5E-1C43-9366-94C5B635B702}" dt="2025-03-12T15:40:52.917" v="77" actId="20577"/>
      <pc:docMkLst>
        <pc:docMk/>
      </pc:docMkLst>
      <pc:sldChg chg="new del ord">
        <pc:chgData name="Nair, Rishabh" userId="S::rishabh.nair@uconn.edu::d2ad3350-22bf-4574-bfea-d077ac90a754" providerId="AD" clId="Web-{24EEA00F-BE5E-1C43-9366-94C5B635B702}" dt="2025-03-12T15:05:12.782" v="2"/>
        <pc:sldMkLst>
          <pc:docMk/>
          <pc:sldMk cId="2359260412" sldId="260"/>
        </pc:sldMkLst>
      </pc:sldChg>
      <pc:sldChg chg="modSp new">
        <pc:chgData name="Nair, Rishabh" userId="S::rishabh.nair@uconn.edu::d2ad3350-22bf-4574-bfea-d077ac90a754" providerId="AD" clId="Web-{24EEA00F-BE5E-1C43-9366-94C5B635B702}" dt="2025-03-12T15:06:43.501" v="8" actId="20577"/>
        <pc:sldMkLst>
          <pc:docMk/>
          <pc:sldMk cId="3114714501" sldId="260"/>
        </pc:sldMkLst>
        <pc:spChg chg="mod">
          <ac:chgData name="Nair, Rishabh" userId="S::rishabh.nair@uconn.edu::d2ad3350-22bf-4574-bfea-d077ac90a754" providerId="AD" clId="Web-{24EEA00F-BE5E-1C43-9366-94C5B635B702}" dt="2025-03-12T15:06:43.501" v="8" actId="20577"/>
          <ac:spMkLst>
            <pc:docMk/>
            <pc:sldMk cId="3114714501" sldId="260"/>
            <ac:spMk id="2" creationId="{9AA42481-87AA-9ACB-5B1D-34BBFA99802E}"/>
          </ac:spMkLst>
        </pc:spChg>
      </pc:sldChg>
      <pc:sldChg chg="addSp delSp modSp new mod setBg">
        <pc:chgData name="Nair, Rishabh" userId="S::rishabh.nair@uconn.edu::d2ad3350-22bf-4574-bfea-d077ac90a754" providerId="AD" clId="Web-{24EEA00F-BE5E-1C43-9366-94C5B635B702}" dt="2025-03-12T15:25:23.709" v="60" actId="20577"/>
        <pc:sldMkLst>
          <pc:docMk/>
          <pc:sldMk cId="745414176" sldId="261"/>
        </pc:sldMkLst>
        <pc:spChg chg="mod">
          <ac:chgData name="Nair, Rishabh" userId="S::rishabh.nair@uconn.edu::d2ad3350-22bf-4574-bfea-d077ac90a754" providerId="AD" clId="Web-{24EEA00F-BE5E-1C43-9366-94C5B635B702}" dt="2025-03-12T15:25:23.709" v="60" actId="20577"/>
          <ac:spMkLst>
            <pc:docMk/>
            <pc:sldMk cId="745414176" sldId="261"/>
            <ac:spMk id="2" creationId="{F5E37A3E-F0A9-2F7F-5BCB-24EFE5B8FB5A}"/>
          </ac:spMkLst>
        </pc:spChg>
        <pc:spChg chg="mod">
          <ac:chgData name="Nair, Rishabh" userId="S::rishabh.nair@uconn.edu::d2ad3350-22bf-4574-bfea-d077ac90a754" providerId="AD" clId="Web-{24EEA00F-BE5E-1C43-9366-94C5B635B702}" dt="2025-03-12T15:25:02.803" v="55"/>
          <ac:spMkLst>
            <pc:docMk/>
            <pc:sldMk cId="745414176" sldId="261"/>
            <ac:spMk id="3" creationId="{38599098-881F-C88D-39EE-4D4CA3BFF34C}"/>
          </ac:spMkLst>
        </pc:spChg>
        <pc:spChg chg="add del">
          <ac:chgData name="Nair, Rishabh" userId="S::rishabh.nair@uconn.edu::d2ad3350-22bf-4574-bfea-d077ac90a754" providerId="AD" clId="Web-{24EEA00F-BE5E-1C43-9366-94C5B635B702}" dt="2025-03-12T15:25:02.803" v="54"/>
          <ac:spMkLst>
            <pc:docMk/>
            <pc:sldMk cId="745414176" sldId="261"/>
            <ac:spMk id="9" creationId="{39E3965E-AC41-4711-9D10-E25ABB132D86}"/>
          </ac:spMkLst>
        </pc:spChg>
        <pc:spChg chg="add del">
          <ac:chgData name="Nair, Rishabh" userId="S::rishabh.nair@uconn.edu::d2ad3350-22bf-4574-bfea-d077ac90a754" providerId="AD" clId="Web-{24EEA00F-BE5E-1C43-9366-94C5B635B702}" dt="2025-03-12T15:25:02.803" v="54"/>
          <ac:spMkLst>
            <pc:docMk/>
            <pc:sldMk cId="745414176" sldId="261"/>
            <ac:spMk id="13" creationId="{A9286AD2-18A9-4868-A4E3-7A2097A20810}"/>
          </ac:spMkLst>
        </pc:spChg>
        <pc:spChg chg="add">
          <ac:chgData name="Nair, Rishabh" userId="S::rishabh.nair@uconn.edu::d2ad3350-22bf-4574-bfea-d077ac90a754" providerId="AD" clId="Web-{24EEA00F-BE5E-1C43-9366-94C5B635B702}" dt="2025-03-12T15:25:02.803" v="55"/>
          <ac:spMkLst>
            <pc:docMk/>
            <pc:sldMk cId="745414176" sldId="261"/>
            <ac:spMk id="17" creationId="{CCE25F7F-C10E-4478-90C0-93B61E638386}"/>
          </ac:spMkLst>
        </pc:spChg>
        <pc:spChg chg="add">
          <ac:chgData name="Nair, Rishabh" userId="S::rishabh.nair@uconn.edu::d2ad3350-22bf-4574-bfea-d077ac90a754" providerId="AD" clId="Web-{24EEA00F-BE5E-1C43-9366-94C5B635B702}" dt="2025-03-12T15:25:02.803" v="55"/>
          <ac:spMkLst>
            <pc:docMk/>
            <pc:sldMk cId="745414176" sldId="261"/>
            <ac:spMk id="18" creationId="{39E3965E-AC41-4711-9D10-E25ABB132D86}"/>
          </ac:spMkLst>
        </pc:spChg>
        <pc:spChg chg="add">
          <ac:chgData name="Nair, Rishabh" userId="S::rishabh.nair@uconn.edu::d2ad3350-22bf-4574-bfea-d077ac90a754" providerId="AD" clId="Web-{24EEA00F-BE5E-1C43-9366-94C5B635B702}" dt="2025-03-12T15:25:02.803" v="55"/>
          <ac:spMkLst>
            <pc:docMk/>
            <pc:sldMk cId="745414176" sldId="261"/>
            <ac:spMk id="20" creationId="{54DCD9B2-D552-47A6-9FE2-15D7E8159AB6}"/>
          </ac:spMkLst>
        </pc:spChg>
        <pc:picChg chg="add mod">
          <ac:chgData name="Nair, Rishabh" userId="S::rishabh.nair@uconn.edu::d2ad3350-22bf-4574-bfea-d077ac90a754" providerId="AD" clId="Web-{24EEA00F-BE5E-1C43-9366-94C5B635B702}" dt="2025-03-12T15:25:02.803" v="55"/>
          <ac:picMkLst>
            <pc:docMk/>
            <pc:sldMk cId="745414176" sldId="261"/>
            <ac:picMk id="4" creationId="{101F6E7B-89D0-C237-1424-453FF6CB658F}"/>
          </ac:picMkLst>
        </pc:picChg>
        <pc:cxnChg chg="add del">
          <ac:chgData name="Nair, Rishabh" userId="S::rishabh.nair@uconn.edu::d2ad3350-22bf-4574-bfea-d077ac90a754" providerId="AD" clId="Web-{24EEA00F-BE5E-1C43-9366-94C5B635B702}" dt="2025-03-12T15:25:02.803" v="54"/>
          <ac:cxnSpMkLst>
            <pc:docMk/>
            <pc:sldMk cId="745414176" sldId="261"/>
            <ac:cxnSpMk id="11" creationId="{1F5DC8C3-BA5F-4EED-BB9A-A14272BD82A1}"/>
          </ac:cxnSpMkLst>
        </pc:cxnChg>
        <pc:cxnChg chg="add del">
          <ac:chgData name="Nair, Rishabh" userId="S::rishabh.nair@uconn.edu::d2ad3350-22bf-4574-bfea-d077ac90a754" providerId="AD" clId="Web-{24EEA00F-BE5E-1C43-9366-94C5B635B702}" dt="2025-03-12T15:25:02.803" v="54"/>
          <ac:cxnSpMkLst>
            <pc:docMk/>
            <pc:sldMk cId="745414176" sldId="261"/>
            <ac:cxnSpMk id="15" creationId="{E7A7CD63-7EC3-44F3-95D0-595C4019FF24}"/>
          </ac:cxnSpMkLst>
        </pc:cxnChg>
        <pc:cxnChg chg="add">
          <ac:chgData name="Nair, Rishabh" userId="S::rishabh.nair@uconn.edu::d2ad3350-22bf-4574-bfea-d077ac90a754" providerId="AD" clId="Web-{24EEA00F-BE5E-1C43-9366-94C5B635B702}" dt="2025-03-12T15:25:02.803" v="55"/>
          <ac:cxnSpMkLst>
            <pc:docMk/>
            <pc:sldMk cId="745414176" sldId="261"/>
            <ac:cxnSpMk id="19" creationId="{1F5DC8C3-BA5F-4EED-BB9A-A14272BD82A1}"/>
          </ac:cxnSpMkLst>
        </pc:cxnChg>
        <pc:cxnChg chg="add">
          <ac:chgData name="Nair, Rishabh" userId="S::rishabh.nair@uconn.edu::d2ad3350-22bf-4574-bfea-d077ac90a754" providerId="AD" clId="Web-{24EEA00F-BE5E-1C43-9366-94C5B635B702}" dt="2025-03-12T15:25:02.803" v="55"/>
          <ac:cxnSpMkLst>
            <pc:docMk/>
            <pc:sldMk cId="745414176" sldId="261"/>
            <ac:cxnSpMk id="21" creationId="{FCE0A9EA-62FA-4F43-BEF6-7BBBB3F90F25}"/>
          </ac:cxnSpMkLst>
        </pc:cxnChg>
      </pc:sldChg>
      <pc:sldChg chg="new del">
        <pc:chgData name="Nair, Rishabh" userId="S::rishabh.nair@uconn.edu::d2ad3350-22bf-4574-bfea-d077ac90a754" providerId="AD" clId="Web-{24EEA00F-BE5E-1C43-9366-94C5B635B702}" dt="2025-03-12T15:38:15.338" v="64"/>
        <pc:sldMkLst>
          <pc:docMk/>
          <pc:sldMk cId="3168163339" sldId="262"/>
        </pc:sldMkLst>
      </pc:sldChg>
      <pc:sldChg chg="new del">
        <pc:chgData name="Nair, Rishabh" userId="S::rishabh.nair@uconn.edu::d2ad3350-22bf-4574-bfea-d077ac90a754" providerId="AD" clId="Web-{24EEA00F-BE5E-1C43-9366-94C5B635B702}" dt="2025-03-12T15:38:12.916" v="62"/>
        <pc:sldMkLst>
          <pc:docMk/>
          <pc:sldMk cId="3693153638" sldId="262"/>
        </pc:sldMkLst>
      </pc:sldChg>
      <pc:sldChg chg="modSp new">
        <pc:chgData name="Nair, Rishabh" userId="S::rishabh.nair@uconn.edu::d2ad3350-22bf-4574-bfea-d077ac90a754" providerId="AD" clId="Web-{24EEA00F-BE5E-1C43-9366-94C5B635B702}" dt="2025-03-12T15:40:52.917" v="77" actId="20577"/>
        <pc:sldMkLst>
          <pc:docMk/>
          <pc:sldMk cId="3999187193" sldId="262"/>
        </pc:sldMkLst>
        <pc:spChg chg="mod">
          <ac:chgData name="Nair, Rishabh" userId="S::rishabh.nair@uconn.edu::d2ad3350-22bf-4574-bfea-d077ac90a754" providerId="AD" clId="Web-{24EEA00F-BE5E-1C43-9366-94C5B635B702}" dt="2025-03-12T15:40:52.917" v="77" actId="20577"/>
          <ac:spMkLst>
            <pc:docMk/>
            <pc:sldMk cId="3999187193" sldId="262"/>
            <ac:spMk id="2" creationId="{3497563D-2CA6-8893-1917-36182E97356D}"/>
          </ac:spMkLst>
        </pc:spChg>
      </pc:sldChg>
    </pc:docChg>
  </pc:docChgLst>
  <pc:docChgLst>
    <pc:chgData name="Raparla, Leela Sai" userId="S::leelasai.raparla@uconn.edu::7428f3fe-3a07-4ff8-b578-9dc8ddeeff4e" providerId="AD" clId="Web-{170E1125-1924-CE47-C25C-6172A7CD2D6E}"/>
    <pc:docChg chg="addSld delSld modSld">
      <pc:chgData name="Raparla, Leela Sai" userId="S::leelasai.raparla@uconn.edu::7428f3fe-3a07-4ff8-b578-9dc8ddeeff4e" providerId="AD" clId="Web-{170E1125-1924-CE47-C25C-6172A7CD2D6E}" dt="2025-03-10T22:41:51.197" v="175" actId="20577"/>
      <pc:docMkLst>
        <pc:docMk/>
      </pc:docMkLst>
      <pc:sldChg chg="addSp delSp modSp">
        <pc:chgData name="Raparla, Leela Sai" userId="S::leelasai.raparla@uconn.edu::7428f3fe-3a07-4ff8-b578-9dc8ddeeff4e" providerId="AD" clId="Web-{170E1125-1924-CE47-C25C-6172A7CD2D6E}" dt="2025-03-10T22:41:51.197" v="175" actId="20577"/>
        <pc:sldMkLst>
          <pc:docMk/>
          <pc:sldMk cId="1079974621" sldId="257"/>
        </pc:sldMkLst>
        <pc:spChg chg="mod">
          <ac:chgData name="Raparla, Leela Sai" userId="S::leelasai.raparla@uconn.edu::7428f3fe-3a07-4ff8-b578-9dc8ddeeff4e" providerId="AD" clId="Web-{170E1125-1924-CE47-C25C-6172A7CD2D6E}" dt="2025-03-10T22:41:00.383" v="169" actId="20577"/>
          <ac:spMkLst>
            <pc:docMk/>
            <pc:sldMk cId="1079974621" sldId="257"/>
            <ac:spMk id="2" creationId="{4DF22224-24E1-F7E8-2802-B1754132DD36}"/>
          </ac:spMkLst>
        </pc:spChg>
        <pc:spChg chg="del">
          <ac:chgData name="Raparla, Leela Sai" userId="S::leelasai.raparla@uconn.edu::7428f3fe-3a07-4ff8-b578-9dc8ddeeff4e" providerId="AD" clId="Web-{170E1125-1924-CE47-C25C-6172A7CD2D6E}" dt="2025-03-10T22:25:15.553" v="5"/>
          <ac:spMkLst>
            <pc:docMk/>
            <pc:sldMk cId="1079974621" sldId="257"/>
            <ac:spMk id="3" creationId="{A3941B1C-09F5-2564-79FA-7FDB7022C171}"/>
          </ac:spMkLst>
        </pc:spChg>
        <pc:spChg chg="add mod">
          <ac:chgData name="Raparla, Leela Sai" userId="S::leelasai.raparla@uconn.edu::7428f3fe-3a07-4ff8-b578-9dc8ddeeff4e" providerId="AD" clId="Web-{170E1125-1924-CE47-C25C-6172A7CD2D6E}" dt="2025-03-10T22:41:51.197" v="175" actId="20577"/>
          <ac:spMkLst>
            <pc:docMk/>
            <pc:sldMk cId="1079974621" sldId="257"/>
            <ac:spMk id="6" creationId="{4DF9568D-3AF5-8773-89E2-1C288195A491}"/>
          </ac:spMkLst>
        </pc:spChg>
        <pc:picChg chg="add mod ord">
          <ac:chgData name="Raparla, Leela Sai" userId="S::leelasai.raparla@uconn.edu::7428f3fe-3a07-4ff8-b578-9dc8ddeeff4e" providerId="AD" clId="Web-{170E1125-1924-CE47-C25C-6172A7CD2D6E}" dt="2025-03-10T22:25:17.835" v="6" actId="1076"/>
          <ac:picMkLst>
            <pc:docMk/>
            <pc:sldMk cId="1079974621" sldId="257"/>
            <ac:picMk id="4" creationId="{860B2DF7-6657-DFD8-8B73-979F6B12B9E2}"/>
          </ac:picMkLst>
        </pc:picChg>
        <pc:picChg chg="add mod">
          <ac:chgData name="Raparla, Leela Sai" userId="S::leelasai.raparla@uconn.edu::7428f3fe-3a07-4ff8-b578-9dc8ddeeff4e" providerId="AD" clId="Web-{170E1125-1924-CE47-C25C-6172A7CD2D6E}" dt="2025-03-10T22:26:34.884" v="8" actId="1076"/>
          <ac:picMkLst>
            <pc:docMk/>
            <pc:sldMk cId="1079974621" sldId="257"/>
            <ac:picMk id="5" creationId="{64F848D1-6B25-7FD3-EEE9-3AC066EE1D78}"/>
          </ac:picMkLst>
        </pc:picChg>
      </pc:sldChg>
      <pc:sldChg chg="new del">
        <pc:chgData name="Raparla, Leela Sai" userId="S::leelasai.raparla@uconn.edu::7428f3fe-3a07-4ff8-b578-9dc8ddeeff4e" providerId="AD" clId="Web-{170E1125-1924-CE47-C25C-6172A7CD2D6E}" dt="2025-03-10T22:30:46.893" v="15"/>
        <pc:sldMkLst>
          <pc:docMk/>
          <pc:sldMk cId="112223412" sldId="258"/>
        </pc:sldMkLst>
      </pc:sldChg>
      <pc:sldChg chg="new del">
        <pc:chgData name="Raparla, Leela Sai" userId="S::leelasai.raparla@uconn.edu::7428f3fe-3a07-4ff8-b578-9dc8ddeeff4e" providerId="AD" clId="Web-{170E1125-1924-CE47-C25C-6172A7CD2D6E}" dt="2025-03-10T22:30:41.877" v="13"/>
        <pc:sldMkLst>
          <pc:docMk/>
          <pc:sldMk cId="2062684508" sldId="259"/>
        </pc:sldMkLst>
      </pc:sldChg>
      <pc:sldChg chg="addSp delSp modSp new mod setBg">
        <pc:chgData name="Raparla, Leela Sai" userId="S::leelasai.raparla@uconn.edu::7428f3fe-3a07-4ff8-b578-9dc8ddeeff4e" providerId="AD" clId="Web-{170E1125-1924-CE47-C25C-6172A7CD2D6E}" dt="2025-03-10T22:39:20.004" v="164" actId="20577"/>
        <pc:sldMkLst>
          <pc:docMk/>
          <pc:sldMk cId="3431310044" sldId="259"/>
        </pc:sldMkLst>
        <pc:spChg chg="mod">
          <ac:chgData name="Raparla, Leela Sai" userId="S::leelasai.raparla@uconn.edu::7428f3fe-3a07-4ff8-b578-9dc8ddeeff4e" providerId="AD" clId="Web-{170E1125-1924-CE47-C25C-6172A7CD2D6E}" dt="2025-03-10T22:35:53.138" v="30"/>
          <ac:spMkLst>
            <pc:docMk/>
            <pc:sldMk cId="3431310044" sldId="259"/>
            <ac:spMk id="2" creationId="{0E41ABC6-8BB8-BD8E-B49E-46AC14AAA874}"/>
          </ac:spMkLst>
        </pc:spChg>
        <pc:spChg chg="del">
          <ac:chgData name="Raparla, Leela Sai" userId="S::leelasai.raparla@uconn.edu::7428f3fe-3a07-4ff8-b578-9dc8ddeeff4e" providerId="AD" clId="Web-{170E1125-1924-CE47-C25C-6172A7CD2D6E}" dt="2025-03-10T22:35:40.606" v="27"/>
          <ac:spMkLst>
            <pc:docMk/>
            <pc:sldMk cId="3431310044" sldId="259"/>
            <ac:spMk id="3" creationId="{2A1BBE11-CAA5-FBCB-997B-169A3A7B67BF}"/>
          </ac:spMkLst>
        </pc:spChg>
        <pc:spChg chg="del">
          <ac:chgData name="Raparla, Leela Sai" userId="S::leelasai.raparla@uconn.edu::7428f3fe-3a07-4ff8-b578-9dc8ddeeff4e" providerId="AD" clId="Web-{170E1125-1924-CE47-C25C-6172A7CD2D6E}" dt="2025-03-10T22:31:16.644" v="26"/>
          <ac:spMkLst>
            <pc:docMk/>
            <pc:sldMk cId="3431310044" sldId="259"/>
            <ac:spMk id="4" creationId="{8C3D5E1C-C81D-B07D-28FE-18B3AA16B256}"/>
          </ac:spMkLst>
        </pc:spChg>
        <pc:spChg chg="add del mod">
          <ac:chgData name="Raparla, Leela Sai" userId="S::leelasai.raparla@uconn.edu::7428f3fe-3a07-4ff8-b578-9dc8ddeeff4e" providerId="AD" clId="Web-{170E1125-1924-CE47-C25C-6172A7CD2D6E}" dt="2025-03-10T22:36:29.202" v="42"/>
          <ac:spMkLst>
            <pc:docMk/>
            <pc:sldMk cId="3431310044" sldId="259"/>
            <ac:spMk id="6" creationId="{18E75D57-E41D-53B7-5513-1699A6F188E4}"/>
          </ac:spMkLst>
        </pc:spChg>
        <pc:spChg chg="add mod">
          <ac:chgData name="Raparla, Leela Sai" userId="S::leelasai.raparla@uconn.edu::7428f3fe-3a07-4ff8-b578-9dc8ddeeff4e" providerId="AD" clId="Web-{170E1125-1924-CE47-C25C-6172A7CD2D6E}" dt="2025-03-10T22:39:20.004" v="164" actId="20577"/>
          <ac:spMkLst>
            <pc:docMk/>
            <pc:sldMk cId="3431310044" sldId="259"/>
            <ac:spMk id="7" creationId="{C320C3A7-087D-D7E5-B6AB-A042ABE565EF}"/>
          </ac:spMkLst>
        </pc:spChg>
        <pc:spChg chg="add del mod">
          <ac:chgData name="Raparla, Leela Sai" userId="S::leelasai.raparla@uconn.edu::7428f3fe-3a07-4ff8-b578-9dc8ddeeff4e" providerId="AD" clId="Web-{170E1125-1924-CE47-C25C-6172A7CD2D6E}" dt="2025-03-10T22:36:12.654" v="35"/>
          <ac:spMkLst>
            <pc:docMk/>
            <pc:sldMk cId="3431310044" sldId="259"/>
            <ac:spMk id="9" creationId="{7AEFD7E7-D13D-F9A5-A127-6BE378A6EF31}"/>
          </ac:spMkLst>
        </pc:spChg>
        <pc:spChg chg="add">
          <ac:chgData name="Raparla, Leela Sai" userId="S::leelasai.raparla@uconn.edu::7428f3fe-3a07-4ff8-b578-9dc8ddeeff4e" providerId="AD" clId="Web-{170E1125-1924-CE47-C25C-6172A7CD2D6E}" dt="2025-03-10T22:35:53.138" v="30"/>
          <ac:spMkLst>
            <pc:docMk/>
            <pc:sldMk cId="3431310044" sldId="259"/>
            <ac:spMk id="12" creationId="{416A0E3C-60E6-4F39-BC55-5F7C224E1F7C}"/>
          </ac:spMkLst>
        </pc:spChg>
        <pc:spChg chg="add">
          <ac:chgData name="Raparla, Leela Sai" userId="S::leelasai.raparla@uconn.edu::7428f3fe-3a07-4ff8-b578-9dc8ddeeff4e" providerId="AD" clId="Web-{170E1125-1924-CE47-C25C-6172A7CD2D6E}" dt="2025-03-10T22:35:53.138" v="30"/>
          <ac:spMkLst>
            <pc:docMk/>
            <pc:sldMk cId="3431310044" sldId="259"/>
            <ac:spMk id="16" creationId="{873ECEC8-0F24-45B8-950F-35FC94BCEAC8}"/>
          </ac:spMkLst>
        </pc:spChg>
        <pc:spChg chg="add">
          <ac:chgData name="Raparla, Leela Sai" userId="S::leelasai.raparla@uconn.edu::7428f3fe-3a07-4ff8-b578-9dc8ddeeff4e" providerId="AD" clId="Web-{170E1125-1924-CE47-C25C-6172A7CD2D6E}" dt="2025-03-10T22:35:53.138" v="30"/>
          <ac:spMkLst>
            <pc:docMk/>
            <pc:sldMk cId="3431310044" sldId="259"/>
            <ac:spMk id="20" creationId="{8B53612E-ADB2-4457-9688-89506397AF28}"/>
          </ac:spMkLst>
        </pc:spChg>
        <pc:picChg chg="add mod ord">
          <ac:chgData name="Raparla, Leela Sai" userId="S::leelasai.raparla@uconn.edu::7428f3fe-3a07-4ff8-b578-9dc8ddeeff4e" providerId="AD" clId="Web-{170E1125-1924-CE47-C25C-6172A7CD2D6E}" dt="2025-03-10T22:35:53.138" v="30"/>
          <ac:picMkLst>
            <pc:docMk/>
            <pc:sldMk cId="3431310044" sldId="259"/>
            <ac:picMk id="5" creationId="{A36B1C8B-53D9-BF80-B228-F10DA95C6D86}"/>
          </ac:picMkLst>
        </pc:picChg>
        <pc:cxnChg chg="add">
          <ac:chgData name="Raparla, Leela Sai" userId="S::leelasai.raparla@uconn.edu::7428f3fe-3a07-4ff8-b578-9dc8ddeeff4e" providerId="AD" clId="Web-{170E1125-1924-CE47-C25C-6172A7CD2D6E}" dt="2025-03-10T22:35:53.138" v="30"/>
          <ac:cxnSpMkLst>
            <pc:docMk/>
            <pc:sldMk cId="3431310044" sldId="259"/>
            <ac:cxnSpMk id="14" creationId="{C5025DAC-8B93-4160-B017-3A274A5828C0}"/>
          </ac:cxnSpMkLst>
        </pc:cxnChg>
        <pc:cxnChg chg="add">
          <ac:chgData name="Raparla, Leela Sai" userId="S::leelasai.raparla@uconn.edu::7428f3fe-3a07-4ff8-b578-9dc8ddeeff4e" providerId="AD" clId="Web-{170E1125-1924-CE47-C25C-6172A7CD2D6E}" dt="2025-03-10T22:35:53.138" v="30"/>
          <ac:cxnSpMkLst>
            <pc:docMk/>
            <pc:sldMk cId="3431310044" sldId="259"/>
            <ac:cxnSpMk id="18" creationId="{89EB8C68-FF1B-4849-867B-32D29B19F102}"/>
          </ac:cxnSpMkLst>
        </pc:cxnChg>
      </pc:sldChg>
      <pc:sldChg chg="new del">
        <pc:chgData name="Raparla, Leela Sai" userId="S::leelasai.raparla@uconn.edu::7428f3fe-3a07-4ff8-b578-9dc8ddeeff4e" providerId="AD" clId="Web-{170E1125-1924-CE47-C25C-6172A7CD2D6E}" dt="2025-03-10T22:30:40.346" v="12"/>
        <pc:sldMkLst>
          <pc:docMk/>
          <pc:sldMk cId="360589318" sldId="260"/>
        </pc:sldMkLst>
      </pc:sldChg>
      <pc:sldChg chg="new del">
        <pc:chgData name="Raparla, Leela Sai" userId="S::leelasai.raparla@uconn.edu::7428f3fe-3a07-4ff8-b578-9dc8ddeeff4e" providerId="AD" clId="Web-{170E1125-1924-CE47-C25C-6172A7CD2D6E}" dt="2025-03-10T22:31:05.065" v="17"/>
        <pc:sldMkLst>
          <pc:docMk/>
          <pc:sldMk cId="1454773158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426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67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9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34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6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3/26/2025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4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3/26/2025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99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3/26/2025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2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1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01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43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15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2" r:id="rId6"/>
    <p:sldLayoutId id="2147483748" r:id="rId7"/>
    <p:sldLayoutId id="2147483749" r:id="rId8"/>
    <p:sldLayoutId id="2147483750" r:id="rId9"/>
    <p:sldLayoutId id="2147483751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5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multinomial-naive-baye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tanml.co/glossary/human-in-the-loo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tificamerican.com/article/humans-absorb-bias-from-ai-and-keep-it-after-they-stop-using-the-algorithm/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/>
              <a:t>Progress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AI Content moderation system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59B10E7E-4534-D5B3-2EA9-11093C793D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466" r="22844" b="4"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E9D9E68-92B4-DC1E-9CBE-A2E9B81DB6FB}"/>
              </a:ext>
            </a:extLst>
          </p:cNvPr>
          <p:cNvSpPr txBox="1">
            <a:spLocks/>
          </p:cNvSpPr>
          <p:nvPr/>
        </p:nvSpPr>
        <p:spPr>
          <a:xfrm>
            <a:off x="648530" y="5183344"/>
            <a:ext cx="6269347" cy="10214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400" kern="1200" cap="all" spc="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Leela Sai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raparla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Nikhil Vishwanath, Rishabh Nair, Prince </a:t>
            </a:r>
            <a:r>
              <a:rPr lang="en-US" sz="1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Rusweka</a:t>
            </a:r>
            <a:r>
              <a:rPr lang="en-US" sz="1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Rwabongoya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E362070-691D-44DB-98D4-BC61774B0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51C1C8-B90A-500E-80E6-D4ECB9B6A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6504" y="758951"/>
            <a:ext cx="7319175" cy="33749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Thank You</a:t>
            </a:r>
            <a:b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Questions?</a:t>
            </a:r>
          </a:p>
        </p:txBody>
      </p:sp>
      <p:pic>
        <p:nvPicPr>
          <p:cNvPr id="20" name="Graphic 19" descr="Smiling Face with No Fill">
            <a:extLst>
              <a:ext uri="{FF2B5EF4-FFF2-40B4-BE49-F238E27FC236}">
                <a16:creationId xmlns:a16="http://schemas.microsoft.com/office/drawing/2014/main" id="{42C6AE41-6921-E5D0-51F7-EB9AAA25E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0973" y="1790485"/>
            <a:ext cx="2758331" cy="275833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7EFE9C-DAE7-4ECA-BDB2-34E2534B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958251" y="4294753"/>
            <a:ext cx="71323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2DB1480-5B24-4B37-B70E-C74945DD9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7142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4DCD9B2-D552-47A6-9FE2-15D7E8159A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E37A3E-F0A9-2F7F-5BCB-24EFE5B8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8"/>
            <a:ext cx="4813072" cy="34947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>
                <a:solidFill>
                  <a:schemeClr val="tx1">
                    <a:lumMod val="85000"/>
                    <a:lumOff val="15000"/>
                  </a:schemeClr>
                </a:solidFill>
              </a:rPr>
              <a:t>Motivation/Objective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99098-881F-C88D-39EE-4D4CA3BF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200" cap="all" spc="200">
                <a:solidFill>
                  <a:srgbClr val="000000"/>
                </a:solidFill>
                <a:latin typeface="Times New Roman"/>
                <a:cs typeface="Times New Roman"/>
              </a:rPr>
              <a:t>The objective of this project is to develop an AI-powered content moderation system that accurately classifies text into two categories: </a:t>
            </a:r>
            <a:r>
              <a:rPr lang="en-US" sz="1200" i="1" cap="all" spc="200">
                <a:solidFill>
                  <a:srgbClr val="000000"/>
                </a:solidFill>
                <a:latin typeface="Times New Roman"/>
                <a:cs typeface="Times New Roman"/>
              </a:rPr>
              <a:t>Hate Speech</a:t>
            </a:r>
            <a:r>
              <a:rPr lang="en-US" sz="1200" cap="all" spc="200">
                <a:solidFill>
                  <a:srgbClr val="000000"/>
                </a:solidFill>
                <a:latin typeface="Times New Roman"/>
                <a:cs typeface="Times New Roman"/>
              </a:rPr>
              <a:t> and </a:t>
            </a:r>
            <a:r>
              <a:rPr lang="en-US" sz="1200" i="1" cap="all" spc="200">
                <a:solidFill>
                  <a:srgbClr val="000000"/>
                </a:solidFill>
                <a:latin typeface="Times New Roman"/>
                <a:cs typeface="Times New Roman"/>
              </a:rPr>
              <a:t>Not Hate Speech</a:t>
            </a:r>
            <a:r>
              <a:rPr lang="en-US" sz="1200" cap="all" spc="200">
                <a:solidFill>
                  <a:srgbClr val="000000"/>
                </a:solidFill>
                <a:latin typeface="Times New Roman"/>
                <a:cs typeface="Times New Roman"/>
              </a:rPr>
              <a:t>.</a:t>
            </a:r>
          </a:p>
        </p:txBody>
      </p:sp>
      <p:pic>
        <p:nvPicPr>
          <p:cNvPr id="4" name="Picture 3" descr="Infographic: 2 in 3 People Often Encounter Hate Speech Online | Statista">
            <a:extLst>
              <a:ext uri="{FF2B5EF4-FFF2-40B4-BE49-F238E27FC236}">
                <a16:creationId xmlns:a16="http://schemas.microsoft.com/office/drawing/2014/main" id="{101F6E7B-89D0-C237-1424-453FF6CB6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CE0A9EA-62FA-4F43-BEF6-7BBBB3F90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32349" y="4294754"/>
            <a:ext cx="43891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CE25F7F-C10E-4478-90C0-93B61E638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541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41ABC6-8BB8-BD8E-B49E-46AC14AAA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257" y="634946"/>
            <a:ext cx="3690257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  <a:t>Kaggle Hate Speech Data Set</a:t>
            </a:r>
            <a:br>
              <a:rPr lang="en-US" sz="300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0797" y="2250460"/>
            <a:ext cx="34747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A36B1C8B-53D9-BF80-B228-F10DA95C6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42" r="5892" b="-2"/>
          <a:stretch/>
        </p:blipFill>
        <p:spPr>
          <a:xfrm>
            <a:off x="4648201" y="640081"/>
            <a:ext cx="6909801" cy="531440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400800"/>
            <a:ext cx="12192000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0C3A7-087D-D7E5-B6AB-A042ABE565EF}"/>
              </a:ext>
            </a:extLst>
          </p:cNvPr>
          <p:cNvSpPr txBox="1"/>
          <p:nvPr/>
        </p:nvSpPr>
        <p:spPr>
          <a:xfrm>
            <a:off x="715817" y="2389909"/>
            <a:ext cx="374072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/>
              <a:t>3 Categories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Hate Speech</a:t>
            </a:r>
          </a:p>
          <a:p>
            <a:pPr marL="1200150" lvl="2" indent="-285750">
              <a:buFont typeface="Wingdings"/>
              <a:buChar char="§"/>
            </a:pPr>
            <a:r>
              <a:rPr lang="en-US"/>
              <a:t>Expresses hate towards a specific group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Offensive Language </a:t>
            </a:r>
          </a:p>
          <a:p>
            <a:pPr marL="1200150" lvl="2" indent="-285750">
              <a:buFont typeface="Wingdings"/>
              <a:buChar char="§"/>
            </a:pPr>
            <a:r>
              <a:rPr lang="en-US"/>
              <a:t>Profane or abusive language</a:t>
            </a:r>
          </a:p>
          <a:p>
            <a:pPr marL="1200150" lvl="2" indent="-285750">
              <a:buFont typeface="Wingdings"/>
              <a:buChar char="§"/>
            </a:pPr>
            <a:r>
              <a:rPr lang="en-US"/>
              <a:t>Does not target a particular group</a:t>
            </a:r>
          </a:p>
          <a:p>
            <a:pPr marL="742950" lvl="1" indent="-285750">
              <a:buFont typeface="Courier New"/>
              <a:buChar char="o"/>
            </a:pPr>
            <a:r>
              <a:rPr lang="en-US"/>
              <a:t>Neutral Content</a:t>
            </a:r>
          </a:p>
          <a:p>
            <a:pPr marL="1200150" lvl="2" indent="-285750">
              <a:buFont typeface="Wingdings"/>
              <a:buChar char="§"/>
            </a:pPr>
            <a:r>
              <a:rPr lang="en-US"/>
              <a:t>Non-offensive language </a:t>
            </a:r>
          </a:p>
          <a:p>
            <a:pPr marL="742950" lvl="1" indent="-285750">
              <a:buFont typeface="Courier New"/>
              <a:buChar char="o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10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7563D-2CA6-8893-1917-36182E973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Visualizations</a:t>
            </a:r>
          </a:p>
        </p:txBody>
      </p:sp>
      <p:pic>
        <p:nvPicPr>
          <p:cNvPr id="4" name="Content Placeholder 3" descr="A bar graph with different colored bars&#10;&#10;AI-generated content may be incorrect.">
            <a:extLst>
              <a:ext uri="{FF2B5EF4-FFF2-40B4-BE49-F238E27FC236}">
                <a16:creationId xmlns:a16="http://schemas.microsoft.com/office/drawing/2014/main" id="{6F8603B9-3AC4-CA4C-5614-3178E1875E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0254" y="2072342"/>
            <a:ext cx="5741863" cy="376089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84ADEC-7230-0E2F-754C-D1A18F7B0048}"/>
              </a:ext>
            </a:extLst>
          </p:cNvPr>
          <p:cNvSpPr txBox="1"/>
          <p:nvPr/>
        </p:nvSpPr>
        <p:spPr>
          <a:xfrm>
            <a:off x="6773333" y="2523067"/>
            <a:ext cx="522393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Char char="•"/>
            </a:pPr>
            <a:r>
              <a:rPr lang="en-US"/>
              <a:t>The dataset is imbalanced, with </a:t>
            </a:r>
            <a:r>
              <a:rPr lang="en-US" b="1"/>
              <a:t>most tweets labeled as offensive language (class 1)</a:t>
            </a:r>
            <a:r>
              <a:rPr lang="en-US"/>
              <a:t>.</a:t>
            </a:r>
          </a:p>
          <a:p>
            <a:pPr>
              <a:buFont typeface=""/>
              <a:buChar char="•"/>
            </a:pPr>
            <a:r>
              <a:rPr lang="en-US"/>
              <a:t>Hate speech (class 0) is less frequent.</a:t>
            </a:r>
          </a:p>
          <a:p>
            <a:pPr>
              <a:buFont typeface=""/>
              <a:buChar char="•"/>
            </a:pPr>
            <a:r>
              <a:rPr lang="en-US"/>
              <a:t>Neutral content (class 2) is the least common category.</a:t>
            </a:r>
          </a:p>
        </p:txBody>
      </p:sp>
    </p:spTree>
    <p:extLst>
      <p:ext uri="{BB962C8B-B14F-4D97-AF65-F5344CB8AC3E}">
        <p14:creationId xmlns:p14="http://schemas.microsoft.com/office/powerpoint/2010/main" val="3999187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D986-9FCD-7332-4738-AFF57A6D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B7930-E8DB-09D8-D33E-8C288FE0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9508067" cy="3760891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n-US"/>
              <a:t>Removing </a:t>
            </a:r>
            <a:r>
              <a:rPr lang="en-US">
                <a:ea typeface="+mn-lt"/>
                <a:cs typeface="+mn-lt"/>
              </a:rPr>
              <a:t>URLs, mentions, hashtags, special characters, and common </a:t>
            </a:r>
            <a:r>
              <a:rPr lang="en-US" err="1">
                <a:ea typeface="+mn-lt"/>
                <a:cs typeface="+mn-lt"/>
              </a:rPr>
              <a:t>stopwords</a:t>
            </a:r>
            <a:r>
              <a:rPr lang="en-US">
                <a:ea typeface="+mn-lt"/>
                <a:cs typeface="+mn-lt"/>
              </a:rPr>
              <a:t>. 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2A8E2-8F52-8BB3-4DCD-175390684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8021" y="2532063"/>
            <a:ext cx="7345892" cy="3250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364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22224-24E1-F7E8-2802-B1754132D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Model: Naïve Bayes</a:t>
            </a:r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60B2DF7-6657-DFD8-8B73-979F6B12B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4971" y="2094182"/>
            <a:ext cx="5791200" cy="2657475"/>
          </a:xfr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F848D1-6B25-7FD3-EEE9-3AC066EE1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7427" y="2324100"/>
            <a:ext cx="3571875" cy="2209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9568D-3AF5-8773-89E2-1C288195A491}"/>
              </a:ext>
            </a:extLst>
          </p:cNvPr>
          <p:cNvSpPr txBox="1"/>
          <p:nvPr/>
        </p:nvSpPr>
        <p:spPr>
          <a:xfrm>
            <a:off x="1096818" y="5241636"/>
            <a:ext cx="637309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  <a:hlinkClick r:id="rId4"/>
              </a:rPr>
              <a:t>https://www.geeksforgeeks.org/multinomial-naive-bayes/</a:t>
            </a:r>
            <a:r>
              <a:rPr lang="en-US">
                <a:ea typeface="+mn-lt"/>
                <a:cs typeface="+mn-lt"/>
              </a:rPr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74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2481-87AA-9ACB-5B1D-34BBFA998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Ethical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9F56E-EB6C-596D-87A3-A9D075A6B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50692"/>
            <a:ext cx="5342627" cy="3976550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/>
              <a:t>Bias detection</a:t>
            </a:r>
            <a:endParaRPr lang="en-US">
              <a:solidFill>
                <a:srgbClr val="000000"/>
              </a:solidFill>
            </a:endParaRPr>
          </a:p>
          <a:p>
            <a:pPr marL="566420" lvl="2">
              <a:buFont typeface="Wingdings,Sans-Serif" panose="020F0502020204030204" pitchFamily="34" charset="0"/>
              <a:buChar char="§"/>
            </a:pPr>
            <a:r>
              <a:rPr lang="en-US"/>
              <a:t>Potential disproportionate flagging in language of certain communities/groups</a:t>
            </a:r>
            <a:endParaRPr lang="en-US">
              <a:solidFill>
                <a:srgbClr val="000000"/>
              </a:solidFill>
            </a:endParaRPr>
          </a:p>
          <a:p>
            <a:pPr marL="749300" lvl="3">
              <a:buFont typeface="Arial,Sans-Serif" panose="020F0502020204030204" pitchFamily="34" charset="0"/>
              <a:buChar char="•"/>
            </a:pPr>
            <a:r>
              <a:rPr lang="en-US"/>
              <a:t>Mitigation strategy: bias audit (evaluation of the data set to identify biases) + threshold adjustments (modifying classification threshold based on attributes like race/gender) </a:t>
            </a:r>
            <a:endParaRPr lang="en-US">
              <a:solidFill>
                <a:srgbClr val="000000"/>
              </a:solidFill>
            </a:endParaRPr>
          </a:p>
          <a:p>
            <a:pPr marL="566420" lvl="2">
              <a:buFont typeface="Wingdings,Sans-Serif" panose="020F0502020204030204" pitchFamily="34" charset="0"/>
              <a:buChar char="§"/>
            </a:pPr>
            <a:r>
              <a:rPr lang="en-US"/>
              <a:t>False positive/negatives + incorrect flagging of non-hateful tweets</a:t>
            </a:r>
            <a:endParaRPr lang="en-US">
              <a:solidFill>
                <a:srgbClr val="000000"/>
              </a:solidFill>
            </a:endParaRPr>
          </a:p>
          <a:p>
            <a:pPr marL="749300" lvl="3">
              <a:buFont typeface="Arial,Sans-Serif" panose="020F0502020204030204" pitchFamily="34" charset="0"/>
              <a:buChar char="•"/>
            </a:pPr>
            <a:r>
              <a:rPr lang="en-US"/>
              <a:t>Lead to false censorship of non-hateful tweets / hateful tweets can bypass moderation (disguised language)</a:t>
            </a:r>
            <a:endParaRPr lang="en-US">
              <a:solidFill>
                <a:srgbClr val="000000"/>
              </a:solidFill>
            </a:endParaRPr>
          </a:p>
          <a:p>
            <a:pPr marL="932180" lvl="4">
              <a:buFont typeface="Courier New,monospace" panose="020F0502020204030204" pitchFamily="34" charset="0"/>
              <a:buChar char="o"/>
            </a:pPr>
            <a:r>
              <a:rPr lang="en-US"/>
              <a:t>Mitigation strategy: human-in-the loop review (human involvement in the AI system to accurately review AI content flags/decisions)</a:t>
            </a:r>
          </a:p>
          <a:p>
            <a:pPr marL="383540" lvl="1">
              <a:buFont typeface="Courier New,monospace" panose="020F0502020204030204" pitchFamily="34" charset="0"/>
              <a:buChar char="o"/>
            </a:pPr>
            <a:r>
              <a:rPr lang="en-US"/>
              <a:t>Reflection: Accuracy vs. Inclusivity</a:t>
            </a:r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/>
              <a:t>Strict moderation </a:t>
            </a:r>
            <a:r>
              <a:rPr lang="en-US">
                <a:ea typeface="+mn-lt"/>
                <a:cs typeface="+mn-lt"/>
              </a:rPr>
              <a:t>→ less hate speech, over censorship</a:t>
            </a:r>
            <a:endParaRPr lang="en-US"/>
          </a:p>
          <a:p>
            <a:pPr marL="566420" lvl="2">
              <a:buFont typeface="Wingdings" panose="020F0502020204030204" pitchFamily="34" charset="0"/>
              <a:buChar char="§"/>
            </a:pPr>
            <a:r>
              <a:rPr lang="en-US"/>
              <a:t>Lenient moderation → free speech, risk of harmful content bypassing</a:t>
            </a:r>
          </a:p>
          <a:p>
            <a:pPr marL="566420" lvl="2">
              <a:buFont typeface="Wingdings" panose="020F0502020204030204" pitchFamily="34" charset="0"/>
              <a:buChar char="§"/>
            </a:pPr>
            <a:endParaRPr lang="en-US"/>
          </a:p>
        </p:txBody>
      </p:sp>
      <p:pic>
        <p:nvPicPr>
          <p:cNvPr id="4" name="Picture 3" descr="A diagram of a machine learning process&#10;&#10;AI-generated content may be incorrect.">
            <a:extLst>
              <a:ext uri="{FF2B5EF4-FFF2-40B4-BE49-F238E27FC236}">
                <a16:creationId xmlns:a16="http://schemas.microsoft.com/office/drawing/2014/main" id="{F60F4AFA-1465-C025-8602-475AA00FD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721" y="2054156"/>
            <a:ext cx="4497236" cy="285032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710983-A81F-B6A3-15E0-D47866CB05A2}"/>
              </a:ext>
            </a:extLst>
          </p:cNvPr>
          <p:cNvSpPr txBox="1"/>
          <p:nvPr/>
        </p:nvSpPr>
        <p:spPr>
          <a:xfrm>
            <a:off x="6724098" y="5188960"/>
            <a:ext cx="438686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hlinkClick r:id="rId3"/>
              </a:rPr>
              <a:t>https://www.titanml.co/glossary/human-in-the-loop</a:t>
            </a:r>
            <a:r>
              <a:rPr lang="en-US" sz="1200"/>
              <a:t>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1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EAB00-0DA7-4B2A-2C6F-282C24190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1B4F-E5D9-84CE-6D29-8153F239A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Potential Improvements to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E5BD-3DA5-AE3C-586E-F5F59DF0D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024" y="2141871"/>
            <a:ext cx="5342627" cy="3976550"/>
          </a:xfrm>
        </p:spPr>
        <p:txBody>
          <a:bodyPr vert="horz" lIns="0" tIns="45720" rIns="0" bIns="45720" rtlCol="0" anchor="t">
            <a:normAutofit fontScale="85000" lnSpcReduction="10000"/>
          </a:bodyPr>
          <a:lstStyle/>
          <a:p>
            <a:pPr marL="577850" indent="-285750">
              <a:buChar char="-"/>
            </a:pPr>
            <a:r>
              <a:rPr lang="en-US">
                <a:ea typeface="+mn-lt"/>
                <a:cs typeface="+mn-lt"/>
              </a:rPr>
              <a:t>Diverse &amp; Balanced Data – Ensure training data represents different dialects, cultures, and contexts.</a:t>
            </a:r>
          </a:p>
          <a:p>
            <a:pPr marL="577850" indent="-285750">
              <a:buChar char="-"/>
            </a:pPr>
            <a:r>
              <a:rPr lang="en-US">
                <a:ea typeface="+mn-lt"/>
                <a:cs typeface="+mn-lt"/>
              </a:rPr>
              <a:t>Context-Aware Features – Use n-grams and word embeddings to capture meaning beyond single words.</a:t>
            </a:r>
          </a:p>
          <a:p>
            <a:pPr marL="577850" indent="-285750">
              <a:buChar char="-"/>
            </a:pPr>
            <a:r>
              <a:rPr lang="en-US">
                <a:ea typeface="+mn-lt"/>
                <a:cs typeface="+mn-lt"/>
              </a:rPr>
              <a:t>Hybrid Model Approach – Combine Naïve Bayes with deep learning (e.g., BERT, LSTMs) for better accuracy.</a:t>
            </a:r>
          </a:p>
          <a:p>
            <a:pPr marL="577850" indent="-285750">
              <a:buChar char="-"/>
            </a:pPr>
            <a:r>
              <a:rPr lang="en-US">
                <a:ea typeface="+mn-lt"/>
                <a:cs typeface="+mn-lt"/>
              </a:rPr>
              <a:t>Bias Detection &amp; Fairness Checks – Regularly audit model predictions to ensure fair treatment across groups.</a:t>
            </a:r>
          </a:p>
          <a:p>
            <a:pPr marL="577850" indent="-285750">
              <a:buChar char="-"/>
            </a:pPr>
            <a:r>
              <a:rPr lang="en-US">
                <a:ea typeface="+mn-lt"/>
                <a:cs typeface="+mn-lt"/>
              </a:rPr>
              <a:t>Human-AI Collaboration – Use AI to flag content, but let human moderators review complex cases.</a:t>
            </a:r>
            <a:endParaRPr lang="en-US"/>
          </a:p>
          <a:p>
            <a:pPr marL="566420" lvl="2">
              <a:buFont typeface="Wingdings" panose="020F0502020204030204" pitchFamily="34" charset="0"/>
              <a:buChar char="§"/>
            </a:pPr>
            <a:endParaRPr lang="en-US"/>
          </a:p>
        </p:txBody>
      </p:sp>
      <p:pic>
        <p:nvPicPr>
          <p:cNvPr id="6" name="Picture 5" descr="Humans Absorb Bias from AI—And Keep It after They Stop Using the Algorithm  | Scientific American">
            <a:extLst>
              <a:ext uri="{FF2B5EF4-FFF2-40B4-BE49-F238E27FC236}">
                <a16:creationId xmlns:a16="http://schemas.microsoft.com/office/drawing/2014/main" id="{986A04D0-39AC-44F0-C526-2D5D57F39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28" y="2337570"/>
            <a:ext cx="3990109" cy="26600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5DBF51-F997-9D6E-8335-29BCCA732292}"/>
              </a:ext>
            </a:extLst>
          </p:cNvPr>
          <p:cNvSpPr txBox="1"/>
          <p:nvPr/>
        </p:nvSpPr>
        <p:spPr>
          <a:xfrm>
            <a:off x="1096759" y="4997938"/>
            <a:ext cx="3980636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hlinkClick r:id="rId3"/>
              </a:rPr>
              <a:t>https://www.scientificamerican.com/article/humans-absorb-bias-from-ai-and-keep-it-after-they-stop-using-the-algorithm/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411860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46A50-928F-F011-3DDE-5C9A9B354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2D01-A317-6905-DDCE-855F17C5C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to Finish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6AADB-7C61-9568-1710-CAA375EF50D7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5811068" y="2058939"/>
            <a:ext cx="5449599" cy="3988568"/>
          </a:xfrm>
        </p:spPr>
        <p:txBody>
          <a:bodyPr vert="horz" lIns="0" tIns="45720" rIns="0" bIns="45720" rtlCol="0" anchor="t">
            <a:normAutofit fontScale="85000" lnSpcReduction="20000"/>
          </a:bodyPr>
          <a:lstStyle/>
          <a:p>
            <a:pPr>
              <a:buChar char="-"/>
            </a:pPr>
            <a:r>
              <a:rPr lang="en-US">
                <a:ea typeface="+mn-lt"/>
                <a:cs typeface="+mn-lt"/>
              </a:rPr>
              <a:t>Data Collection &amp; Preprocessing – Choose a dataset, clean the text, and convert it into numerical features using </a:t>
            </a:r>
            <a:r>
              <a:rPr lang="en-US" err="1">
                <a:ea typeface="+mn-lt"/>
                <a:cs typeface="+mn-lt"/>
              </a:rPr>
              <a:t>CountVectorizer</a:t>
            </a:r>
            <a:r>
              <a:rPr lang="en-US">
                <a:ea typeface="+mn-lt"/>
                <a:cs typeface="+mn-lt"/>
              </a:rPr>
              <a:t> or </a:t>
            </a:r>
            <a:r>
              <a:rPr lang="en-US" err="1">
                <a:ea typeface="+mn-lt"/>
                <a:cs typeface="+mn-lt"/>
              </a:rPr>
              <a:t>TfidfVectorizer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  <a:p>
            <a:pPr>
              <a:buChar char="-"/>
            </a:pPr>
            <a:r>
              <a:rPr lang="en-US">
                <a:ea typeface="+mn-lt"/>
                <a:cs typeface="+mn-lt"/>
              </a:rPr>
              <a:t>Model Training &amp; Evaluation – Train a Naïve Bayes, split the data, and evaluate using accuracy, precision, recall, and F1-score.</a:t>
            </a:r>
            <a:endParaRPr lang="en-US"/>
          </a:p>
          <a:p>
            <a:pPr>
              <a:buChar char="-"/>
            </a:pPr>
            <a:r>
              <a:rPr lang="en-US">
                <a:ea typeface="+mn-lt"/>
                <a:cs typeface="+mn-lt"/>
              </a:rPr>
              <a:t> Bias &amp; Ethical Analysis – Examine whether the model disproportionately flags certain groups, analyze dataset fairness, and propose improvements.</a:t>
            </a:r>
            <a:endParaRPr lang="en-US"/>
          </a:p>
          <a:p>
            <a:pPr>
              <a:buChar char="-"/>
            </a:pPr>
            <a:r>
              <a:rPr lang="en-US">
                <a:ea typeface="+mn-lt"/>
                <a:cs typeface="+mn-lt"/>
              </a:rPr>
              <a:t>Visualization &amp; Reporting – Create performance visualizations and summarize findings in a report</a:t>
            </a:r>
          </a:p>
          <a:p>
            <a:pPr>
              <a:buChar char="-"/>
            </a:pPr>
            <a:r>
              <a:rPr lang="en-US">
                <a:ea typeface="+mn-lt"/>
                <a:cs typeface="+mn-lt"/>
              </a:rPr>
              <a:t>Presentation Preparation – Develop slides with key insights on model performance, bias, and ethical considerations for the final presentation</a:t>
            </a:r>
            <a:endParaRPr lang="en-US"/>
          </a:p>
        </p:txBody>
      </p:sp>
      <p:pic>
        <p:nvPicPr>
          <p:cNvPr id="4" name="Picture 3" descr="A 2024 Guide to the Importance of Project Design in Project Management -  nTask">
            <a:extLst>
              <a:ext uri="{FF2B5EF4-FFF2-40B4-BE49-F238E27FC236}">
                <a16:creationId xmlns:a16="http://schemas.microsoft.com/office/drawing/2014/main" id="{5FCDF8AD-2512-055A-3EFE-71CE1B7FB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127" y="2842467"/>
            <a:ext cx="4436532" cy="194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469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Bembo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Nova Light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RetrospectVTI</vt:lpstr>
      <vt:lpstr>Progress Presentation</vt:lpstr>
      <vt:lpstr>Motivation/Objective</vt:lpstr>
      <vt:lpstr>Kaggle Hate Speech Data Set </vt:lpstr>
      <vt:lpstr>Data Visualizations</vt:lpstr>
      <vt:lpstr>Data Preprocessing</vt:lpstr>
      <vt:lpstr>AI Model: Naïve Bayes</vt:lpstr>
      <vt:lpstr>Ethical Implications</vt:lpstr>
      <vt:lpstr>Potential Improvements to Model</vt:lpstr>
      <vt:lpstr>Plan to Finish Project</vt:lpstr>
      <vt:lpstr>Thank You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26</cp:revision>
  <dcterms:created xsi:type="dcterms:W3CDTF">2025-03-10T05:18:02Z</dcterms:created>
  <dcterms:modified xsi:type="dcterms:W3CDTF">2025-03-26T18:33:33Z</dcterms:modified>
</cp:coreProperties>
</file>