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2DDE552-9699-436B-A16C-4A18C6AC24B3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5460646-0485-447F-8A3E-06499BD3E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DDE552-9699-436B-A16C-4A18C6AC24B3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460646-0485-447F-8A3E-06499BD3E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DDE552-9699-436B-A16C-4A18C6AC24B3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460646-0485-447F-8A3E-06499BD3E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DDE552-9699-436B-A16C-4A18C6AC24B3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460646-0485-447F-8A3E-06499BD3EE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DDE552-9699-436B-A16C-4A18C6AC24B3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460646-0485-447F-8A3E-06499BD3EE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DDE552-9699-436B-A16C-4A18C6AC24B3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460646-0485-447F-8A3E-06499BD3EE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DDE552-9699-436B-A16C-4A18C6AC24B3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460646-0485-447F-8A3E-06499BD3EE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DDE552-9699-436B-A16C-4A18C6AC24B3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460646-0485-447F-8A3E-06499BD3EE5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DDE552-9699-436B-A16C-4A18C6AC24B3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460646-0485-447F-8A3E-06499BD3E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2DDE552-9699-436B-A16C-4A18C6AC24B3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460646-0485-447F-8A3E-06499BD3EE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2DDE552-9699-436B-A16C-4A18C6AC24B3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5460646-0485-447F-8A3E-06499BD3EE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2DDE552-9699-436B-A16C-4A18C6AC24B3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5460646-0485-447F-8A3E-06499BD3EE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mtClean="0"/>
              <a:t>Automatic robotic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wheelchair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Project by :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reddy</a:t>
            </a:r>
            <a:r>
              <a:rPr lang="en-US" dirty="0" smtClean="0"/>
              <a:t> 17261A0551 </a:t>
            </a:r>
          </a:p>
          <a:p>
            <a:r>
              <a:rPr lang="en-US" dirty="0" err="1" smtClean="0"/>
              <a:t>Vardhan</a:t>
            </a:r>
            <a:r>
              <a:rPr lang="en-US" dirty="0" smtClean="0"/>
              <a:t> 17261A04E8</a:t>
            </a:r>
          </a:p>
          <a:p>
            <a:r>
              <a:rPr lang="en-US" dirty="0" err="1" smtClean="0"/>
              <a:t>Phani</a:t>
            </a:r>
            <a:r>
              <a:rPr lang="en-US" smtClean="0"/>
              <a:t> 17261A04G8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2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At </a:t>
            </a:r>
            <a:r>
              <a:rPr lang="en-US" dirty="0"/>
              <a:t>the age of 21, </a:t>
            </a:r>
            <a:r>
              <a:rPr lang="en-US" b="1" dirty="0"/>
              <a:t>Stephen Hawking</a:t>
            </a:r>
            <a:r>
              <a:rPr lang="en-US" dirty="0"/>
              <a:t> was diagnosed with amyotrophic lateral </a:t>
            </a:r>
            <a:r>
              <a:rPr lang="en-US" dirty="0" smtClean="0"/>
              <a:t>sclerosis.</a:t>
            </a:r>
          </a:p>
          <a:p>
            <a:pPr marL="109728" indent="0">
              <a:buNone/>
            </a:pPr>
            <a:r>
              <a:rPr lang="en-US" dirty="0" smtClean="0"/>
              <a:t>From then he is moving using a wheel chair.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Stephen Hawking </a:t>
            </a:r>
            <a:r>
              <a:rPr lang="en-US" sz="3600" dirty="0" smtClean="0"/>
              <a:t>amyotrophic </a:t>
            </a:r>
            <a:r>
              <a:rPr lang="en-US" sz="3600" dirty="0"/>
              <a:t>lateral sclerosis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106" y="3657600"/>
            <a:ext cx="3964846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1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 smtClean="0"/>
              <a:t>Its </a:t>
            </a:r>
            <a:r>
              <a:rPr lang="en-US" dirty="0"/>
              <a:t>a automated robot wheel chair which is related to IOT(this is just a model of wheel chair ),  this wheelchair is voice </a:t>
            </a:r>
            <a:r>
              <a:rPr lang="en-US" dirty="0" smtClean="0"/>
              <a:t>controlled </a:t>
            </a:r>
            <a:r>
              <a:rPr lang="en-US" dirty="0"/>
              <a:t>,this robot can also check the obstacles and avoid it by nodding its head (its a sigh that it wont be able to move to the spoken direction) , this wheel chair when </a:t>
            </a:r>
            <a:r>
              <a:rPr lang="en-US" dirty="0" smtClean="0"/>
              <a:t>flipped </a:t>
            </a:r>
            <a:r>
              <a:rPr lang="en-US" dirty="0"/>
              <a:t>it sends a </a:t>
            </a:r>
            <a:r>
              <a:rPr lang="en-US" dirty="0" err="1"/>
              <a:t>sms</a:t>
            </a:r>
            <a:r>
              <a:rPr lang="en-US" dirty="0"/>
              <a:t> that the chair is </a:t>
            </a:r>
            <a:r>
              <a:rPr lang="en-US" dirty="0" smtClean="0"/>
              <a:t>flipped </a:t>
            </a:r>
            <a:r>
              <a:rPr lang="en-US" dirty="0"/>
              <a:t>to the Concerned person and also sends a the location of it and also make a call that the wheel chair is </a:t>
            </a:r>
            <a:r>
              <a:rPr lang="en-US" dirty="0" smtClean="0"/>
              <a:t>flipped </a:t>
            </a:r>
            <a:r>
              <a:rPr lang="en-US" dirty="0"/>
              <a:t>and makes a huge </a:t>
            </a:r>
            <a:r>
              <a:rPr lang="en-US" dirty="0" smtClean="0"/>
              <a:t>siren </a:t>
            </a:r>
            <a:r>
              <a:rPr lang="en-US" dirty="0"/>
              <a:t>of sound when </a:t>
            </a:r>
            <a:r>
              <a:rPr lang="en-US" dirty="0" smtClean="0"/>
              <a:t>flipped.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project 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wheelchair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06406"/>
            <a:ext cx="8229600" cy="32754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7604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is for the people who should have a assistance to move. This project makes easy to move using voice , this reduces the dependence of the victims on others </a:t>
            </a:r>
          </a:p>
          <a:p>
            <a:r>
              <a:rPr lang="en-US" dirty="0" smtClean="0"/>
              <a:t>It just costs a penny (cost efficient)</a:t>
            </a:r>
          </a:p>
          <a:p>
            <a:r>
              <a:rPr lang="en-US" dirty="0" smtClean="0"/>
              <a:t>Easily can locate the person and make call with messaging the person accurate location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</a:t>
            </a:r>
            <a:r>
              <a:rPr lang="en-US" dirty="0" smtClean="0"/>
              <a:t>project 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5366426"/>
            <a:ext cx="2590800" cy="12954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9499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with voice control</a:t>
            </a:r>
          </a:p>
          <a:p>
            <a:r>
              <a:rPr lang="en-US" dirty="0" smtClean="0"/>
              <a:t>For dump we can alternate with gesture control</a:t>
            </a:r>
          </a:p>
          <a:p>
            <a:r>
              <a:rPr lang="en-US" dirty="0" smtClean="0"/>
              <a:t>Easy location of the person in wheelchair </a:t>
            </a:r>
          </a:p>
          <a:p>
            <a:r>
              <a:rPr lang="en-US" dirty="0" smtClean="0"/>
              <a:t>Immediately notifications using various means if flipped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this wheelchair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8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81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116</TotalTime>
  <Words>226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Automatic robotic wheelchair</vt:lpstr>
      <vt:lpstr>Stephen Hawking amyotrophic lateral sclerosis</vt:lpstr>
      <vt:lpstr>What is this project ?</vt:lpstr>
      <vt:lpstr>Automated wheelchair model</vt:lpstr>
      <vt:lpstr>Why is this project ? </vt:lpstr>
      <vt:lpstr>Advantages of this wheelchair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robot  wheel chair</dc:title>
  <dc:creator>SatyaP</dc:creator>
  <cp:lastModifiedBy>sambhu</cp:lastModifiedBy>
  <cp:revision>9</cp:revision>
  <dcterms:created xsi:type="dcterms:W3CDTF">2018-02-24T17:22:23Z</dcterms:created>
  <dcterms:modified xsi:type="dcterms:W3CDTF">2018-09-10T09:33:38Z</dcterms:modified>
</cp:coreProperties>
</file>