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BACA3C-692A-4080-AF43-F2DC987FBB4A}">
  <a:tblStyle styleId="{14BACA3C-692A-4080-AF43-F2DC987FBB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 Id="rId4" Type="http://schemas.openxmlformats.org/officeDocument/2006/relationships/image" Target="../media/image2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2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2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2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2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1.jp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1.jpg"/><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1.jpg"/><Relationship Id="rId4" Type="http://schemas.openxmlformats.org/officeDocument/2006/relationships/image" Target="../media/image1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{14BACA3C-692A-4080-AF43-F2DC987FBB4A}</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