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03fe283e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03fe283e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03f89a7b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03f89a7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fac4de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fac4de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3fe283e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03fe283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03fe283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03fe283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3fe283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03fe283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03fe283e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03fe283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3fe283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03fe283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03fe283e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03fe283e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03fe283e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03fe283e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03fe283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03fe283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DocBot- A guide to PDF Navigation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Branch: Image Retrieval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used a similar approach as of text to get the Nearest Information related to query on the basis of Tags which were associated with the images.</a:t>
            </a:r>
            <a:br>
              <a:rPr lang="en-GB"/>
            </a:br>
            <a:r>
              <a:rPr lang="en-GB"/>
              <a:t>The retrieved Images are then provided a Score which is if </a:t>
            </a:r>
            <a:r>
              <a:rPr lang="en-GB"/>
              <a:t>they are near enough to query vector in vector space.</a:t>
            </a:r>
            <a:br>
              <a:rPr lang="en-GB"/>
            </a:br>
            <a:r>
              <a:rPr lang="en-GB"/>
              <a:t>If the score &gt; threshold ,Image is shown as Image Response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personalised information - empowering the bot to provide recommendations based on usage data and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Building a more accessible GUI, and to export the application to mobile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Improving domain specific QnA using more Vehicular Manuals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467850" y="22540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 Statement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DocBot aims to be a chatbot based assistance system , which will be capable of efficiently processing documents containing both text and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Upon receiving Queries, the chatbot should </a:t>
            </a:r>
            <a:r>
              <a:rPr lang="en-GB"/>
              <a:t>retrieve queries, the chatbot should retrieve or generate meaningful textual answers along with the most relevant image(s) from the Document.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Approach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0" y="1386875"/>
            <a:ext cx="8735473" cy="28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Branch:Extraction Mechanism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used Apache PDFBox for Text Extraction from pdf.</a:t>
            </a:r>
            <a:br>
              <a:rPr lang="en-GB"/>
            </a:br>
            <a:r>
              <a:rPr lang="en-GB"/>
              <a:t>Apache PDFBox is a Java Based Library which is used for working with PDFs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Branch: Vector Space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English:</a:t>
            </a:r>
            <a:br>
              <a:rPr lang="en-GB"/>
            </a:br>
            <a:r>
              <a:rPr lang="en-GB"/>
              <a:t>We used SBert(i.e. Sentence Transformer) for generating Embeddings for the Sentences in the Document</a:t>
            </a:r>
            <a:br>
              <a:rPr lang="en-GB"/>
            </a:br>
            <a:br>
              <a:rPr lang="en-GB"/>
            </a:br>
            <a:r>
              <a:rPr lang="en-GB"/>
              <a:t>For Japanese: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used BERT Base Japanese for generating Embeddings.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Branch: K nearest Points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320037" y="16438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Annoy is a library specializing in approximate nearest neighbor (ANN) search. It Employs Binary Space Partitioning trees (BSP trees) to guide the search for nearest neighbors of Query Vector.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2986725"/>
            <a:ext cx="6321599" cy="159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Branch:Text Response Generation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used Gemm</a:t>
            </a:r>
            <a:r>
              <a:rPr lang="en-GB"/>
              <a:t>a-2b as our Large Language Model for Response Generation.</a:t>
            </a:r>
            <a:br>
              <a:rPr lang="en-GB"/>
            </a:br>
            <a:r>
              <a:rPr lang="en-GB"/>
              <a:t>Query and Retrieved Information is fed to the LLM as Query and Context, and </a:t>
            </a:r>
            <a:r>
              <a:rPr lang="en-GB"/>
              <a:t>this results in Generation of Text Response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Branch: Extraction Mechanism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used PyMuPDF for Image Collection from pdf.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PyMuPDF enables a wide range of PDF-related tasks, including reading, writing, editing, and extracting data from PDF files.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Branch: Image Captioning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tried to associate the Image, with the text near it.</a:t>
            </a:r>
            <a:br>
              <a:rPr lang="en-GB"/>
            </a:br>
            <a:r>
              <a:rPr lang="en-GB"/>
              <a:t>It’s just that we used the text below and above of the image, to know it’s association with the textual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