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7/28/2019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41326"/>
            <a:ext cx="9144000" cy="795058"/>
          </a:xfrm>
        </p:spPr>
        <p:txBody>
          <a:bodyPr/>
          <a:lstStyle/>
          <a:p>
            <a:r>
              <a:rPr lang="en-US" dirty="0"/>
              <a:t>Discovering USA’s Best City for opening a Casino/Shopping Mall using Data Science.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409127"/>
            <a:ext cx="2447364" cy="341698"/>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Bheema </a:t>
            </a:r>
            <a:r>
              <a:rPr lang="en-US" sz="1800" dirty="0" err="1">
                <a:solidFill>
                  <a:schemeClr val="bg1"/>
                </a:solidFill>
                <a:latin typeface="+mj-lt"/>
                <a:ea typeface="+mn-ea"/>
                <a:cs typeface="+mn-cs"/>
              </a:rPr>
              <a:t>SaiTeja</a:t>
            </a: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Asian Entrepreneur wants to expand his Business to USA. He wants to open a Casino/Shopping Mall in USA but not sure in which City and Locality he should open the Mall and be Successful.</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id="{82780E7F-7839-49C2-AE78-94D7895C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93" y="2073861"/>
            <a:ext cx="6706473" cy="4481485"/>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a:lnSpc>
                <a:spcPts val="1800"/>
              </a:lnSpc>
              <a:spcAft>
                <a:spcPts val="600"/>
              </a:spcAft>
            </a:pPr>
            <a:r>
              <a:rPr lang="en-US" sz="2400" dirty="0">
                <a:solidFill>
                  <a:prstClr val="black">
                    <a:lumMod val="75000"/>
                    <a:lumOff val="25000"/>
                  </a:prstClr>
                </a:solidFill>
                <a:cs typeface="Segoe UI" panose="020B0502040204020203" pitchFamily="34" charset="0"/>
              </a:rPr>
              <a:t>REQUIREMENT</a:t>
            </a:r>
          </a:p>
          <a:p>
            <a:pPr>
              <a:lnSpc>
                <a:spcPts val="1800"/>
              </a:lnSpc>
              <a:spcAft>
                <a:spcPts val="6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200" y="1432818"/>
            <a:ext cx="4712634" cy="4976554"/>
          </a:xfrm>
        </p:spPr>
        <p:txBody>
          <a:bodyPr>
            <a:normAutofit fontScale="92500"/>
          </a:bodyPr>
          <a:lstStyle/>
          <a:p>
            <a:r>
              <a:rPr lang="en-US" sz="1400" dirty="0"/>
              <a:t>To suggest the best Location ,steps followed are - </a:t>
            </a:r>
          </a:p>
          <a:p>
            <a:pPr marL="457200" lvl="1" indent="-47625">
              <a:lnSpc>
                <a:spcPts val="1800"/>
              </a:lnSpc>
            </a:pPr>
            <a:r>
              <a:rPr lang="en-US" sz="1400" dirty="0"/>
              <a:t>Using Beautiful Soup Library Wikipedia pages containing information about Cities of USA by Population and Per Capita income are scraped into Pandas Dataframe. </a:t>
            </a:r>
          </a:p>
          <a:p>
            <a:pPr marL="457200" lvl="1" indent="-47625">
              <a:lnSpc>
                <a:spcPts val="1800"/>
              </a:lnSpc>
            </a:pPr>
            <a:r>
              <a:rPr lang="en-US" sz="1400" dirty="0"/>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t>The List of Venues in a City were obtained using Foursquare API and the city with maximum weight according to the Model is selected.</a:t>
            </a:r>
          </a:p>
          <a:p>
            <a:pPr marL="457200" lvl="1" indent="-47625">
              <a:lnSpc>
                <a:spcPts val="1800"/>
              </a:lnSpc>
            </a:pPr>
            <a:r>
              <a:rPr lang="en-US" sz="1400" dirty="0"/>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id="{42552617-FAD0-4D2C-9980-0BB9004C7AEB}"/>
              </a:ext>
              <a:ext uri="{C183D7F6-B498-43B3-948B-1728B52AA6E4}">
                <adec:decorative xmlns:adec="http://schemas.microsoft.com/office/drawing/2017/decorative"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id="{5D1B111A-1E1A-45B5-862C-DFFCD9B32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id="{9A6EBE27-2D26-4F28-AE31-DAC56EF3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id="{F7798EF1-C759-4C00-AD05-A35A01BE3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764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Yu Gothic UI</vt:lpstr>
      <vt:lpstr>Arial</vt:lpstr>
      <vt:lpstr>Calibri</vt:lpstr>
      <vt:lpstr>Segoe UI</vt:lpstr>
      <vt:lpstr>Segoe UI Light</vt:lpstr>
      <vt:lpstr>Segoe UI Semibold</vt: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2019-07-28T05:48:29Z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