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0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D8A6-8DF0-4066-B722-AAA96FD5DC72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B2E-905D-4932-8129-C1C0F9C1E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4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D8A6-8DF0-4066-B722-AAA96FD5DC72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B2E-905D-4932-8129-C1C0F9C1E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4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D8A6-8DF0-4066-B722-AAA96FD5DC72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B2E-905D-4932-8129-C1C0F9C1EB3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9949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D8A6-8DF0-4066-B722-AAA96FD5DC72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B2E-905D-4932-8129-C1C0F9C1E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27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D8A6-8DF0-4066-B722-AAA96FD5DC72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B2E-905D-4932-8129-C1C0F9C1EB3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4540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D8A6-8DF0-4066-B722-AAA96FD5DC72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B2E-905D-4932-8129-C1C0F9C1E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33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D8A6-8DF0-4066-B722-AAA96FD5DC72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B2E-905D-4932-8129-C1C0F9C1E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77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D8A6-8DF0-4066-B722-AAA96FD5DC72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B2E-905D-4932-8129-C1C0F9C1E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1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D8A6-8DF0-4066-B722-AAA96FD5DC72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B2E-905D-4932-8129-C1C0F9C1E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9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D8A6-8DF0-4066-B722-AAA96FD5DC72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B2E-905D-4932-8129-C1C0F9C1E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2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D8A6-8DF0-4066-B722-AAA96FD5DC72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B2E-905D-4932-8129-C1C0F9C1E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2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D8A6-8DF0-4066-B722-AAA96FD5DC72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B2E-905D-4932-8129-C1C0F9C1E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7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D8A6-8DF0-4066-B722-AAA96FD5DC72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B2E-905D-4932-8129-C1C0F9C1E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4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D8A6-8DF0-4066-B722-AAA96FD5DC72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B2E-905D-4932-8129-C1C0F9C1E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2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D8A6-8DF0-4066-B722-AAA96FD5DC72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B2E-905D-4932-8129-C1C0F9C1E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2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D8A6-8DF0-4066-B722-AAA96FD5DC72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B2E-905D-4932-8129-C1C0F9C1E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4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6D8A6-8DF0-4066-B722-AAA96FD5DC72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E5BFB2E-905D-4932-8129-C1C0F9C1E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4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8870" y="463826"/>
            <a:ext cx="6785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Team  Room7:-</a:t>
            </a:r>
            <a:endParaRPr lang="en-US" sz="40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2207" y="1521336"/>
            <a:ext cx="8163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Harrington" panose="04040505050A02020702" pitchFamily="82" charset="0"/>
              </a:rPr>
              <a:t>Professional Pirates</a:t>
            </a:r>
            <a:endParaRPr lang="en-US" sz="5400" b="1" dirty="0">
              <a:solidFill>
                <a:schemeClr val="accent1">
                  <a:lumMod val="50000"/>
                </a:schemeClr>
              </a:solidFill>
              <a:latin typeface="Harrington" panose="04040505050A02020702" pitchFamily="82" charset="0"/>
            </a:endParaRPr>
          </a:p>
        </p:txBody>
      </p:sp>
      <p:pic>
        <p:nvPicPr>
          <p:cNvPr id="1026" name="Picture 2" descr="Hands of Diverse People Touching Planet Earth. Multicultural Characters  Supporting each other. Tolerance, Unity and Peace Metaphor. Cartoon Vector  Illustration. 20903274 Vector Art at Vecteez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973" y="2794290"/>
            <a:ext cx="4117688" cy="27451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glow rad="127000">
              <a:schemeClr val="accent1">
                <a:alpha val="77000"/>
              </a:schemeClr>
            </a:glow>
            <a:outerShdw blurRad="914400" dist="292100" dir="6000000" sx="11000" sy="11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016485" y="5752999"/>
            <a:ext cx="341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Reaching Heights Together……</a:t>
            </a:r>
            <a:endParaRPr lang="en-US" i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62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917" y="2540192"/>
            <a:ext cx="7147621" cy="40303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5128" y="1491187"/>
            <a:ext cx="8839201" cy="1049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85750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Always </a:t>
            </a:r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without remembering and always receive without </a:t>
            </a:r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forgetting</a:t>
            </a:r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😊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285750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not how much we give, but how much love we put into giving</a:t>
            </a:r>
          </a:p>
          <a:p>
            <a:pPr marL="365760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98757" y="0"/>
            <a:ext cx="6520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Event :- Joy of Giving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367586" y="483983"/>
            <a:ext cx="2611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:- </a:t>
            </a:r>
            <a:r>
              <a:rPr lang="en-US" dirty="0">
                <a:solidFill>
                  <a:srgbClr val="002060"/>
                </a:solidFill>
              </a:rPr>
              <a:t>Oct 9</a:t>
            </a:r>
            <a:r>
              <a:rPr lang="en-US" baseline="30000" dirty="0">
                <a:solidFill>
                  <a:srgbClr val="002060"/>
                </a:solidFill>
              </a:rPr>
              <a:t>th</a:t>
            </a:r>
            <a:r>
              <a:rPr lang="en-US" dirty="0">
                <a:solidFill>
                  <a:srgbClr val="002060"/>
                </a:solidFill>
              </a:rPr>
              <a:t> - Oct 12</a:t>
            </a:r>
            <a:r>
              <a:rPr lang="en-US" baseline="30000" dirty="0">
                <a:solidFill>
                  <a:srgbClr val="002060"/>
                </a:solidFill>
              </a:rPr>
              <a:t>th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54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648" y="2337806"/>
            <a:ext cx="7657029" cy="3994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62260" y="926636"/>
            <a:ext cx="652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:- </a:t>
            </a:r>
            <a:r>
              <a:rPr lang="en-US" dirty="0" smtClean="0">
                <a:solidFill>
                  <a:srgbClr val="002060"/>
                </a:solidFill>
              </a:rPr>
              <a:t>21</a:t>
            </a:r>
            <a:r>
              <a:rPr lang="en-US" baseline="30000" dirty="0" smtClean="0">
                <a:solidFill>
                  <a:srgbClr val="002060"/>
                </a:solidFill>
              </a:rPr>
              <a:t>st</a:t>
            </a:r>
            <a:r>
              <a:rPr lang="en-US" dirty="0" smtClean="0">
                <a:solidFill>
                  <a:srgbClr val="002060"/>
                </a:solidFill>
              </a:rPr>
              <a:t> Sep…{2pm-4pm</a:t>
            </a:r>
            <a:r>
              <a:rPr lang="en-US" dirty="0">
                <a:solidFill>
                  <a:srgbClr val="002060"/>
                </a:solidFill>
              </a:rPr>
              <a:t>}</a:t>
            </a:r>
            <a:endParaRPr lang="en-US" dirty="0">
              <a:solidFill>
                <a:srgbClr val="002060"/>
              </a:solidFill>
            </a:endParaRP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7893" y="1579151"/>
            <a:ext cx="8839201" cy="741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85750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Theme : Ganesh </a:t>
            </a:r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Chaturthi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😊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>
              <a:spcBef>
                <a:spcPts val="500"/>
              </a:spcBef>
            </a:pPr>
            <a:endParaRPr lang="en-US" b="1" i="1" dirty="0" smtClean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08466" y="229537"/>
            <a:ext cx="6520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Event :- Cooking Contest</a:t>
            </a:r>
          </a:p>
        </p:txBody>
      </p:sp>
    </p:spTree>
    <p:extLst>
      <p:ext uri="{BB962C8B-B14F-4D97-AF65-F5344CB8AC3E}">
        <p14:creationId xmlns:p14="http://schemas.microsoft.com/office/powerpoint/2010/main" val="92674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68394" y="969445"/>
            <a:ext cx="652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:- </a:t>
            </a:r>
            <a:r>
              <a:rPr lang="en-US" dirty="0" smtClean="0">
                <a:solidFill>
                  <a:srgbClr val="002060"/>
                </a:solidFill>
              </a:rPr>
              <a:t>28</a:t>
            </a:r>
            <a:r>
              <a:rPr lang="en-US" baseline="30000" dirty="0" smtClean="0">
                <a:solidFill>
                  <a:srgbClr val="002060"/>
                </a:solidFill>
              </a:rPr>
              <a:t>th</a:t>
            </a:r>
            <a:r>
              <a:rPr lang="en-US" dirty="0" smtClean="0">
                <a:solidFill>
                  <a:srgbClr val="002060"/>
                </a:solidFill>
              </a:rPr>
              <a:t> Sep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7893" y="1637816"/>
            <a:ext cx="8839201" cy="741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85750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opportunity to script History AND win prizes! #</a:t>
            </a:r>
            <a:r>
              <a:rPr lang="en-US" sz="2000" b="1" i="1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ProjectIndus</a:t>
            </a:r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😊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>
              <a:spcBef>
                <a:spcPts val="500"/>
              </a:spcBef>
            </a:pPr>
            <a:endParaRPr lang="en-US" b="1" i="1" dirty="0" smtClean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08466" y="229537"/>
            <a:ext cx="6520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Event :- In-house </a:t>
            </a:r>
            <a:r>
              <a:rPr lang="en-US" sz="3200" b="1" u="sng" dirty="0" err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Hakathon</a:t>
            </a:r>
            <a:endParaRPr lang="en-US" sz="3200" b="1" u="sng" dirty="0" smtClean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391" y="2379045"/>
            <a:ext cx="6992911" cy="388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796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82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Algerian</vt:lpstr>
      <vt:lpstr>Arial</vt:lpstr>
      <vt:lpstr>Calibri</vt:lpstr>
      <vt:lpstr>Cambria</vt:lpstr>
      <vt:lpstr>Harrington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Dharmavarapu Satyasri</dc:creator>
  <cp:lastModifiedBy>Dharmavarapu Satyasri</cp:lastModifiedBy>
  <cp:revision>6</cp:revision>
  <dcterms:created xsi:type="dcterms:W3CDTF">2023-10-06T09:08:03Z</dcterms:created>
  <dcterms:modified xsi:type="dcterms:W3CDTF">2023-10-06T10:00:20Z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331f486-f8b5-456b-a19a-dbe0d296c5fd_Enabled">
    <vt:lpwstr>true</vt:lpwstr>
  </property>
  <property fmtid="{D5CDD505-2E9C-101B-9397-08002B2CF9AE}" pid="3" name="MSIP_Label_7331f486-f8b5-456b-a19a-dbe0d296c5fd_SetDate">
    <vt:lpwstr>2023-10-06T09:08:03Z</vt:lpwstr>
  </property>
  <property fmtid="{D5CDD505-2E9C-101B-9397-08002B2CF9AE}" pid="4" name="MSIP_Label_7331f486-f8b5-456b-a19a-dbe0d296c5fd_Method">
    <vt:lpwstr>Standard</vt:lpwstr>
  </property>
  <property fmtid="{D5CDD505-2E9C-101B-9397-08002B2CF9AE}" pid="5" name="MSIP_Label_7331f486-f8b5-456b-a19a-dbe0d296c5fd_Name">
    <vt:lpwstr>Company Confidential Internal Use</vt:lpwstr>
  </property>
  <property fmtid="{D5CDD505-2E9C-101B-9397-08002B2CF9AE}" pid="6" name="MSIP_Label_7331f486-f8b5-456b-a19a-dbe0d296c5fd_SiteId">
    <vt:lpwstr>edf442f5-b994-4c86-a131-b42b03a16c95</vt:lpwstr>
  </property>
  <property fmtid="{D5CDD505-2E9C-101B-9397-08002B2CF9AE}" pid="7" name="MSIP_Label_7331f486-f8b5-456b-a19a-dbe0d296c5fd_ActionId">
    <vt:lpwstr>2a2a4145-a2af-4e86-9c6d-8ac0ea65b611</vt:lpwstr>
  </property>
  <property fmtid="{D5CDD505-2E9C-101B-9397-08002B2CF9AE}" pid="8" name="MSIP_Label_7331f486-f8b5-456b-a19a-dbe0d296c5fd_ContentBits">
    <vt:lpwstr>0</vt:lpwstr>
  </property>
  <property fmtid="{D5CDD505-2E9C-101B-9397-08002B2CF9AE}" pid="9" name="DLPManualFileClassification">
    <vt:lpwstr>{DD94DAAF-3469-4D3B-8BFA-817DBE7B539A}</vt:lpwstr>
  </property>
  <property fmtid="{D5CDD505-2E9C-101B-9397-08002B2CF9AE}" pid="10" name="DLPManualFileClassificationLastModifiedBy">
    <vt:lpwstr>TECHMAHINDRA\DS00991004</vt:lpwstr>
  </property>
  <property fmtid="{D5CDD505-2E9C-101B-9397-08002B2CF9AE}" pid="11" name="DLPManualFileClassificationLastModificationDate">
    <vt:lpwstr>1696586332</vt:lpwstr>
  </property>
  <property fmtid="{D5CDD505-2E9C-101B-9397-08002B2CF9AE}" pid="12" name="DLPManualFileClassificationVersion">
    <vt:lpwstr>11.10.100.17</vt:lpwstr>
  </property>
</Properties>
</file>