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9" r:id="rId11"/>
    <p:sldId id="270" r:id="rId12"/>
    <p:sldId id="271" r:id="rId13"/>
    <p:sldId id="272" r:id="rId14"/>
    <p:sldId id="273" r:id="rId15"/>
    <p:sldId id="276" r:id="rId16"/>
    <p:sldId id="274" r:id="rId17"/>
    <p:sldId id="277" r:id="rId18"/>
    <p:sldId id="278" r:id="rId19"/>
    <p:sldId id="279" r:id="rId20"/>
    <p:sldId id="265" r:id="rId21"/>
    <p:sldId id="266" r:id="rId22"/>
    <p:sldId id="267" r:id="rId23"/>
    <p:sldId id="268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57" units="1/cm"/>
          <inkml:channelProperty channel="Y" name="resolution" value="1820.38892" units="1/cm"/>
          <inkml:channelProperty channel="T" name="resolution" value="1" units="1/dev"/>
        </inkml:channelProperties>
      </inkml:inkSource>
      <inkml:timestamp xml:id="ts0" timeString="2024-10-16T06:43:36.8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31380 11341 0,'0'0'0,"0"0"0,0 0 0,0 0 16,0 0-16,0 0 15,0 0-15,0 0 0,0 0 16</inkml:trace>
  <inkml:trace contextRef="#ctx0" brushRef="#br0" timeOffset="1608.493">31481 11955 0,'0'0'16,"0"0"-16,0 0 16,0 0-16,0 0 0,0 0 0,14-9 15,2 0-15,2-2 16,-1 4-16,1 3 16,-3 3-16,-1-3 0,-2-1 15,1 5-15,0 0 0,-4 3 16,3 3-16,-6-1 15,0-1-15,-3 5 16,-3 3-16,0 1 16,-3 5-16,-3-2 0,4-2 15,-2 4-15,1 0 16,1 1-16,-7-1 16,2 0-16,-4-4 0,1 4 15,2-2-15,-1 0 16,4-3-16,2 1 0,6-1 15,2 1 1,2-2-16,3-4 0,6-1 0,5-1 16,-21-6-16,0 0 15,0 0-15,30 0 0,-30 0 16,0 0-16,0 0 16,39-3-16,-39 3 15,0 0-15,0 0 0,44-3 16,-44 3-16,0 0 15,0 0-15,44-2 0,-44 2 16,0 0-16,0 0 16,22-10-16,-22 10 0,0 0 15,0 0-15</inkml:trace>
  <inkml:trace contextRef="#ctx0" brushRef="#br0" timeOffset="4236.975">23942 8911 0,'0'0'0,"0"0"0,0 0 15,0 0-15,0 0 16,0 0-16,0 0 0,0 0 16,0 0-16,-6 8 0,-5 5 15,-5 11-15,3 4 16,-2 3-16,0 5 0,-1 6 15,16-42-15,-20 59 16,20-59-16,-18 65 16,0 10-16,4-3 0,-2-7 15,16-65-15,-14 65 16,14-65-16,-18 69 0,5-1 16,0-7-16,13-61 15,0 0 1,-10 56-16,10-56 0,0 0 15,-11 55-15,11-55 0,0 0 16,0 0-16,-9 49 0,9-49 16,0 0-16,7 25 15,-7-25-15,0 0 0,0 0 16</inkml:trace>
  <inkml:trace contextRef="#ctx0" brushRef="#br0" timeOffset="5008.803">24581 9104 0,'4'8'0,"3"-4"0,-5-1 16,3-3-16,-5 2 15,-5-2-15,3 0 0,-5 0 16,7 0-16,-1 0 15,1 0-15,0 0 0,-3 4 16,-2 3-16,-5 11 16,-1 6-16,-6 6 0,1 1 15,-1 2-15,1-2 16,0 2 0,16-33-16,0 0 0,-17 43 0,17-43 15,-15 68-15,6 4 16,5-3-16,4-13 0,2-4 15,9-9 1,1-7-16,-12-36 0,0 0 16,18 32-16,-18-32 0,26 22 15,-26-22-15,35 18 16,3-9-16,-4-7 16,0-7-16,0-5 0,-6-4 0,-28 14 15,30-20-15,-30 20 16,30-30-1,-30 30-15,32-42 0,-32 42 0,36-61 16,-36 61-16,21-65 16,-11-3-16,-5 3 0,-5 8 15,-9 8-15,1 6 0,-8 4 32,0 11-32,-1-1 0,3 4 15,-4 2-15,-2 5 16,-4 3-16,2 5 15,1 4-15,4 1 0,-4 3 16,0 2-16,3 0 16,1 7-16,2 0 0,3 6 15,1 3-15,5 2 16,1 0-16,5-2 0,0-16 16,0 0-16,0 0 0</inkml:trace>
  <inkml:trace contextRef="#ctx0" brushRef="#br0" timeOffset="5559.126">25604 8857 0,'0'0'0,"0"0"15,0 0-15,0 0 16,0 0-16,0 0 0,0 0 15,0 0-15,0 0 16,0 11-16,-4 6 16,-1 9-16,2 6 0,1 0 15,-2 1-15,4 10 0,0 4 16,0-47-16,-2 59 16,2-59-16,-2 67 15,-2 8-15,0 1 16,4-76-16,-2 81 0,-1-2 15,0 1-15,3-80 0,0 77 16,0-77-16,0 77 0,-3-3 16,3-74-16,0 0 15,-4 72-15,4-72 0,-5 67 16,3-10-16,-1-17 16,3-13-16,0-12 0,-6-3 15,6-12-15,-2 7 16,2-7-16,0 0 15,0 0-15</inkml:trace>
  <inkml:trace contextRef="#ctx0" brushRef="#br0" timeOffset="10999.469">23151 10070 0,'-2'-18'0,"-2"5"0,-5 3 16,-3-1-16,-4 5 16,-1 1-16,0 3 0,1 0 15,-3 2-15,-1 2 0,-6 5 16,-2-1 0,-3 2-16,31-8 0,0 0 0,-37 8 15,37-8-15,-43 9 16,43-9-16,0 0 15,-62 19-15,62-19 0,-65 23 16,13 0 0,6-1-16,6 2 0,8-7 15,13-5-15,0-8 16,19-4-16,0 0 0,0 0 16</inkml:trace>
  <inkml:trace contextRef="#ctx0" brushRef="#br0" timeOffset="11643.285">22705 9948 0,'0'0'0,"-5"0"16,-2 0-16,-1 0 0,0 0 16,6 0-16,-8 0 15,-5 9-15,2 1 16,-6-1-16,4 8 0,-4 1 15,-1 2-15,2 3 16,1-2-16,-2 4 0,19-25 16,-20 28-16,20-28 15,0 0-15,0 0 0,-26 30 16,26-30-16,0 0 16,0 0-16,-27 36 15,27-36-15,0 0 0,0 0 16,-23 40-16,23-40 0,0 0 15,0 0-15,-14 33 16,14-33-16,0 0 16,0 0-16,0 19 0,0-19 15,16 9-15,9-4 16,4-2-16,1-3 16,1 5-16,0 0 0,-4 0 15,2 4-15,-29-9 0,0 0 16,28 9-16,-28-9 15,0 0-15,0 0 0,31 13 16,-31-13-16,0 0 16,0 0-16,32 21 0,-32-21 15,0 0-15,0 0 16,24 23-16,-14 2 0,-10-25 16,0 0-1,0 0-15</inkml:trace>
  <inkml:trace contextRef="#ctx0" brushRef="#br0" timeOffset="20925.966">23581 10693 0,'-27'8'0,"2"5"0,7 2 16,2 6-16,1-4 0,0 2 15,0 1-15,1 4 16,3-1-16,11-23 0,-13 29 0,13-29 16,-16 32-16,16-32 0,-15 45 15,15-45-15,-16 58 16,0 1-16,6-3 16,3-4-16,7-52 0,0 0 15,0 51-15,0-51 16,0 0-16,2 51 0,-2-51 15,0 0-15,20 55 16,-20-55-16,0 0 0,0 0 16,31 45-16,-31-45 15,42 36-15,-42-36 16,0 0-16,43 20 0,-1-19 16,-3-6-16,-9-5 15,-2-5-15,-28 15 16,0 0-16,25-23 0,-25 23 15,0 0-15,26-36 16,-26 36-16,0 0 0,25-58 16,-4-1-16,-6 1 15,-6 9-15,-7 2 0,-2 10 16,-7 5-16,3 3 16,-3-1-16,2 0 15,0 1-15,-3 4 16,-1-4-16,0 1 0,-2 3 15,4 1-15,-4 4 0,0 1 16,-5 4-16,-1 5 16,-2 5-16,-2 2 15,-5 6-15,3 2 0,2 3 16,6 0-16,0-1 16,3 4-16,-2-1 15,0 5-15,14-15 0,0 0 16,0 0-16</inkml:trace>
  <inkml:trace contextRef="#ctx0" brushRef="#br0" timeOffset="21694.798">24406 10375 0,'0'0'0,"0"0"0,0 0 16,0 0-16,0 0 0,0 0 16,0 0-16,0 0 15,0 0-15,0 0 0,0 0 16,-2 10-16,-7 13 15,-2 6-15,5-4 0,1-5 16,0 1-16,3 2 16,-3-4-16,1 1 0,0-2 15,2 5 1,2 3-16,0-26 0,0 0 16,2 30-16,-2-30 0,0 45 15,0-45-15,2 60 0,0 5 16,2-1-1,-4-64-15,0 0 0,7 59 0,-1 3 16,-6-62-16,0 0 16,7 65-16,-7-4 15,0-7 1,0-11 0,-3-7-16,-1-12 0,4-24 15,0 0-15,0 0 0,-1 22 16,1-22-16,0 0 15,-5 23-15,5-23 0,0 0 16,0 0-16</inkml:trace>
  <inkml:trace contextRef="#ctx0" brushRef="#br0" timeOffset="23704.374">25394 10690 0,'0'0'0,"0"0"0,0 0 15,0 0-15,0 0 16,0 0-16,0 0 0,0 0 16,0 0-16,0 0 0,0-7 15,0-3-15,0-5 16,-7-1-16,-3 6 0,2 0 15,1 5-15,-4 0 16,1 1-16,-1 2 0,4 2 16,-1 0-16,-1 0 15,-1 0-15,1 2 0,-1-2 16,3 4-16,-5-2 16,6 1-16,-9-1 15,7 5-15,-4 1 0,-1 2 16,1 1-16,-1-1 15,-3 0-15,4 3 16,-3 0-16,1 4 16,4 0-16,0 2 0,1-1 15,9-18-15,0 0 16,-10 27-16,10-27 0,0 0 16,0 0-16,-9 33 15,9-33-15,0 0 0,-10 46 16,10-46-16,0 0 15,-16 64-15,4 1 16,2-4-16,6-11 16,4-7-16,4-5 0,-2-9 0,4-4 15,-1 0-15,-5-25 16,0 0-16,0 0 16,6 27-16,-6-27 0,0 0 15,0 0-15,17 36 16,-17-36-16,0 0 15,20 38-15,-20-38 0,0 0 16,0 0-16,34 41 16,-34-41-16,0 0 15,0 0-15,43 33 0,-43-33 16,0 0-16,45 21 16,-45-21-16,0 0 0,0 0 15,52 5-15,-5-6 16,-6-13-16,-14 3 15,0 1-15,-3-5 0,-2 2 16,-22 13-16,0 0 0,0 0 16,21-20-16,-21 20 15,0 0-15,0 0 16,21-32-16,-21 32 0,0 0 16,0 0-16,17-45 0,1-17 15,0 5-15,-8 6 16,-5 7-16,0 8 0,-2 8 15,-3 0-15,0 1 16,0 1-16,-5-3 16,-3 3-16,0 0 0,1 3 15,-3 0-15,-4 3 16,4-2-16,-4 3 16,-3 1-16,-4 1 0,-1 3 15,-10 3-15,-3 4 16,-7 4-1,2 1-15,-8 7 0,-21 8 0,-8 10 16,77-23-16,0 0 16,0 0-16</inkml:trace>
  <inkml:trace contextRef="#ctx0" brushRef="#br0" timeOffset="28433.332">20732 10157 0,'-31'14'0,"0"0"16,0 1-16,-2 1 15,-9 2-15,42-18 0,-55 25 16,55-25-16,-67 27 15,1 4-15,4-4 0,62-27 16,-58 28-16,58-28 16,0 0-16,-56 29 0,56-29 15,-54 33-15,6 0 0,15-5 16,8-5-16,11-6 16,7 1-16,7-18 15,0 0-15,0 14 0,0-14 16,0 0-16,18 21 15,-18-21-15,36 26 0,16 2 16,-52-28-16,60 28 16,-1-2-16,-3 0 0,-4-5 15,-8-4-15,-9 1 16,-9-7-16,-3 1 16,-4-5-16,-2 2 0,-1-7 15,-5-4-15,-11 2 16,9-18-16,-9 18 0,0 0 15,0 0-15</inkml:trace>
  <inkml:trace contextRef="#ctx0" brushRef="#br0" timeOffset="28969.566">21182 10372 0,'5'0'0,"-5"0"0,2 0 15,-2 0-15,-2 0 16,-3 0-16,-7 0 16,-3 0-16,-6 6 0,-7 1 15,-5 4-15,0-1 16,-8 5-16,5-6 0,5 0 15,31-9-15,-30 11 16,30-11-16,-36 12 0,36-12 16,0 0-16,0 0 15,-42 20-15,42-20 0,0 0 16,0 0-16,-45 21 16,45-21-16,0 0 0,0 0 15,-38 26-15,38-26 16,0 0-16,-12 24 0,12-24 15,6 23-15,-6-23 16,0 0-16,32 25 0,-32-25 16,0 0-16,45 33 15,-45-33-15,61 41 16,-61-41-16,0 0 0,0 0 16,57 43-16,-57-43 15,0 0-15,0 0 0,49 44 16,-49-44-16,0 0 15,45 34-15,-13-11 16,11-12-16,-43-11 0,0 0 16,0 0-16</inkml:trace>
  <inkml:trace contextRef="#ctx0" brushRef="#br0" timeOffset="29330.372">21558 10313 0,'0'0'0,"0"0"0,0 0 16,0 0-16,0 0 15,0 0-15,0 0 0,0 9 16,5 4-16,-3 1 16,3 9-16,1 4 0,-6 0 15,2 9-15,-6 5 16,-5 5-16,-5 8 0,-2 8 16,1-3-16,-4 0 15,1 5-15,18-64 0,-18 80 16,-7 10-16,-9 23 15,-5-3 1,39-110-16,0 0 0,0 0 0</inkml:trace>
  <inkml:trace contextRef="#ctx0" brushRef="#br0" timeOffset="30571.591">20697 11908 0,'-20'2'0,"-7"3"0,-9 3 15,-2 8-15,-1 2 0,1 5 16,-6 2-16,44-25 16,-51 32-16,51-32 0,-62 32 15,-10 2-15,72-34 16,-71 36-16,71-36 0,-70 34 31,0-2-31,9-1 0,61-31 0,0 0 16,-65 26-16,65-26 0,-76 31 31,76-31-31,0 0 0,0 0 16,-46 15-16,46-15 15,0 0-15,0 0 0,-20 16 16,22-5-16,13 1 15,6 1-15,-21-13 0,25 18 16,-25-18-16,36 20 16,-36-20-16,43 29 15,-43-29-15,60 35 0,-60-35 16,56 36-16,-56-36 0,0 0 16,54 42-16,-54-42 15,0 0-15,0 0 16,57 38-16,-57-38 0,0 0 15,67 23-15,-67-23 16,0 0-16,0 0 0</inkml:trace>
  <inkml:trace contextRef="#ctx0" brushRef="#br0" timeOffset="31170.494">21129 12155 0,'-5'7'0,"-2"0"15,-4 2-15,5-5 16,0-1-16,1 3 0,-11-1 15,-1 4-15,-4 0 16,0 3-16,1-2 0,-4 4 16,0-2-16,-3 4 15,1-3-15,26-13 0,-31 17 16,31-17-16,0 0 16,-35 16-16,35-16 15,0 0-15,-46 18 0,-13 2 16,5-2-16,13-5 15,15-3-15,3-2 0,7-1 16,1 0-16,5-5 16,2 0-16,4 3 0,0-2 15,6 1-15,-2-4 16,0 0-16,14 6 0,-14-6 16,25 10-16,-25-10 15,39 13-15,-39-13 0,44 16 16,-44-16-16,58 23 15,-58-23-15,0 0 0,0 0 16,59 31-16,-59-31 16,0 0-16,57 36 0,-57-36 15,0 0-15,0 0 16,51 38-16,-51-38 16,0 0-16,0 0 0,49 36 15,-49-36-15,49 20 16,-49-20-16,0 0 15,0 0-15</inkml:trace>
  <inkml:trace contextRef="#ctx0" brushRef="#br0" timeOffset="32699.342">21537 12124 0,'-2'0'0,"-1"8"16,1 1-16,2 0 0,0-4 16,0 0-16,0-1 15,-3 10-15,-3-1 0,2-4 31,2 2-31,-2-6 0,2 0 16,0-5-16,-6 2 0,1-2 0,-7-2 16,4-5-16,-2-7 0,0 1 15,6 4-15,1-1 16,-1-3-16,4-1 16,2-1-16,0-3 0,2 2 15,4 2-15,4-3 16,3 5-16,-1-3 0,2-1 15,3 3-15,4 1 16,-21 12 0,33-16-16,-10 8 0,-4 6 15,3-3-15,2 5 0,4 2 0,-1 3 16,2 3-16,-4 6 16,-2 3-1,-1 4-15,-8 4 0,0 6 0,-4 5 16,0 3-1,-10-39-15,2 43 0,-2-43 16,-2 62-16,2-62 16,-10 67-16,10-67 0,-20 71 15,20-71-15,-32 67 0,32-67 16,0 0-16,-36 65 16,36-65-16,0 0 15,-49 51-15,49-51 16,0 0-1,-53 35-15,53-35 0,0 0 16,-56 16-16,56-16 16,0 0-16,0 0 15,-52-10-15,52 10 0,-41-26 16,12-4-16,15 6 0,3 4 16,6-1-16,3 6 15,7-1-15,1 1 0,6 2 16,3 3-16,1 5 15,-2 5-15,5 0 0,2 5 16,3 2-16,-24-7 16,27 18-16,-27-18 0,28 31 15,3 11-15,2 17 16,-33-59-16,28 61 16,-28-61-16,26 69 0,-5 6 15,-21-75-15,11 76 16,-11-76-16,6 81 0,-9-2 15,3-79-15,-12 88 16,12-88-16,0 0 0,0 0 16</inkml:trace>
  <inkml:trace contextRef="#ctx0" brushRef="#br0" timeOffset="35888.35">26537 11161 0,'0'0'0,"0"0"16,0 0-16</inkml:trace>
  <inkml:trace contextRef="#ctx0" brushRef="#br0" timeOffset="38283.894">26050 10414 0,'0'0'0,"0"0"0,0 0 15,0 0 1,0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57" units="1/cm"/>
          <inkml:channelProperty channel="Y" name="resolution" value="1820.38892" units="1/cm"/>
          <inkml:channelProperty channel="T" name="resolution" value="1" units="1/dev"/>
        </inkml:channelProperties>
      </inkml:inkSource>
      <inkml:timestamp xml:id="ts0" timeString="2024-10-16T06:56:13.1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22854 4716 0,'0'-16'0,"0"3"16,0 4-16,0 0 0,0 5 15,0 0-15,0 4 0,0 0 16,0 0-16,-2 6 15,0 0-15,-1 1 0,0 2 16,1 2-16,0 5 16,-1 2-16,3 2 0,3 5 15,-3 7-15,0 0 16,-3 3-16,0 0 0,0 4 16,3-39-16,-2 45 15,2-45-15,-8 64 0,8-64 16,-7 79-16,-1-1 15,8-78-15,0 0 0,-5 83 16,5-83-16,-6 83 16,1-4-1,1-10-15,4-69 0,0 0 16,-1 62-16,1-62 16,0 0-16,0 0 0,-8 56 0,8-56 15,0 0-15,0 0 0</inkml:trace>
  <inkml:trace contextRef="#ctx0" brushRef="#br0" timeOffset="404.047">23330 5088 0,'4'15'0,"1"1"16,-3-3-16,-2 5 0,2 4 15,-2 9-15,0 5 16,0 0-16,0 3 15,0 5-15,0-44 0,-4 51 16,4-51-16,-5 66 16,5-66-16,-2 85 0,0 11 15,2-96 1,-7 89-16,7-89 0,0 0 0,-2 80 16,0-16-16,4-10 15,3-13-15,3-17 0,-1-12 31,-7-12-31,0 0 16,0 0-16</inkml:trace>
  <inkml:trace contextRef="#ctx0" brushRef="#br0" timeOffset="932.105">23915 5350 0,'5'0'16,"0"0"-16,-3 0 15,-2 0-15,3 0 0,-3 0 16,0 0-16,0 0 16,0 3-16,0 10 0,0 6 15,-8 10-15,-5 7 16,2 2-16,0 6 0,-3 2 15,4-3-15,10-43 16,-7 53-16,7-53 0,0 0 16,0 53-16,0-53 15,0 0-15,0 0 0,15 51 16,-15-51-16,0 0 16,33 36-16,-33-36 0,46 16 15,-46-16-15,53-9 16,-53 9-16,55-25 0,-55 25 15,48-40-15,-9-9 16,-8-1-16,-10 2 16,-15 5-16,-8 4 0,-7 9 15,-7 6-15,-5 1 16,-6 2-16,4 4 0,-8 1 16,5 4-16,3 4 15,-1 3-15,6 0 0,5 1 16,6 4-16,4 6 15,3 2-15,5-4 0,2 1 16,4-5-16,-11 0 16,0 0-16,0 0 0</inkml:trace>
  <inkml:trace contextRef="#ctx0" brushRef="#br0" timeOffset="1268.642">24816 5144 0,'0'0'0,"0"0"0,0 0 15,0 0-15,0 0 16,7 0-16,-4 0 0,2 9 16,-1 2-16,-4 9 15,7 7-15,-2 6 0,-1 8 16,-2 6-16,0 1 15,-2-48-15,4 61 0,-2 7 16,-2-68-16,3 71 16,3-3-16,-6-68 0,4 72 15,-4-72-15,6 74 16,4 3-16,0-5 0,-10-72 16,8 67-16,-8-67 15,0 0-15,2 65 0,-4-2 16,-3-9-16,5-54 15,0 0-15,0 0 0</inkml:trace>
  <inkml:trace contextRef="#ctx0" brushRef="#br0" timeOffset="2399.222">22834 6310 0,'0'23'0,"6"5"0,-4 8 0,3 2 16,0 2-16,-5-40 16,2 52-16,-2-52 0,0 0 15,5 65-15,-5-65 0,11 80 32,-1-7-32,0-18 0,-3-6 0,4-10 15,1-13-15,0-11 0,-6-13 16,-6-2-16,0 0 0,0 0 15</inkml:trace>
  <inkml:trace contextRef="#ctx0" brushRef="#br0" timeOffset="2712.542">23321 6356 0,'13'7'16,"-4"4"-16,2-4 16,-6-3-16,-2 1 15,0 4-15,0 13 0,-3 6 16,2 5-16,5-2 16,3-5-16,1 3 0,0-3 15,-11-26-15,5 37 16,-5-37-1,4 51-15,-4-51 0,4 73 0,-4-1 0,0-72 16,0 0-16,5 73 16,-5-73-16,0 0 15,0 0-15,28 73 0,-28-73 16,0 0-16,0 0 16</inkml:trace>
  <inkml:trace contextRef="#ctx0" brushRef="#br0" timeOffset="3182.023">24079 6518 0,'5'-5'0,"-1"5"16,-2-2-16,-2 2 0,4 2 15,-4 1-15,0 4 16,0 4-16,-8 1 0,-2 10 15,1 0-15,3 9 16,-3 0-16,3 2 0,-5 0 16,3-1-16,4 0 15,-1-4-15,7-7 0,5-6 16,4-1-16,1-7 16,4-2-16,4-2 15,6-3-15,0-5 0,1-5 16,2-1-16,-2-7 15,0 0-15,-1-2 0,-3-6 16,-3 0-16,-5-1 16,-8-2-16,-4 1 0,-6 2 15,-6 3-15,-4 2 16,-6 2-16,-3 0 0,-9 4 16,1 4-16,-7 1 15,4 4-15,0 6 0,7 4 16,1 3-16,-1 3 15,5 3-15,3 2 16,8-1-16,5-5 0,7 2 16,-2-11-16,0 0 15,0 0-15</inkml:trace>
  <inkml:trace contextRef="#ctx0" brushRef="#br0" timeOffset="3669.268">25000 6518 0,'0'3'0,"-5"3"0,-4-5 16,2 3-16,-1-4 0,-5-5 15,1-1-15,-2 3 16,5 3-16,0 5 15,0 0-15,-9 8 0,-3 2 16,2 4-16,5-4 0,0 6 16,-1-1-16,3 3 15,-2-2-15,4-1 16,2 1-16,6-5 0,4 2 16,4-5-1,5-1-15,1-1 0,5-6 0,5-3 16,-1-2-16,2-2 15,5-7 1,-3-1-16,-2-5 0,-3-1 16,-4-2-16,-3 4 0,-3-5 31,-5 1-31,-2-2 0,-11-1 0,-9 3 0,-5 2 16,-5 6-16,-6 5 0,-9 2 15,2 6-15,-2 2 16,42-5-16,0 0 0,0 0 31,-46 21-31,46-21 0,0 0 16,0 0-16</inkml:trace>
  <inkml:trace contextRef="#ctx0" brushRef="#br0" timeOffset="4255.518">25978 7268 0,'0'8'0,"0"-3"15,0-3-15,0-2 16,-4 6-16,-8-3 16,-1 4-16,-8-2 0,-9 3 15,-10 7-15,-8-2 16,-1-6-16,-8-1 0,-11 1 16,-9 1-16,-2-1 15,-7 0-15,-18-3 0,-12-1 16,-3-1-16,0 2 15,2-3-15,-1-2 0,-2 1 16,-3-6-16,-3 3 16,-5 0-16,-3-2 0,-6 2 15,1 3-15,6 0 16,5 0-16,10 0 16,-1-2-16,-3-3 0,8 2 15,4 3-15,6 5 16,7 3-16,11 0 0,-2-3 15,88-5-15,-92 4 16,92-4-16,-100 7 0,100-7 16,-100 11-16,100-11 15,-96 19-15,96-19 16,0 0-16,0 0 0,-76 21 16,76-21-16,-49 5 15,24-16-15,25 11 0,0 0 16,0 0-16</inkml:trace>
  <inkml:trace contextRef="#ctx0" brushRef="#br0" timeOffset="5240.574">25194 7796 0,'0'0'0,"0"0"0,0 0 16,0 0-16,0 0 0,0 0 16,0 0-16,0 0 0,-9 0 15,-13 4-15,-10 10 16,7 4-16,9 9 0,3-2 15,-2 6-15,4 0 16,5 5-16,5-5 16,2-1-16,5-1 0,7-4 15,5-2-15,0-5 16,4-5-16,3-4 16,-1-4-16,3-3 0,4-4 15,-4-9-15,2-1 16,-3-6-16,-4-4 0,0-1 15,-6-2-15,-8-1 16,-3 0-16,-7-5 0,-9 2 16,-7-6-16,-5 5 15,-6 5-15,-5 1 0,-10 6 16,-8-3-16,3 5 16,-1 1-16,50 15 0,0 0 15,0 0-15</inkml:trace>
  <inkml:trace contextRef="#ctx0" brushRef="#br0" timeOffset="5647.098">24348 7907 0,'-6'13'15,"-1"0"-15,2 0 0,-6 5 16,1 5-16,-2 4 16,4 8-16,6-5 0,-5 4 15,7-4-15,-2-1 16,4-6-16,5-4 16,4-10-16,8-1 0,0-8 15,8 0-15,-1-8 16,-2-1-16,-3-2 15,-2-5-15,-1-2 0,-2-5 16,2-3-16,-3-2 16,-3 3-16,-1-6 0,-7 2 15,-6-1-15,-7-1 16,-10 2-16,-5 9 16,-6 2-16,-8 3 0,-3 5 15,-1 5-15,-2-1 16,-9 4-16,53 2 0,0 0 15,0 0-15</inkml:trace>
  <inkml:trace contextRef="#ctx0" brushRef="#br0" timeOffset="5990.951">23512 7856 0,'0'0'0,"0"0"15,0 0-15,0 0 0,0 5 16,0 6-16,-4 3 16,0 10-16,1 8 0,1-1 15,-2 10-15,4 4 16,0 9-16,0-54 0,4 65 15,-4-65-15,5 73 16,3 7-16,-1-10 0,-7-70 16,5 59-16,-5-59 15,5 60-15,-5-60 0,0 0 16,0 0-16,2 63 16,-2-63-16,-4 54 15,4-54-15,0 0 0,0 0 16</inkml:trace>
  <inkml:trace contextRef="#ctx0" brushRef="#br0" timeOffset="6415.398">22771 7892 0,'0'0'0,"0"0"15,-5 0-15,1 0 16,1 0-16,-2 0 16,-1 0-16,1 0 0,0 8 15,0 5-15,-1 9 0,3 7 16,-2 9-16,2 9 16,3 11-16,-9 13 0,5 2 15,-6 9-15,2 17 16,0 38-16,-4 41 0,-3 14 15,2-12-15,-6-18 16,19-162 0,0 0-16,0 0 0</inkml:trace>
  <inkml:trace contextRef="#ctx0" brushRef="#br0" timeOffset="43350.039">26904 8390 0,'0'0'0,"0"0"16</inkml:trace>
  <inkml:trace contextRef="#ctx0" brushRef="#br0" timeOffset="45087.005">28191 7047 0,'-5'43'0,"1"4"0,2-6 15,-3-2-15,-1-2 0,6-37 16,-8 50-16,8-50 0,0 0 15,-8 61-15,8-61 16,0 0-16,0 0 16,-7 70-16,7-70 0,13 61 15,-13-61-15,0 0 0,0 0 16</inkml:trace>
  <inkml:trace contextRef="#ctx0" brushRef="#br0" timeOffset="45416.12">28678 7022 0,'-3'0'0,"1"0"0,-3 0 15,5 0-15,0 0 0,0 0 16,0 0-16,0 7 16,0 9-16,0 6 0,-2 5 15,-2 3-15,-2 5 16,0 10-16,2 1 0,-6 0 16,-3 4-16,13-50 15,-13 56-15,13-56 0,-9 64 16,2-8-16,7-1 15,9-14-15,6-11 16,-15-30 0,0 0-16,0 0 0</inkml:trace>
  <inkml:trace contextRef="#ctx0" brushRef="#br0" timeOffset="47780.479">29987 5750 0,'0'0'16,"0"0"-16,0 0 0,0 0 15,0 10-15,0 15 16,0 11-16,-9 11 0,1-2 16,1-2-16,7-43 15,-10 54-15,10-54 0,-10 64 16,10-64-16,-15 77 16,-2 0-16,6-8 0,11-69 15,0 0-15,-10 66 16,10-66-16,0 0 0,-5 68 15,5-68-15,0 0 16,0 0-16</inkml:trace>
  <inkml:trace contextRef="#ctx0" brushRef="#br0" timeOffset="49648.052">30463 5938 0,'0'0'0,"0"0"0,-2-5 0,-12 3 15,-4-4-15,-3 1 16,-2 10-16,-4 3 16,4 4-16,2 6 0,4 0 15,-5 9-15,7 0 0,0 4 16,3 0-16,12-31 15,-5 36-15,5-36 0,0 0 16,9 41-16,-9-41 16,0 0-16,25 42 0,-25-42 15,0 0 1,54 37-16,5-19 0,0-12 0,-12-14 16,-5-8-1,-9-3-15,-6-8 0,0-1 16,-6-2-16,-7-6 15,-4 2-15,-10 1 0,-5 4 16,-7 1-16,-5 6 0,-6-2 16,-7 8-16,-2 6 15,-2 6-15,-2 4 0,2 2 16,4 5-16,3 7 16,10 1-16,7 1 0,10-4 15,10 0-15,11 1 16,7-7-16,5-4 0,-33-2 15,0 0-15,0 0 16</inkml:trace>
  <inkml:trace contextRef="#ctx0" brushRef="#br0" timeOffset="50039.998">31061 5967 0,'0'0'0,"0"0"15,0 0-15,0 0 0,-10 1 16,-10 15-16,-7 10 15,7-1-15,1 3 0,0 1 16,0 1-16,4 6 16,15-36-16,-6 34 0,6-34 15,0 0-15,0 39 16,0-39-16,17 33 0,-17-33 16,28 28-16,7-10 15,3-10 1,-4-11-16,0-2 0,1-10 0,-6-3 15,0-2-15,-6-6 16,-5-2-16,-9-1 0,-9 4 16,-9-4-16,-7 4 15,-6 4-15,-5 3 0,-5 3 16,0 4 0,1 3-16,4 6 0,3 2 15,4 2-15,5 6 0,6 3 16,7-4-16,10-2 15,13-2-15,-21-3 16,0 0-16,0 0 0</inkml:trace>
  <inkml:trace contextRef="#ctx0" brushRef="#br0" timeOffset="50405.253">31816 5904 0,'10'9'0,"6"0"0,-7 0 0,-3-7 15,-1 1-15,-2-1 0,-3 3 16,1 8-16,-2 7 0,-5 3 16,-5 3-16,0 5 15,-5 0-15,-1 4 16,2 1-16,6-2 0,9 0 31,0-34-31,0 0 0,12 33 0,-12-33 0,29 20 31,-29-20-31,0 0 0,41 13 0,-41-13 0,42-3 16,-42 3-16,58-20 16,-58 20-16,49-35 15,-20-13-15,-10 2 16,-17 1-16,-16 3 0,-20 9 16,-19 4-16,-21 12 0,-4 6 15,-14 11-15,-28 4 16,-20 5-16,140-9 0,0 0 15,0 0-15</inkml:trace>
  <inkml:trace contextRef="#ctx0" brushRef="#br0" timeOffset="50701.348">29978 6703 0,'0'0'16,"0"0"-1,0 0-15,0 0 0,0 8 0,0 8 16,-6 9-16,0 14 0,-5 9 31,1 8-31,10-56 16,-11 69-16,11-69 0,-4 86 15,-1 16-15,3-12 16,7-22-16,7-23 0,9-14 16,0-15-16,1-14 15,3-4-15,-25 2 16,0 0-16,0 0 0</inkml:trace>
  <inkml:trace contextRef="#ctx0" brushRef="#br0" timeOffset="51079.803">30574 6795 0,'0'0'0,"-2"0"16,-8 0-16,-7 0 15,-4 11-15,-1 10 16,5 1-16,4 4 0,4-1 16,-4 4-16,3 5 15,-1-4-15,7 3 0,2-1 16,2-32-16,2 25 15,2-2-15,13-7 0,-2-4 16,3-7-16,3-5 16,2-7-16,-1-9 0,-2-4 15,1-5-15,-3-4 16,-3 4-16,-8-1 0,-2 3 16,-12 5-16,-2 2 15,-4 3-15,-8 8 16,-1 3-16,-4 6 0,3 7 15,1 5-15,6-2 16,10 4-16,6-2 0,6-3 16,10-10-16,6-6 15,4-4-15,-26 7 0,0 0 16,0 0-16</inkml:trace>
  <inkml:trace contextRef="#ctx0" brushRef="#br0" timeOffset="51441.668">31169 6813 0,'12'4'0,"0"1"16,-6 0-16,-6 4 0,-6 7 16,-13 7-16,-6 8 15,5-1-15,-1 4 0,2-4 16,19-30-16,-17 36 16,17-36-16,0 0 15,-14 45-15,14-45 0,0 0 16,-5 51-16,5-51 15,16 41-15,-16-41 0,36 22 16,2-18-16,0-13 16,-2-8-16,-1-4 0,-7-4 15,-6-4-15,-5-2 16,-10-1-16,-7-3 16,-11 5-16,-8 1 0,-7 6 15,-1 8-15,-4 5 16,0 7-16,5 3 0,5 5 15,4 6-15,8-1 16,2 1-16,14-4 16,5-10-16,-12 3 15,0 0-15,0 0 0</inkml:trace>
  <inkml:trace contextRef="#ctx0" brushRef="#br0" timeOffset="51834.774">32133 6597 0,'0'0'0,"0"0"16,0 0-16,0 0 0,0 0 15,0 9-15,0 7 16,0 9-16,0 5 0,0 4 15,-4 7-15,-1 6 16,5-47-16,-3 61 0,3-61 16,-6 74-16,6-74 15,-4 92-15,-4 9 0,8-101 16,-9 91 0,9-91-16,0 0 0,-1 86 15,5-7-15,2-22 0,2-21 16,-4-11-16,2-9 0,-3-1 15,0-1-15,-1-7 16,-2-2-16,-2-3 0,-1-4 16,3 2-16,-10-7 15,-10-9-15,20 16 0,0 0 16,0 0-16</inkml:trace>
  <inkml:trace contextRef="#ctx0" brushRef="#br0" timeOffset="52339.945">30064 7791 0,'-1'-4'0,"-2"-1"0,1-8 16,-1-3-16,-3-2 0,2 0 16,4 0-16,2 1 15,4-2-15,1 6 0,-3 1 16,1 1-16,0 4 15,-3 0-15,-2 1 16,-7 4-16,1 2 0,-8 2 16,7 5-1,2 4-15,-3 2 0,4 5 0,-4 10 16,-3 7-16,4 10 16,-5 9-16,-3 5 15,6-1-15,9-58 0,-5 70 16,5-70-16,-3 79 15,1 2-15,-3-5 0,5-9 16,5-8-16,0-11 16,7-12-16,0-12 0,-3-11 15,4-6-15,-13-7 0,0 0 16,0 0-16</inkml:trace>
  <inkml:trace contextRef="#ctx0" brushRef="#br0" timeOffset="52770.411">30556 7787 0,'9'-10'0,"3"-3"0,0 2 0,-3-7 15,-3 2-15,-4 1 16,2 3-16,-2 4 16,-2 3-16,0 2 0,0 3 15,0 3-15,0 2 16,0 8-16,0 4 0,-6 11 15,0 3-15,-2 6 16,-3-2-16,2-1 0,2-3 16,1 2-1,3 1-15,3-4 0,5-4 0,2-5 16,6-3-16,4-6 16,2-4-16,4-8 15,2-4-15,6-10 0,-1-4 16,-4-5-16,-5-1 15,0-3-15,-5-2 0,-3 1 32,-6-2-32,-7-1 0,-5 3 15,-5 2-15,-5 7 0,-7 6 0,6 4 16,0 4 0,4 5-16,4 5 0,-1-1 0,9 1 15,12-5-15,2-5 0,-1-2 16,-13 7-16,0 0 15,0 0-15</inkml:trace>
  <inkml:trace contextRef="#ctx0" brushRef="#br0" timeOffset="53012.695">31247 7650 0,'0'21'0,"0"-6"15,0 6-15,0 0 16,-6 6-16,-3 9 0,3 4 15,-3 6-15,7 2 16,2-48-16,-5 60 0,5-60 16,-11 71-16,0 2 15,-1-13-15,8-3 0,4-57 16,0 0-16,0 51 16,6-10-16,4-14 0,-4-14 15,-6-13 1,0 0-1,0 0-15</inkml:trace>
  <inkml:trace contextRef="#ctx0" brushRef="#br0" timeOffset="53422.151">32133 7831 0,'0'0'0,"0"0"0,-4 0 16,-1 10-16,2 3 15,-3 7-15,0 8 0,-9 8 16,0-3-16,3 3 16,1 0-16,11-36 0,0 0 15,-4 39-15,4-39 16,0 0-16,3 38 0,-3-38 15,0 0-15,21 40 16,17-8-16,-38-32 0,0 0 16,51 16-16,-51-16 15,59-5-15,-3-19 16,-9-9-16,-11-2 0,-11-6 16,-10-1-16,-10-1 15,-12 1-15,-9 9 0,-11 4 16,-15 2-16,-11 1 0,-13 5 15,-2 9-15,-5 6 16,2 4-16,-1 6 0,72-4 16,0 0-16,0 0 15</inkml:trace>
  <inkml:trace contextRef="#ctx0" brushRef="#br0" timeOffset="53798.512">29943 8792 0,'0'0'0,"-9"-4"0,-2-1 15,-2-6-15,3 4 16,4 3-16,2 0 0,-1 4 16,5 8-16,-2 10 15,2 10-15,0 14 0,2 6 16,5 7-16,1 0 16,-8-55-16,7 65 15,-7-65-15,9 80 0,-9-80 16,9 79-16,4-10 15,2-16-15,-2-13 0,-7-15 16,-6-25-16,0 0 16,0 0-16</inkml:trace>
  <inkml:trace contextRef="#ctx0" brushRef="#br0" timeOffset="54225.356">30548 8806 0,'0'-14'0,"6"-3"16,1-1-16,4-3 16,-2 10-16,-4 0 0,-2 5 15,0 1-15,-1 5 16,-2 0-16,0 3 0,0 5 16,0 7-16,-2 8 15,-7 10-15,-2 6 0,-2 2 16,-3 5-16,0-7 15,9-5-15,0-10 16,4 3-16,6-4 0,4-3 16,6-5-16,2-4 15,-1-3-15,5-6 0,4-4 16,-1-6-16,2-3 16,0-6-16,-4-4 0,1-1 15,-2-5-15,-1-4 16,-8 4-16,-5-5 0,0 7 15,-8-1-15,-2 5 16,-7 3-16,-6 3 16,-3 5-16,-2 1 0,-2 9 15,2 5-15,7 4 16,7-1-16,2-3 16,3 0-16,4-5 0,0 0 15,0 0-15</inkml:trace>
  <inkml:trace contextRef="#ctx0" brushRef="#br0" timeOffset="54539.135">31412 8721 0,'0'8'0,"0"-1"0,0 2 0,6-5 15,-6 1 1,3 6-16,-6 9 0,1 9 0,-2 4 0,-3 5 31,-1 7-31,-4 4 0,12-49 0,-7 56 16,7-56-16,-16 66 0,16-66 15,-9 69-15,4-6 16,5-10-16,3-7 0,3-10 16,-1-7-16,2-11 15,2-5-15,-1-8 0,7-9 16,-15 4-16,17-14 15,6-15-15,-23 29 16,0 0-16,0 0 0</inkml:trace>
  <inkml:trace contextRef="#ctx0" brushRef="#br0" timeOffset="55025.905">32055 8361 0,'4'9'0,"-4"0"0,2 0 16,-2-7-16,0 0 15,0 2-15,0 5 0,6 7 16,-3 9-16,3 4 15,-5 2-15,1 8 0,1 4 16,-3-43-16,-3 56 16,3-56-16,-3 77 0,-12 10 15,4 1-15,11-88 16,-10 79-16,10-79 0,-2 67 16,2-2-16,-2-4 15,2-12-15,0-49 0,0 0 16,0 0-16,-2 46 15,2-46 1,0 0-16,0 0 0,-2 41 0,2-41 16,0 0-16,0 0 0,-3 34 15,3-34 1,0 0-16,0 0 0,-2 19 0,2-19 16,0 0-16,0 0 15,0 14-15,0-14 0,-9 3 16,-4-11-16,13 8 15,0 0-15,0 0 0</inkml:trace>
  <inkml:trace contextRef="#ctx0" brushRef="#br0" timeOffset="57124.664">29153 8961 0,'0'-17'15,"0"11"-15,0 0 16,0 4-16,0-2 0,0 4 16,0 8-16,0 6 0,0 1 15,-5 10-15,3-2 16,2 6-16,-2-4 15,0 6-15,-1 0 0,3 3 16,0-2-16,0 4 16,0-36-16,0 0 0,-5 45 15,5-45-15,0 0 16,0 0-16,-5 56 16,5-56-16,0 0 0,-7 56 15,7-56-15,0 0 16,0 0-16</inkml:trace>
  <inkml:trace contextRef="#ctx0" brushRef="#br0" timeOffset="57516.982">29312 8968 0,'6'-7'16,"5"-2"-16,-5 1 0,-2 3 15,5 0-15,-5 5 0,0-2 16,-1 2-16,-3 0 16,2 0-16,-2 7 0,7 6 15,-2 5-15,-1 5 16,-1-1-16,-3 3 0,0-2 16,3 7-16,0 2 15,-1 0-15,-2 3 0,0-35 16,0 0-16,-2 37 15,2-37-15,0 0 16,0 0-16,0 50 0,0-50 16,0 0-16,0 0 15,-3 66-15,3-66 0,0 0 16,0 0-16,0 65 16,0-65-16,0 0 0,0 0 15,-6 53-15,6-53 16,0 0-16,-16 31 15,16-31-15,0 0 0,0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57" units="1/cm"/>
          <inkml:channelProperty channel="Y" name="resolution" value="1820.38892" units="1/cm"/>
          <inkml:channelProperty channel="T" name="resolution" value="1" units="1/dev"/>
        </inkml:channelProperties>
      </inkml:inkSource>
      <inkml:timestamp xml:id="ts0" timeString="2024-10-16T06:46:01.4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28253 7946 0,'0'39'0,"0"4"16,0 3-16,0 4 15,0-50 1,0 61-16,0-61 0,0 79 0,0 13 15,0-92-15,-8 119 0,-7-11 16,0-11-16,0-12 16,15-85-16,-18 74 15,18-74 1,0 0-16,-15 68 0,15-68 0,0 0 0,0 0 16,0 58-16,15-15 15,-15-43-15,0 0 0,0 0 31</inkml:trace>
  <inkml:trace contextRef="#ctx0" brushRef="#br0" timeOffset="436.282">28945 7864 0,'5'0'0,"-5"0"0,2 0 16,-4 0-16,-1 6 15,-2-2-15,2 3 0,0 4 16,0 7-16,1 5 0,-3 8 15,-3 2-15,2 6 16,-2 2-16,4 7 16,4-48-16,-5 62 0,1 8 15,1-2-15,-3-3 16,6-65-16,-5 72 16,-9 8-16,-2 2 15,16-82 1,-18 82-16,-1-7 0,8-6 15,11-69-15,-9 64 0,9-64 0,0 0 16,0 0-16,-8 56 0,-2-9 16,10-47-16,0 0 15,0 0-15</inkml:trace>
  <inkml:trace contextRef="#ctx0" brushRef="#br0" timeOffset="859.221">29821 7728 0,'0'0'16,"0"-6"-16,0 3 15,0-2-15,0 1 16,0 4-16,0 0 0,9-3 16,-3 15-1,5 15-15,-8 16 16,-6 11 0,-5 13-16,5 15 15,-7 16 1,-2 27-16,-1 7 15,5-4 1,1-2-16,-5-7 16,-9-7-1,-8-5-15,5-9 16,24-98-16,-8 101 16,-2-40-16,6-25 15,2-15-15</inkml:trace>
  <inkml:trace contextRef="#ctx0" brushRef="#br0" timeOffset="3821.548">29644 9625 0,'-27'13'0,"4"-5"0,4-1 15,7-4 1,-2-1-16,5 1 0,-2-3 15,5 0-15,-4 0 0,4 0 0,-2 0 16,2-3-16,10 1 16,3-7-16,0 5 15,2-1-15,-2 0 0,3-3 16,-1 3-16,8-4 16,4 2-16,0 0 15,6 2-15,1 0 0,-6 2 16,2 1-16,2 2 15,-1 0-15,-2 5 16,-5 0-16,0 2 0,-2 4 16,-3 2-16,-4 4 15,-3 1-15,-3 0 0,-6 0 16,-3 5-16,-3-1 16,-4 1-16,-1-1 0,-3 5 15,-2-4-15,-1-1 16,-4-1-16,-4-1 0,0-2 15,3-2-15,25-16 16,0 0-16,0 0 16,-25 15-16,25-15 0,0 0 15,0 0-15,-31 12 16,31-12-16,0 0 16,0 0-16,-32 9 0,32-9 15,-23 2-15,14-4 0,6-3 16,9 0-16,3-4 15,5 5-15,-2 0 16,7 3-16,1-3 0,0 4 16,1 0-16,0 4 15,-3 1-15,0 2 0,-18-7 16,15 16-16,-15-16 16,0 0-16,13 22 15,-13-22-15,13 37 0,-7 9 16,1 8-16,-11-5 15,4-49-15,-7 48 16,7-48-16,-17 52 0,17-52 16,-26 52-16,-10 1 15,-1-7-15,2-5 0,35-41 16,-38 32-16,38-32 16,-43 32-16,43-32 15,-55 27-15,55-27 0,0 0 16,-57 23-16,1-8 15,5-8-15,51-7 16,0 0-16,-45-5 0,45 5 16,0 0-16,0 0 15,-36-17-15,11-10 0,4-3 16,8 5-16,9-2 16,4 27-16,0 0 0,0 0 15,0-25-15,0 25 16,0 0-16,15-26 15,-15 26-15,0 0 0,0 0 16,27-25-16,-27 25 0,0 0 16,38-14-16,-38 14 15,0 0-15,43 5 16,-5 11-16,-3 10 0,2 4 16,-9 1-16,-28-31 15,0 0-15,21 28 0,-21-28 16,0 0-16,0 0 15,18 35-15,-18-35 16,0 0-16,0 0 0,23 30 16,-23-30-16,0 0 15,0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57" units="1/cm"/>
          <inkml:channelProperty channel="Y" name="resolution" value="1820.38892" units="1/cm"/>
          <inkml:channelProperty channel="T" name="resolution" value="1" units="1/dev"/>
        </inkml:channelProperties>
      </inkml:inkSource>
      <inkml:timestamp xml:id="ts0" timeString="2024-10-16T06:48:02.9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28506 9258 0,'12'13'0,"2"1"0,13-5 16,1-2-16,-3-1 0,-1-4 16,2 3-16,2-2 0,1 1 15,-3-3-15,-1 5 16,-5-2-16,-11 7 15,-6-2-15,-10 3 0,-6 3 16,-5 5-16,-4 3 16,22-23-16,0 0 15,0 0-15</inkml:trace>
  <inkml:trace contextRef="#ctx0" brushRef="#br0" timeOffset="1689.734">14437 8754 0,'0'0'0,"0"0"0,0 0 15,0 0-15,0 0 0,0 11 16,0 7-16,-4 10 16,-3-7-16,4-3 0,1 0 15,-1-3-15,1-2 16,0 2-16,-1-5 0,-2-1 16,3-5-16,-1 0 15,3-8-15,0 4 0,0 0 16,0 0-16</inkml:trace>
  <inkml:trace contextRef="#ctx0" brushRef="#br0" timeOffset="2099.811">14299 8817 0,'4'0'0,"2"0"0,-3 0 15,-3 0-15,2 4 16,-2 1-16,-2-3 0,-1 2 16,-3-3-16,4-1 0,0 0 15,-1 0-15,3 0 16,0 0-16,0 4 31,0 1-31,0 3 0,0-1 0,5-2 0,1 2 16,1 2-16,3 2 15,-3-4 1,4 4-16,-1-2 16,0 0-16,-2-2 0,0 0 15,-1 2-15,3 0 16,-1-3-16,-2 1 0,-2-2 16,0-1-16,3-2 0,0-2 15,-1-2-15,1 2 16,0-9-16,3 2 15,3-6-15,7-5 0,5-3 16,0-7-16,-26 28 16,0 0-16,0 0 0</inkml:trace>
  <inkml:trace contextRef="#ctx0" brushRef="#br0" timeOffset="85190.395">14414 7551 0,'7'2'0,"1"16"16,2 7-16,-5 8 0,-2-4 16,-3 2-16,-5-1 0,0 1 15,5-4-15,0-15 16,-3-12-16,3 0 0,0 0 15,0 0-15</inkml:trace>
  <inkml:trace contextRef="#ctx0" brushRef="#br0" timeOffset="86085.793">15673 7481 0,'8'0'0,"-1"0"16,3 0-16,-3-5 0,8 3 16,3-4-16,0 1 15,0 5-15,-2 0 16,1 3-16,-1 5 0,-4 1 15,-1 9-15,-4 3 16,-4-1-16,-8-2 16,-4 5-16,0-1 0,-1 0 15,-6-1-15,4 2 16,-2-5-16,-1 0 0,0 0 16,0-3-16,-1-2 15,4 0-15,2-6 0,4 2 16,0-4-16,1-3 0,3-2 15,-1-2-15,0 2 16,3-4-16,6 4 0,3-1 16,5 1-16,1-4 15,1 4-15,5 0 0,1 4 16,-22-4-16,28 5 16,-28-5-16,34 9 0,-34-9 15,43 17-15,-43-17 16,0 0-16,60 23 15,4 2-15,-64-25 0,0 0 16,0 0-16</inkml:trace>
  <inkml:trace contextRef="#ctx0" brushRef="#br0" timeOffset="87063.229">17844 7777 0,'0'1'0,"0"4"0,0-1 0,0-2 16,0 0-16,0-2 15,0-2-15,6-4 0,-3 0 16,4-2-16,1 3 16,1-1-16,2 1 0,-3 0 15,-6-3-15,8 5 16,3 1-16,7-3 0,-10 5 15,2 0-15,1 5 16,2 0-16,3 3 0,-5-1 16,-1 4-1,-1 5-15,-1 2 0,1 2 0,-5 3 16,0-2-16,-3 1 16,-3 2-16,-3-4 0,-4 3 15,-7-5-15,0 3 16,-2-4-16,1 2 15,-2-4 1,3-2-16,-2-2 0,2-6 0,0-3 16,3 1-1,2-3-15,4-3 0,1 1 16,2-3-16,-1-1 0,3 1 16,3-2-16,5 1 15,2-1-15,1-1 0,5 5 16,1-2-16,4 5 0,-1 0 15,4 0-15,-5 3 16,-19-3-16,24 8 0,-24-8 16,0 0-16,28 15 15,-28-15-15,0 0 0,34 26 16,-34-26-16,33 34 16,0 3-16,-7-6 0,-8-10 15,-18-21-15,0 0 16,0 0-1</inkml:trace>
  <inkml:trace contextRef="#ctx0" brushRef="#br0" timeOffset="87552.562">18448 7977 0,'0'1'0,"0"6"0,0-3 0,7 4 16,2-3-16,1 0 15,2-3-15,6 2 16,10 1-16,2 2 0,-5-1 16,-5 1-16,1 1 15,-4 0-15,-1 2 16,-1 3-16,1 0 0,-7 3 15,0-2-15,-4-1 16,-3 3-16,-4-4 0,-3 1 16,-6 0-1,-2 1-15,0-1 0,-2-6 0,4-3 16,4-4-16,5-2 16,9 4-16,-7-2 0,0 0 15,0 0-15</inkml:trace>
  <inkml:trace contextRef="#ctx0" brushRef="#br0" timeOffset="88303.944">18912 7973 0,'0'0'0,"0"0"0,0 0 0,0 0 16,0 0-16,0 5 15,0 2-15,0-3 0,0 7 16,0 2-16,0-1 0,0 4 15,0-7-15,0 2 16,0-2-16,0-5 16,0-1-16,5-3 0,-3-3 15,-2 1-15,3 0 16,-1-1-16,4-3 0,-2 1 16,0-1-16,-4-1 15,-4 2-15,4 0 0,-1 0 16,1 2-16,-5 1 15,1 2-15,2 2 16,-1 1 0,1 5-16,-1-1 0,3 6 0,0 5 31,0-2-31,0 1 0,0-4 16,0 5-16,5-2 15,6-3-15,2-1 16,3-2-16,4-4 0,1 0 15,2-4-15,-3-2 16,1-2-16,0-4 0,-2-4 16,2-3-16,2-3 15,2-4-15,-6-1 0,0-2 16,-5-2-16,0-4 16,-4 0-16,0-2 0,-10 31 15,0 0-15,10-32 16,-10 32-16,0 0 0,0 0 15,8-39-15,-8 39 16,0 0-16,0 0 0,7-41 16,-7 41-16,0 0 15,0 0-15,5-38 0,-5 38 16,0 0-16,9-21 16,-9 21-16,7-2 0,-7 2 15,0 0-15,7 18 16,-7-18-16,0 0 0,10 33 15,-10-33-15,9 46 16,-9-46-16,0 0 0,6 64 16,-6-64-16,0 0 15,0 0-15,0 70 16,0-70-16,0 0 0,0 0 16,0 64-16,0-64 0,0 0 15,-9 67-15,9-67 16,0 0-16,0 0 0</inkml:trace>
  <inkml:trace contextRef="#ctx0" brushRef="#br0" timeOffset="88511.299">19256 8056 0,'11'0'16,"-6"0"-16,0 0 0,-3 0 15,-2 0-15,3 0 16,-3 0-16,2 0 15,6 0-15,7 0 0,6-6 16,6 2-16,6-6 0,0-1 16,-1-1-16,-5-1 15,-10 5-15,-17 8 0,0 0 16,0 0-16</inkml:trace>
  <inkml:trace contextRef="#ctx0" brushRef="#br0" timeOffset="89116.882">20006 7627 0,'-8'0'0,"1"0"0,2 0 0,5 0 16,5 0-16,-3 0 15,1 2-15,-1 12 0,-2 4 16,0 3-16,0 7 15,-5 2-15,0 3 0,3 1 16,-1 2-16,1-2 16,2-1-16,-5 0 0,5-33 15,0 0-15,-3 35 16,3-35-16,0 0 0,0 0 16,-8 35-16,8-35 15,0 0-15,0 0 16,-9 28-16,9-28 15,0 0-15,0 0 0,-9 20 16,9-20-16,0 0 16,-5 9-16,1-18 15,8-2-15,1-3 16,2 1-16,1-3 16,6 1-16,-4 0 0,4-1 0,2 4 15,3-2-15,0 4 16,5 5-16,-4 2 0,0 6 15,-2-1-15,-3 1 16,2 5-16,-17-8 0,0 0 16,0 0-16,10 13 15,-10-13-15,0 0 0,5 20 16,-5-20-16,0 0 16,-5 31-16,5-31 0,0 0 15,0 0-15,-22 36 16,22-36-16,0 0 0,0 0 15,-25 34-15,25-34 16,-23 23-16,11-16 16,12-7-16,0 0 0,0 0 15</inkml:trace>
  <inkml:trace contextRef="#ctx0" brushRef="#br0" timeOffset="89358.159">20373 7897 0,'11'10'0,"1"0"0,1-5 0,-3-2 15,-1 0-15,3-1 16,-7-2-16,2 0 0,-2 0 16,4 0-16,-9 3 15,-4 6-15,-1 7 0,5 3 16,0 1-16,0-3 16,-2 5-16,-1 1 15,0 0-15,-1 1 0,1-6 16,1 1-16,-1-2 15,1-3-15,-2-3 16,4-4-16,0-7 0,0 0 16,0 0-16</inkml:trace>
  <inkml:trace contextRef="#ctx0" brushRef="#br0" timeOffset="89734.273">20843 7632 0,'0'-5'0,"-5"0"0,-2 3 0,5-4 16,0 6-16,-1 0 0,6 4 15,1 5-15,0 10 16,-8 9-16,2 2 0,0 1 15,-1 3-15,1-1 16,-1 3-16,-4 0 16,2 0-16,-1-3 0,6-33 15,0 0-15,-8 35 16,8-35-16,0 0 0,0 0 16,-7 36-16,7-36 15,0 0-15,0 0 16,-5 40-16,5-40 0,0 0 15,0 0-15,-2 30 0,4-14 16,-2-16-16,0 0 16,0 0-16</inkml:trace>
  <inkml:trace contextRef="#ctx0" brushRef="#br0" timeOffset="90253.009">20719 7951 0,'-5'0'16,"-3"0"-16,3 0 15,0 0-15,2-5 0,3 2 16,-2-2-16,4 0 16,2 2-16,11-5 0,5-4 15,5-1-15,-1 2 16,-4 2-16,-2 4 0,6-3 16,1-2-16,0 1 15,1 0 1,-3-2-16,0 0 0,-23 11 0,0 0 15,0 0-15,27-12 0,-27 12 16,0 0-16,0 0 16,25-11-16,-7 3 0,-12 7 15,-6 2-15,-4 5 16,-5 1-16,-5 4 0,3 0 16,7 2-16,-3-1 15,0-1-15,3 1 0,2-1 16,2 4-16,2 0 15,2-2-15,5 2 0,4-1 16,2-2-16,-15-12 31,0 0-31,0 0 0,19 17 0,-19-17 0,27 27 16,-27-27-16,0 0 16,23 31-1,-23-31-15,0 0 0,0 0 0,13 38 31,-13-38-31,-5 39 0,5-39 0,0 0 0,0 0 32,-21 36-32,-10-7 0,1-18 15,30-11-15,0 0 16,0 0-16</inkml:trace>
  <inkml:trace contextRef="#ctx0" brushRef="#br0" timeOffset="93336.708">18379 8919 0,'0'0'0,"0"0"16,0 0-16,0 13 0,0 12 16,-5 10-16,-3-3 0,0 2 15,-1-6-15,6 0 0,1 1 16,4 2-16,-2-31 16,3 37-16,-3-37 0,-3 47 15,3-47-15,-5 64 16,-4 2-16,-2-7 0,-6-12 15,17-47-15,0 0 16,0 0-16,0 0 0</inkml:trace>
  <inkml:trace contextRef="#ctx0" brushRef="#br0" timeOffset="96687.509">14986 9800 0,'-6'25'0,"4"-1"0,-3-6 16,1-8-16,-2-10 15,6 0-15,0 0 0,0 0 16</inkml:trace>
  <inkml:trace contextRef="#ctx0" brushRef="#br0" timeOffset="97138.077">15361 9651 0,'0'0'0,"0"0"16,0 5-16,5 0 0,-3 1 16,3-1-16,3 2 15,-2-1-15,1 6 16,-4 1-16,-1 3 0,1-3 16,-6 1-16,1 0 15,-6-1-15,-3 0 0,-4-1 16,0-1-16,1-4 15,5-2-15,1-2 0,1 0 16,-1-1-16,2 1 16,0-3-16,6 0 0,0-3 15,6 1-15,0-1 16,2-3-16,1 4 16,0-3-16,1 3 0,0-2 15,5 4-15,0 0 16,1 4-16,-4 0 0,2 1 15,-2 1-15,5 4 16,-3-2-16,2 2 0,-6 2 16,-3 2-16,2-4 15,-4-2-15,-5-8 0,0 0 16,0 0-16</inkml:trace>
  <inkml:trace contextRef="#ctx0" brushRef="#br0" timeOffset="97529.454">15785 9715 0,'7'0'0,"0"6"15,1-1-15,-3-1 0,1 1 16,-6 6-16,0-4 16,-3 2-16,-3 0 0,4 4 15,-1 3-15,1-5 16,2 1-16,0-4 0,0-5 16,0 2-16,0-1 15,2 2-15,1-1 0,-1-3 16,-2 3-16,0 1 15,3-2-15,0 2 0,0 2 16,-6 2-16,0 0 16,0 2-16,-2 2 15,0 1-15,3 1 0,-3-9 16,3-12-16,2 5 16,0 0-1,0 0-15</inkml:trace>
  <inkml:trace contextRef="#ctx0" brushRef="#br0" timeOffset="98473.024">18237 10144 0,'0'10'0,"0"-2"15,0-8-15,0-4 0,-5 4 16,-1 0-16,5 0 16,-2 0-16,1 0 0,4 0 15,2 0-15,5 0 16,-2 0-16,9 0 0,-4 0 16,7 0-16,-2 0 15,1 6-15,-8 1 16,2-2-16,-2 6 0,0-4 15,-2 6-15,-3 1 16,-5 1 0,0-2-16,-5 2 0,-1 2 0,-2-3 15,-1 2 1,-1 0-16,-4-4 0,1 2 16,3-4-16,2-1 15,1-3-15,-1-2 0,6 1 0,-2-2 16,4 0-16,6 0 0,-1-3 15,5 0 1,2 0-16,1 0 0,7 0 16,-5 0-1,3 0-15,0 0 16,2 3-16,4-1 0,-5 3 16,-19-5-16,0 0 15,20 10-15,-20-10 0,0 0 16,0 0-16,16 14 15,-16-14-15,0 0 0,2 24 16,-2-24-16,0 0 16,-10 32-16,10-32 0,-25 32 15,25-32-15,-38 36 16,38-36-16,0 0 0,-54 40 16,54-40-16,0 0 15,0 0-15,-60 30 0,60-30 16,0 0-16,0 0 15,-53 18-15,53-18 0,0 0 16,-44 0-16,18-16 16,26 16-16,0 0 0,0 0 15</inkml:trace>
  <inkml:trace contextRef="#ctx0" brushRef="#br0" timeOffset="99040.924">19464 10206 0,'10'-6'15,"-4"0"-15,-1 2 0,-3-1 16,-2-5-16,3 1 16,-3-3-16,-3 2 0,-2-4 15,-6 7-15,2 2 16,-7 5-16,-6 5 0,-2 2 16,1 5-16,0-3 15,0 6-15,-3-1 16,3 4-16,0 0 0,5 0 15,-3-3-15,9 3 16,1 1-16,9-2 0,2-2 16,8 2-16,0 1 15,1-4-15,7 1 16,2 2-16,0-2 0,2 1 16,3 1-16,-2 1 15,3-1-15,-2 0 0,-4 1 16,-5-4-16,-13-14 15,0 0-15,0 0 0,11 22 16,-11-22-16,0 0 16,0 23-16,0-23 0,0 0 15,-16 27-15,16-27 16,0 0-16,-26 34 0,-6 4 16,32-38-16,0 0 15,0 0-15</inkml:trace>
  <inkml:trace contextRef="#ctx0" brushRef="#br0" timeOffset="99904.773">19555 10408 0,'0'0'0,"0"0"0,0 0 16,0 0-16,0 0 15,5 10-15,-3 2 0,2 2 16,3-4-16,-7-5 16,2-2-16,-2 0 0,0-1 15,3 1-15,2 2 16,0-3-16,0-4 0,2-3 16,1-3-16,-3 0 15,-2-2-15,2 3 0,0-4 16,0 1-16,1 0 15,-1-3-15,-4 5 0,3 1 16,-4 1-16,2 4 16,-4-1-16,-3 3 0,-3 5 15,2 3-15,-1 5 16,-3 0-16,-1 5 0,4 0 16,-1 2-16,1 4 15,4-4-15,3 0 0,5 1 16,0-1-16,5-1 15,3-4-15,5 1 0,-1-7 16,5-1-16,0-3 16,1-5-16,3-5 15,1 0-15,1-5 0,-4-8 16,5 0-16,-29 18 16,25-29-16,-25 29 0,31-36 15,-31 36-15,36-53 0,-36 53 16,0 0-1,37-64-15,-37 64 0,33-72 16,-33 72-16,29-72 0,-12 5 16,-7 10-16,-4 11 0,-4 8 15,1 10-15,-3 5 16,0 0-16,0 6 0,-3 5 16,6 1-16,-3 4 15,2 5-15,1 2 0,-3 5 16,4 4-16,-4-9 15,8 17-15,0 8 0,-8-25 16,0 0-16,5 36 16,-5-36-16,0 46 0,0-46 15,0 0-15,3 72 16,-3-72-16,0 0 0,5 82 16,-5-82-16,0 0 15,2 88-15,-2-88 0,0 0 16,0 0-16,3 108 0,-3-108 15,0 0-15,0 0 16,0 94-16,0-94 0,0 0 16,0 0-16,0 68 15,0-68 1,0 0-16,-5 5 0,5-5 0,0 0 16,0 0-16</inkml:trace>
  <inkml:trace contextRef="#ctx0" brushRef="#br0" timeOffset="100141.073">19885 10434 0,'0'0'0,"0"0"0,5 0 16,0 0-16,12-5 15,7 2-15,5-2 0,-29 5 16,39-5-16,-14 3 15,3 2-15,-10 0 0,5 0 16,8 0-16,2 0 16,-10 0-1,-8 4-15,-4 7 0,-11-11 0,0 0 16,0 0 0</inkml:trace>
  <inkml:trace contextRef="#ctx0" brushRef="#br0" timeOffset="101697.015">14950 10729 0,'-13'18'15,"7"2"1,-2 2-16,4-5 0,-1 3 0,0-2 16,0 0-16,3 2 0,-3-1 15,2 3-15,-4-3 16,5 5-16,2-7 0,2 2 16,-2-4-16,0-2 15,0-8-15,-2-5 0,2 0 16,0 0-16,0 0 0</inkml:trace>
  <inkml:trace contextRef="#ctx0" brushRef="#br0" timeOffset="102393.319">15319 10817 0,'0'-5'0,"0"5"0,0-4 15,0 4-15,0 0 16,0 0-16,0 0 16,0 0-16,0-5 0,0 3 15,0-5-15,0-1 16,0 0-16,0 1 15,0-2-15,0 5 0,0-4 16,-4 1-16,-1-1 16,5 2-16,-3 1 0,6-2 15,-1-1-15,3 0 16,1 3-16,-1-3 16,-3 3-16,6 5 15,-1-3-15,4 3 0,-1 3 16,0 0-16,3-1 15,0 3-15,-4 3 0,-3 5 16,2-1-16,-6 2 16,1-1-16,-1-1 15,-2 6-15,0 0 0,-5 3 16,0-3-16,-6-3 16,-1 3-16,-3 0 15,3-3-15,-1 4 16,-3-4-16,3-6 0,2 3 15,4-5-15,0 1 0,2-6 16,1 1-16,4-3 0,0 0 16,0-3-16,4 1 15,1 0-15,0-4 16,8 1-16,-1 1 0,3-2 16,3 2-16,1 4 0,-2 0 15,4 4 1,0-4-1,-2 2-15,5 2 0,0 0 0,-4 1 0,0 3 16,-1 1-16,0 2 0,-19-11 31,0 0-31,0 0 0,33 6 0,-33-6 0,0 0 32,0 0-32</inkml:trace>
  <inkml:trace contextRef="#ctx0" brushRef="#br0" timeOffset="103558.116">18570 11301 0,'0'0'0,"-3"-5"0,-2 3 16,2-3-16,1-2 15,-2 1-15,10-1 16,2 4-16,1-2 0,2 0 16,2-3-16,5 6 0,2-2 15,-2 2-15,-1 4 16,-4 2-16,-3 6 16,-2 5-16,-2 0 0,-4 4 15,-2-5-15,0 8 0,0-4 16,0 4-16,-2 1 15,-4 6-15,-2-1 16,-6 0-16,-5-2 0,1 2 16,1-7-16,-4-4 15,4 2-15,-3-4 0,7-5 16,-7-2-16,5-5 16,2-6-16,3 1 0,2-7 15,3 0-15,-2-4 16,3-3-16,3-1 15,1-5-15,1 0 0,5 0 16,-1 0-16,0 4 16,6 0-16,-1 0 15,2 3-15,4 2 0,3 2 16,-2 4-16,4 5 16,2 2-16,-3 2 0,-2 5 15,0 7-15,0-1 16,-2 5-16,-4 4 0,-2-1 15,-3 5-15,0-1 16,-7-25-16,0 0 0,-3 36 16,3-36-16,-8 47 15,8-47-15,-18 61 0,18-61 16,-31 59 0,31-59-16,0 0 0,0 0 15,-39 57-15,1-11 0,38-46 16,0 0-16,0 0 15,-39 30-15,39-30 0,0 0 16,0 0-16,-30 11 16,30-11-16,-16-5 0,16 5 15,0 0-15,-5-16 16,5 16-16,0 0 0,13-20 16,-13 20-1,35-23-15,-35 23 0,38-26 0,-38 26 16,0 0-16,42-7 15,-42 7-15,0 0 0,57 7 16,0 11-16,-10 3 16,-9-2-16,-3 2 0,-35-21 15,33 18-15,-33-18 16,31 22-16,-31-22 16,0 0-16,45 25 0,31 0 15,-76-25-15,0 0 16,0 0-16</inkml:trace>
  <inkml:trace contextRef="#ctx0" brushRef="#br0" timeOffset="104061.504">19777 11301 0,'-39'11'0,"9"4"15,7 6-15,3-1 0,9 2 16,-1-2-16,1 1 15,3-4-15,6 1 0,2-2 16,2-1-16,3 0 16,4 1-16,3-3 0,6 0 15,0-6-15,2 1 16,6 0-16,1 1 0,-3 0 16,5-2-16,-5 1 15,3 0-15,-4 2 0,-23-10 16,0 0-16,0 0 15,23 14-15,-23-14 0,0 0 16,0 0-16,15 14 16,-15-14-16,5 23 0,-5-23 15,-10 29-15,10-29 16,0 0-16,0 0 0,-26 29 16,26-29-16,-38 20 15,38-20-15,0 0 0,0 0 16</inkml:trace>
  <inkml:trace contextRef="#ctx0" brushRef="#br0" timeOffset="105323.094">20170 11436 0,'0'-5'0,"0"5"0,0-3 16,0 3-16,0 0 15,5 0-15,-2 8 0,2 2 16,1 0-16,-6-2 16,2 2-16,-2-5 15,0-2-15,0 0 0,0-1 16,0-2-16,0 0 16,0-2-16,3-1 0,-1-5 31,2 0-31,2-2 0,-3 0 0,1-3 15,-1 0-15,-2-5 0,4 6 16,-3-5-16,1 7 0,-6 1 31,1 0-31,-7 5 0,2 0 0,0 4 0,-1 6 16,2 5-16,4 1 16,-3 3-16,0 4 0,-2 3 15,3 2-15,-2 2 16,6-1-16,0 3 0,6-3 15,5-2-15,5 1 16,-1-3-16,3-3 16,-2-5-16,8-2 0,2-7 15,0-1-15,-1-9 16,1 1-16,-1-5 0,-1-3 16,2-5-16,0-2 15,-5-6 1,-21 26-16,24-33 15,-24 33-15,0 0 16,21-44-16,-21 44 0,0 0 16,26-64-16,-26 64 15,0 0-15,18-73 0,-18 73 16,0 0-16,0 0 16,10-66-16,-10 66 0,0 0 15,0 0-15,6-56 16,-6 56-16,0 0 0,0 0 15,0-39-15,0 39 16,0 0-16,0-12 0,0 12 16,-3 7-16,3-7 15,0 0-15,0 23 0,0-23 16,0 0-16,5 41 16,-5-41-16,0 0 0,5 52 15,-5-52-15,0 0 16,0 0-16,7 72 0,-7-72 15,0 0-15,0 0 16,5 69-16,-5-69 0,0 0 16,0 0-16,0 55 15,0-55-15,0 0 0,0 0 16,-5 24-16,5-24 16,-5 30-16,1-35 0,-4 5 15,8 0-15,-8-20 16,3 5-16,2-6 0,-6 6 15,5 2-15,-2 0 16,1 3-16,-1 3 16,5-4-16,-4 3 0,0-2 15,2 0-15,3 3 16,0 7-16,0 0 0,10-11 16,-10 11-16,0 0 15,23-16-15,-23 16 0,0 0 16,0 0-16,39-18 15,-39 18-15,46-23 0,-46 23 16,59-28-16,-15 16 16,-13 3-16,-16 5 0,-6 4 15,-2 2-15,-7-2 16,0 0-16,0 0 0,3 15 16,-3-15-16,2 26 15,-2-26-15,5 31 0,-3-6 16,5 2-16,0-2 15,0 1-15,1-6 0,-1 1 16,1-3-16,-3 2 16,0 0-16,0-1 0,-2-2 15,-6 2-15,-2-1 16,-3-3-16,-2 3 16,-2 3-16,-5-3 0,3 2 15,14-20-15,0 0 0,0 0 16,-31 11-16,31-11 15,0 0-15,0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57" units="1/cm"/>
          <inkml:channelProperty channel="Y" name="resolution" value="1820.38892" units="1/cm"/>
          <inkml:channelProperty channel="T" name="resolution" value="1" units="1/dev"/>
        </inkml:channelProperties>
      </inkml:inkSource>
      <inkml:timestamp xml:id="ts0" timeString="2024-10-16T06:51:24.4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12709 8979 0,'-7'38'0,"2"-4"16,0 3-16,-5 2 0,-1 0 16,-5-3-16,16-36 15,-16 36-15,16-36 0,-8 41 16,8-41-16,-11 46 16,-3 10-16,-3-2 0,2-6 15,15-48-15,-16 47 16,16-47-16,0 0 0,0 0 15,-13 44-15,4-3 16,9-41-16,0 0 16,0 0-16,0 0 0</inkml:trace>
  <inkml:trace contextRef="#ctx0" brushRef="#br0" timeOffset="895.064">13364 9166 0,'-2'0'15,"-3"0"-15,-4 0 16,-6 0-16,-5 0 0,-3 0 16,-1 0-16,2 8 15,-5 4-15,-1 4 0,7-1 16,3 1-16,1 2 15,2-1-15,3 4 0,12-21 32,0 0-32,-14 28 0,9 0 0,5-28 15,0 0-15,0 0 0,4 36 16,-4-36-16,11 34 16,12-6-16,5-8 0,3-12 15,-3-5-15,4-8 16,-7-6-16,1-4 15,1-6-15,-6-2 16,3-2-16,-6-4 0,-8 1 16,-3 0-16,-7-3 0,-4 2 15,-7 2-15,-7-1 16,-3 4-16,-9 6 0,-4 0 31,-2 5-31,-2 3 0,2 2 16,3 1-16,3 2 0,6 5 0,5 2 15,7 5 1,10 1-16,4 2 16,10 1-16,12 1 0,7-4 0,4 1 0,7-3 15,-42-6 1,0 0-16,0 0 0</inkml:trace>
  <inkml:trace contextRef="#ctx0" brushRef="#br0" timeOffset="1304.078">13844 9152 0,'10'9'0,"2"-2"16,0-1-16,-7-6 0,-5 0 16,0-6-16,0 1 15,0-1-15,0 6 0,-3-5 16,-2 3-16,-6 8 16,-4 4-16,-11 10 0,5 4 15,2-1-15,-1 2 16,-7 2-1,9-1-15,4 2 0,3 1 0,9 0 16,7-6-16,5-3 16,2-2-16,4-2 0,2-7 15,-1 0-15,7-9 16,-1-3-16,2-3 16,3-6-16,-1-3 0,-2-6 15,-4 1-15,-6-7 16,-4 3-16,-4-1 15,-5 0-15,-4 3 16,-5-2-16,-2 7 0,-3 1 0,2 1 31,2 6-31,3 8 16,0-2-16,1 3 0,0 0 16,12 3-16,7-3 15,5-3-15,6 0 0,-26 3 16,0 0-16,0 0 15</inkml:trace>
  <inkml:trace contextRef="#ctx0" brushRef="#br0" timeOffset="1602.063">14753 9080 0,'5'0'16,"-1"0"-16,2 0 0,-1 0 15,5 0-15,-2 0 16,0 8-16,-3 8 0,-5 7 16,-5 6-16,-3 1 15,0 6-15,1 7 0,-1 3 16,8-46-16,-8 53 16,1 5-16,7-58 15,-10 64-15,10-64 0,0 0 16,-16 65-16,1-9 15,-1-2-15,3-12 0,2-17 16,2-9-16,9-16 0,0 0 16,0 0-16</inkml:trace>
  <inkml:trace contextRef="#ctx0" brushRef="#br0" timeOffset="2120.912">12495 9877 0,'7'-8'0,"0"3"0,1-3 16,-2 4-16,-1-5 15,-5 5-15,2-1 0,-2 2 16,0 3-16,0-3 16,0 3-16,0 6 0,0 3 15,-5 7-15,0 10 16,2 1-16,3 12 16,-3-1-16,-2-1 0,0-4 15,1 1-15,4-34 16,-5 37-16,5-37 0,0 0 15,-3 46-15,3-46 16,0 0-16,0 0 0,8 58 16,17-4-16,-25-54 15,0 0-15,0 0 0</inkml:trace>
  <inkml:trace contextRef="#ctx0" brushRef="#br0" timeOffset="2618.508">13246 9946 0,'0'0'16,"0"0"-16,0 0 16,0-6-16,0 5 0,0-5 15,0 1-15,-6 5 0,-1 7 16,-4 6-16,-3 8 15,-2-3-15,3 6 0,4-4 16,-3 1-16,5 2 16,2 2-16,3-2 0,2 1 15,6-5-15,0 2 16,1-2-16,4-7 16,-1 1-16,2-8 0,4 0 15,5-7-15,1-6 16,3-2-16,0-4 15,-2 0-15,-3-8 0,-1 2 16,-4-3-16,-5 1 16,-2-2-16,-8 4 0,-5-3 15,-5 2-15,-1 3 16,-6 3-16,-4 1 0,0 1 16,-4 3-16,1 2 15,4 3-15,2 5 0,2 0 16,6 9-1,2 4-15,6-1 0,6 6 16,10-2-16,2-3 16,-16-13-16,0 0 0,0 0 15</inkml:trace>
  <inkml:trace contextRef="#ctx0" brushRef="#br0" timeOffset="3068.011">13911 10041 0,'0'0'0,"0"0"15,0 0-15,0 0 0,0 0 16,0 0-16,-2 0 16,-11 8-16,-5 2 0,-6 3 15,1 5-15,4 0 16,8 0-16,0 0 15,0 2-15,6 1 0,3 0 16,2 2-16,5-3 16,6-5-1,3-2-15,2-2 0,2 0 0,2-7 16,2-1-16,0-6 0,-1-5 16,2-1-1,-3-2-15,3-5 0,-4 4 16,-5-6-16,2 0 0,-6 0 15,-2 0-15,-8 0 0,-8 1 16,-2 0-16,-8 0 16,-2-4-16,-1 6 15,1-1-15,0 8 0,2 3 16,2 3-16,11 4 16,0 3-16,10 1 0,6-1 31,9 0-31,-20-5 0,0 0 0,0 0 0</inkml:trace>
  <inkml:trace contextRef="#ctx0" brushRef="#br0" timeOffset="3500.96">14532 10070 0,'5'0'0,"-5"0"0,2 0 16,-2 0-16,0 0 0,0 0 15,0 0-15,-2 0 16,-10 0-16,-3 0 16,-10 0-16,2 0 0,-2 5 15,-1 5-15,3 5 16,8 0-16,4 0 0,5-1 16,2-1-16,4 1 15,5 0-15,3 1 0,5-3 16,4-1-16,4 0 31,0-4-31,2 1 16,-3-5-16,1-1 0,0-7 0,-1-3 0,1-2 15,-4-3-15,-4 1 16,-3-1-16,-2 3 16,-5-7-1,-9 2-15,-4 0 0,-1 0 16,-3 5-1,-4 3-15,-2 3 0,1 4 16,4 4-16,6 0 16,9 3-16,7 1 0,-7-8 15,0 0-15,0 0 0</inkml:trace>
  <inkml:trace contextRef="#ctx0" brushRef="#br0" timeOffset="3962.107">15117 10524 0,'6'7'0,"-2"2"16,-1-4-16,2-3 16,-5-2-16,3 2 15,-6-2-15,-2 4 0,-8 3 16,-7 0-16,-10 7 0,0-5 15,0-1-15,-4 0 16,-4-2-16,38-6 0,-52 7 16,52-7-16,-86 10 15,-48-2-15,-35-1 16,13-4-16,9-8 0,18 0 16,6-3-16,-6 3 15,-5-5-15,0-1 0,-6 4 16,-1-1-16,-2 1 15,-1 2-15,3-4 0,0 4 16,10-4-16,11-2 16,-4 4-16,-1-2 0,4 7 15,12-4-15,11 5 16,98 1-16,-92 0 0,92 0 16,-91 0-16,91 0 15,0 0-15,0 0 0,-93 0 16,93 0-16,-110-14 15,110 14-15,0 0 16,0 0-16</inkml:trace>
  <inkml:trace contextRef="#ctx0" brushRef="#br0" timeOffset="4629.594">11011 9497 0,'22'0'0,"2"0"0,7 0 16,-5 0-16,4 0 16,2 0-16,0 0 15,7 0-15,-1-5 0,-38 5 16,51-6-16,-51 6 16,64-10-16,12 3 0,-7-1 15,-13-6-15,-13 2 0,-43 12 16,41-18-16,-41 18 15,39-24-15,-39 24 16,0 0-16,0 0 0,31-29 16,-31 29-16,10-39 15,-10 39-15,0 0 16,-2-40-16,2 40 0,-19-45 16,-9-3-16,1 8 15,-1 9-15,2 14 0,26 17 0,-29-13 16,29 13-16,0 0 15,0 0-15,-31 2 0,31-2 16,-28 14-16,28-14 16,-23 31-16,23-31 0,-10 46 15,10-46-15,-3 76 16,3-76-16,-4 97 0,4-97 16,0 0-16,9 117 15,12 3 1,-6-15-16,-5-33 15,-7-18-15,-3-54 0,0 0 16,5 49-16,-5-49 0,3 59 16,-3-59-16,0 0 15,6 67-15,0 8 0,-6-75 16,0 0-16,0 0 0</inkml:trace>
  <inkml:trace contextRef="#ctx0" brushRef="#br0" timeOffset="6512.099">12561 10683 0,'0'34'0,"0"-15"0,0-5 16,0-6-16,0-1 15,0-1 1,0-6-16,0 0 0,0-4 0,0 2 31,0-1-31,0 1 0,0 2 16,5-2-16,-3 4 0,1-2 0,0 2 16,-1 1-1,4 3-15,-4-6 16,-2 1-16,3-1 15,-6 0-15,3 0 16,0 4-16,-2-4 0,2 0 16,0 2-16,0 3 15,-4 2-15,0 4 16,-2 2-16,4 5 0,-3-3 16,-3 3-16,8-18 15,0 0-15,-10 29 0,10-29 16,0 0-16,-7 43 15,7-43-15,0 0 0,-13 67 16,-1 2-16,5-6 16,1-13-16,2-11 0,6-39 15,0 0-15,0 0 16,-5 31-16,5-31 0,0 0 16,0 0-16,-2 27 15,2-27-15,0 0 0,0 0 16,-3 26-16,3-26 15,0 0-15,0 0 0,0 16 16,8-9-16,3-3 16,3-10-16,7-2 15,2-2-15,-23 10 0,0 0 16,0 0-16</inkml:trace>
  <inkml:trace contextRef="#ctx0" brushRef="#br0" timeOffset="7085.294">13310 10876 0,'-7'2'0,"2"2"16,2-3-16,1-1 0,-4 0 16,-1 0-16,2 3 15,-9 5-15,-1 4 0,-3 5 16,2 0-16,4 4 16,1-4-16,1 4 15,1 4-15,-3 4 0,5 0 16,2 1-16,5-1 15,0-29-15,0 0 0,5 31 16,-5-31 0,0 0-16,12 29 0,-12-29 15,0 0-15,26 27 16,-26-27-16,39 18 0,-1-11 0,1-7 16,-3-5-1,-3-8-15,-7-4 0,-3-2 0,-2-3 16,-7-1-16,-1-4 15,-6 0-15,-7-2 16,-7-2-16,-3 3 0,-2-3 16,-7 3-16,2 5 15,-6 2-15,0 3 0,-1 9 16,3-2-16,-3 11 16,6 0-1,-1 5-15,6 8 0,5-1 0,6 5 16,8-5-1,5 0-15,-11-12 0,0 0 0,0 0 16</inkml:trace>
  <inkml:trace contextRef="#ctx0" brushRef="#br0" timeOffset="7601.273">13861 10889 0,'0'7'0,"0"3"0,0-2 15,5-4-15,-2-3 16,3 3-16,-1-4 0,-5 0 31,3 0-31,-3 0 0,-3 2 0,-2 3 16,-9 5-16,-3 3 16,-4 0-16,-1-1 0,4 6 15,-1 0 1,4 5-16,2 0 15,3 3-15,5 0 0,9-1 16,0-1-16,9-3 0,2-4 16,0 2-16,6-7 15,-2 0-15,5-4 16,1-5-16,7-3 0,-1-5 16,-2-3-16,-2-2 15,-1 0-15,0-3 16,-7-5-16,-3 1 0,-4-5 15,-3 2-15,-3-1 0,-6-2 16,0-1-16,-9-1 16,-2 2-16,-7-1 0,3 5 15,-6 1-15,-1 2 16,1 4-16,3 6 0,3 5 16,5 1-16,0 5 15,7 2-15,8 5 16,6 5-16,1-5 0,7 0 15,3-1-15,4-3 16,-26-8-16,0 0 0,0 0 16</inkml:trace>
  <inkml:trace contextRef="#ctx0" brushRef="#br0" timeOffset="7984.406">14434 11060 0,'8'2'16,"-1"4"-16,0-3 15,8-1-15,-4 1 0,6-3 16,-6 0-16,-2 0 15,-3 0-15,-1 0 0,-5 0 16,5-3-16,-5 1 16,-8-4-16,-8 3 15,-1 9-15,-5 8 0,-1 4 16,7-4-16,-1 4 16,5-2-16,-2 1 0,7 2 15,0-2-15,4 0 16,3-2-16,5-2 0,2-1 15,3-1-15,1-4 16,4 3-16,1-2 16,9-2-16,0-5 0,7 3 15,2-8-15,-4-3 16,-2-1-16,-3-2 0,-1-2 0,-6-2 16,-8-1-1,-10-2-15,-14-7 0,-13 2 16,-19-7-16,-28-5 0,-16 3 15,-38-7-15,-32 0 16,-4 2-16,164 36 0,0 0 16,0 0-16</inkml:trace>
  <inkml:trace contextRef="#ctx0" brushRef="#br0" timeOffset="10143.932">11275 10796 0,'-21'-15'0,"-4"1"15,1 5-15,-4 1 0,-7 3 16,-7 3-16,42 2 0,-45 2 16,45-2-16,0 0 15,-60 13-15,60-13 0,0 0 16,0 0-16,-56 25 16,56-25-16,0 0 0,-38 39 15,38-39-15,-12 49 16,12-49-16,9 52 15,20-1-15,3-4 0,6 0 16,-38-47-16,45 46 16,-45-46-16,43 51 0,-43-51 15,43 55-15,-43-55 16,37 62-16,-9-7 16,-13 0-16,-9-14 0,-10-10 15,-1-8-15,-3-3 16,-7-2-16,3-6 0,-3-4 15,-2-5-15,-7-6 16,9-5-16,-3-4 16,-2-6-16,20 18 0,-19-22 15,19 22-15,0 0 0,-16-34 16,16 34-16,-10-47 16,10-14-16,10 7 15,6 2-15,4 9 0,8 4 16,3 6-16,6 5 15,-5 2-15,-4 8 16,1 3-16,-3 1 0,2 5 16,-7 1-16,-2 0 0,0 2 15,-4 1-15,-15 5 16,0 0-16,0 0 0</inkml:trace>
  <inkml:trace contextRef="#ctx0" brushRef="#br0" timeOffset="10738.669">10730 11937 0,'0'0'15,"0"0"1,0 0-16,0 0 0,14-9 0,3 2 16,6-11-16,-9 0 15,-7 0-15,-7 5 0,-5-1 16,-8 5-16,-4-1 16,-7-1-16,-5-2 0,-3 6 15,-6 2-15,0 2 16,0 3-16,3 3 0,5 2 15,3 2 1,8 6-16,6 0 0,1 2 0,10 1 16,4 2-16,7 0 15,-2 6-15,10-1 16,3 2-16,4 4 0,0 0 16,-4 3-16,-2 1 15,-5 1-15,0-2 16,-4-1-16,-3-2 0,-6-29 15,0 0-15,0 0 0,0 25 16,0-25-16,0 0 16,-8 19-16,-2-9 0,-2-7 15,-2-10-15,7-4 16,-3-5 0,5-2-16,0-2 0,5-1 0,5-3 15,8 1 1,10 5-16,13 0 0,7 4 15,19-3-15,-1 3 0,4 1 16,4-3-16,-69 16 0,0 0 16,0 0-16</inkml:trace>
  <inkml:trace contextRef="#ctx0" brushRef="#br0" timeOffset="11241.347">11152 11795 0,'0'0'0,"0"0"0,0 0 16,0 0-16,0 0 0,0 0 15,15 2-15,16 11 16,15 6-16,-5-2 0,-2 2 31,-6-5-31,-2-1 16,-31-13-16,36 13 0,-36-13 15,0 0-15,0 0 16,46 18-16,-46-18 0,0 0 16,0 0-16,61 23 15,-61-23-15,0 0 16,0 0-16,54 21 0,-54-21 16,0 0-16,0 0 15,42 18-15,-42-18 0,19 20 16,-19-20-16,0 18 15,0-18-15,-19 18 0,19-18 16,-42 20-16,-19 2 16,-3 0-16,2-1 15,62-21-15,0 0 0,-62 20 16,62-20-16,0 0 16,0 0-16,-61 22 15,61-22-15,0 0 0,0 0 16,-57 23-16,57-23 0,0 0 15,0 0-15,-41 20 16,41-20-16,-19 12 0,22-9 16,-3-3-16,0 0 15,0 0-15</inkml:trace>
  <inkml:trace contextRef="#ctx0" brushRef="#br0" timeOffset="11801.978">12255 11915 0,'0'0'0,"0"0"0,0 0 15,0 0-15,0 0 16,0 0-16,0 0 0,-3 0 15,-10 0-15,-4 6 16,-9 1-16,-5 2 0,1 4 16,8 1-16,-5 4 15,7 1-15,-2 3 16,2 4-16,20-26 0,-18 31 16,18-31-16,0 0 15,-10 41-15,10-41 0,0 0 16,-6 52-16,6-52 15,11 66-15,-11-66 16,0 0-16,23 62 0,-23-62 16,0 0-16,40 46 0,-40-46 15,0 0-15,52 28 16,-52-28-16,62 11 16,-62-11-16,65-6 0,-65 6 15,65-20-15,-7-8 16,-10-11-16,-10 3 0,-9-2 15,-10 1-15,-7 1 16,-10 4-16,-4-4 0,-8 2 16,-13 1-16,-9-1 15,-24 3-15,-13 4 0,-14 4 16,-36-4-16,-44 1 16,-23 4-16,-2 5 0,188 17 15,0 0-15,0 0 16</inkml:trace>
  <inkml:trace contextRef="#ctx0" brushRef="#br0" timeOffset="17520.048">13985 13494 0,'0'35'0,"0"-5"0,0 1 16,0 0-16,0 5 0,-5 1 15,-1 3-15,6-40 16,-15 43-16,15-43 0,0 0 16,-15 49-16,15-49 15,-18 56-15,1 6 16,1-6-16,3-9 0,2-11 15,3-11 1,8-25-16,0 0 0,-2 18 16,2-5-16,5-5 0,9-8 15,-14 0-15,20-17 16,-20 17-16,0 0 0,0 0 16</inkml:trace>
  <inkml:trace contextRef="#ctx0" brushRef="#br0" timeOffset="18154.284">14340 13613 0,'0'2'0,"0"4"0,0-4 16,0 1-16,0 0 0,0-3 15,0 0-15,0 0 16,0 2-16,-11 3 16,-4 3-16,-8-1 0,-1 4 15,0 4-15,7 1 0,-4 5 16,2-1-16,-2 8 16,21-28-16,0 0 15,-23 33-15,23-33 0,-18 46 16,18-46-16,0 0 15,-13 65-15,13-65 16,0 0 0,0 69-16,0-69 0,0 0 0,0 0 15,16 61-15,-16-61 16,0 0-16,35 53 16,-35-53-16,48 30 0,-48-30 15,54 16-15,-54-16 16,58-3-16,-58 3 15,54-15-15,-54 15 0,47-32 16,-3-6-16,-10-7 0,-5 5 0,-10 1 31,-3 1-31,-6 7 0,-5 0 0,-2 1 0,-3 1 16,-3 1-16,-4 6 31,-8 1-31,1 4 16,-5-1-16,-2 7 0,-6 0 15,-1 6-15,0 5 16,2 3-16,-1 4 0,1 1 16,2 7-16,2 4 15,8 0-15,10 5 0,7-3 16,7-2-16,6-10 16,-16-9-16,0 0 0,0 0 15</inkml:trace>
  <inkml:trace contextRef="#ctx0" brushRef="#br0" timeOffset="18786.783">15062 13757 0,'-2'9'0,"-3"2"16,3-6-16,-1-3 0,1 2 16,2-2-16,0-2 15,-6 3-15,-2 4 0,-9 1 16,-6 2-16,-8 1 0,8-1 16,-3 5-16,3 2 15,0 0-15,2 3 16,21-20-16,-21 29 0,21-29 15,0 0-15,-17 38 16,17-38-16,-12 47 0,12-47 16,0 0-16,0 55 15,0-55-15,14 55 0,-14-55 16,33 41-16,-33-41 16,0 0-16,0 0 0,43 31 15,17-19-15,-60-12 16,75 16-16,-75-16 15,0 0-15,69-18 0,-10-16 16,-9-2-16,-15 0 16,-9-1-16,-9 0 15,-5 9-15,-6 4 0,-2-1 16,-4 3-16,-5-5 0,-7 4 16,0 0-1,-3 2-15,-3 1 0,-6 7 0,1 0 16,-3 6-16,3 1 15,-4 3-15,3 6 0,3 5 16,1 4-16,-1 2 16,3 4-16,8 6 0,5-2 15,8 1-15,2-5 0,2-7 16,-7-11-16,0 0 16,0 0-1</inkml:trace>
  <inkml:trace contextRef="#ctx0" brushRef="#br0" timeOffset="19336.475">15726 13929 0,'0'0'0,"0"0"0,0 0 16,0 0-16,0 0 16,0 0-16,0 0 0,0 0 15,-10 0-15,-14 0 0,-9 0 16,1 8-16,5 7 16,4-1-16,-1 2 15,4 2-15,2 4 0,-1 0 31,4 5-31,2 0 0,8-1 16,5-26-16,0 0 0,0 31 0,0-31 16,0 0-16,7 34 15,-7-34-15,0 0 0,21 35 16,-21-35-16,0 0 0,0 0 16,37 30-16,16-5 15,4-14-15,-12-7 16,0-9-16,-7-5 0,-5-2 15,-4-3-15,-4-3 16,1-7-16,-9-1 16,-2-2-16,-5-3 15,-6 1-15,-8-5 0,-8-1 16,-11 1-16,-2-3 0,-18-4 31,-9 6-31,-4 8 0,-6 2 16,-5 5-16,67 21 0,-76-25 15,76 25-15,0 0 0,0 0 16</inkml:trace>
  <inkml:trace contextRef="#ctx0" brushRef="#br0" timeOffset="21666.289">12812 14754 0,'-15'-21'0,"-1"-3"0,2 4 16,-2-3-16,1-3 0,7 2 15,0-1 1,6 2-16,2 0 0,2 3 0,3 2 16,2 2-16,8 2 0,1 7 15,7 3-15,0 1 16,3 6-16,2 1 0,4 2 15,-1 3-15,0 1 16,-4-1-16,5-1 0,-6-1 16,0 0-1,-26-7-15,32 7 0,-32-7 16,0 0-16,0 0 0,31 2 16,-31-2-16,0 0 0,0 0 15,37-9-15,-37 9 16,0 0-16,26-24 15,-26 24-15,23-41 0,-7-13 16,-13 4-16,-8 7 16,-4 8-16,-1 6 0,0 3 15,0 0-15,-5 3 16,1 3-16,2 4 16,0 7-16,-2 0 0,4 5 15,-3 4-15,13 0 16,0 0-16,-17 9 0,17-9 15,-19 24-15,19-24 0,-26 33 16,2 8-16,-5 16 16,3-1-16,8 3 15,3-1 1,-1 0-16,1 1 0,8 0 0,1 0 16,4 0-1,-6 0-15,-3-3 0,3-4 0,3-4 16,0-1-16,5-47 15,0 0-15,-5 49 0,5-49 16,0 0-16,0 0 0,-2 50 16,2-50-16,0 0 15,0 0-15,-3 54 0,3-54 16,0 0-16,0 0 16,0 42-16,0-42 15,0 0-15,0 0 0,0 28 16,0-28-16,0 0 0,0 0 15,0 24-15,0-24 16,0 0-16,0 0 16,3 10-1,-3-10-15,0 0 16,0 0-16,0-6 0,0-22 16,0 28-16,0 0 15,0 0-15</inkml:trace>
  <inkml:trace contextRef="#ctx0" brushRef="#br0" timeOffset="22660.792">11971 13593 0,'-5'-32'0,"-6"7"0,-3 0 0,0 7 15,-4 0-15,0 7 16,-5 1-16,-3 4 0,-6 4 16,-3-1-16,35 3 15,-38 3-15,38-3 0,0 0 16,0 0-16,-41 13 16,41-13-16,0 0 0,-35 28 15,35-28-15,-29 47 16,20 3-16,9 0 0,6-4 15,4-3-15,0-2 16,-10-41-16,12 36 16,-12-36-16,0 0 0,0 0 15,5 39-15,-5-39 16,0 0-16,0 0 0,-5 38 16,5-38-16,0 0 15,0 0-15,-15 26 0,15-26 16,0 0-16,0 0 15,-11 5-15,11-5 0,-12-14 16,12-13-16,6-1 16,6 2-16,10 1 0,0 1 15,7 7-15,4 6 16,-3 4-16,-4 4 16,-2 3-1,-5 3-15,-7-3 0,0 1 0,-1 3 0,-3-4 16,-3 0-16,-1 2 15,3-2-15,-3 2 16,4-2-16,7 3 16,5-3-1,4 0-15,4 0 0,2-3 0,2-1 0,-1-7 16,2 2 0,2-5-16,-35 14 0,0 0 0,0 0 15</inkml:trace>
  <inkml:trace contextRef="#ctx0" brushRef="#br0" timeOffset="22920.837">12424 13541 0,'0'0'0,"0"0"0,0 0 0,0 0 16,0 0-16,0 11 15,-8 12-15,-4 15 0,-4-4 16,2-4-16,-2 0 15,4-1-15,1 5 0,-4 1 16,15-35 0,-21 47-16,-7 12 0,-4 0 0,5-2 15,27-57-15,0 0 32,-26 53-32,26-53 0,-39 55 15,39-55-15,0 0 16,0 0-16</inkml:trace>
  <inkml:trace contextRef="#ctx0" brushRef="#br0" timeOffset="23451.935">11579 14362 0,'0'6'16,"-6"1"-16,1 4 0,2 1 15,0-3-15,3-2 16,8-5-16,2 1 16,11 0-16,10 0 0,3 2 15,-1-1-15,-2-1 0,-1 0 16,3-3-16,1 2 16,-34-2-16,0 0 15,0 0-15,37 6 0,-37-6 16,0 0-16,0 0 15,32 2-15,-32-2 0,0 0 16,0 0-16,28 4 16,-28-4-16,21 9 15,-21-9-15,0 0 0,7 20 16,-7-20-16,-2 29 16,2-29-16,-12 36 0,12-36 15,-19 45-15,19-45 16,-25 61-16,25-61 15,-28 63-15,28-63 0,-24 65 16,3-4-16,3-5 0,1-10 16,2-9-16,4-9 15,2-5-15,9-23 16,0 0-16,-12 18 0,6-3 16,3-8-16,0-3 0,3-8 15,3-5-15,-3 9 16,0 0-16,3-31 15,-3 31-15,0 0 0,0 0 16</inkml:trace>
  <inkml:trace contextRef="#ctx0" brushRef="#br0" timeOffset="23671.627">11599 14720 0,'-9'7'0,"2"1"16,-1 0-16,3-3 0,3-2 15,-1 0-15,8-1 16,5-2-16,16 0 0,9 0 15,9 0-15,4 2 16,-4 4-16,3 1 16,-3 4-16,-44-11 0,0 0 15,46 7-15,-46-7 16,59 5-16,-59-5 0,69-5 16,-69 5-16,0 0 15,0 0-15</inkml:trace>
  <inkml:trace contextRef="#ctx0" brushRef="#br0" timeOffset="24382.929">13805 14555 0,'0'16'16,"0"-5"-16,0 0 16,0-6-16,0 1 0,0-3 15,0-3-15,0 2 16,0-2-16,-7 0 0,-8 3 31,-5 7-31,-1 0 0,0 3 0,4 0 16,-7 2-16,2 3 0,2 6 15,2 1-15,18-25 0,0 0 16,-17 33-16,17-33 16,0 0-16,-11 45 15,11-45-15,-7 61 16,7-61-16,7 61 16,-7-61-16,0 0 0,0 0 15,26 52-15,-26-52 0,0 0 0,44 41 16,-44-41-1,56 18-15,-56-18 0,59 3 0,-59-3 32,51-17-32,-8-10 0,-8-7 0,-10-2 15,-7-2-15,-13 4 0,0-2 32,-5-2-32,-5 2 15,-5 5-15,0 1 0,0 1 16,-3 4-16,-2 4 15,-3 6-15,4 4 16,1 4-16,6 1 0,-1 6 16,8 6-16,5 1 15,8-2-15,-1 1 16,-12-6-16,0 0 0,0 0 16</inkml:trace>
  <inkml:trace contextRef="#ctx0" brushRef="#br0" timeOffset="24794.327">14539 14517 0,'0'2'0,"0"0"15,0 2-15,0-4 16,0 0-16,0 0 0,0 0 16,0 5-16,0 10 15,-4 16-15,-1 7 0,0 6 16,-1-3-16,-2 5 16,3-2-16,5-44 0,-12 54 15,12-54-15,0 0 16,-14 61-16,14-61 15,-13 70-15,0-3 0,6-8 16,2-14-16,5-11 16,0-8-16,2-8 0,-2-3 15,8-4-15,0-9 16,7-2-16,-15 0 0,0 0 16,19-23-16,-19 23 15,0 0-15,0 0 0</inkml:trace>
  <inkml:trace contextRef="#ctx0" brushRef="#br0" timeOffset="25169.819">15072 14548 0,'0'0'16,"0"0"-16,6 0 15,-3 0-15,2 0 0,0 0 16,-5 0-16,6 9 16,0 7-16,-5 9 0,-1 4 15,-5 2-15,-1 2 16,-4 3-16,3 6 0,-4-2 16,11-40-16,-12 49 15,12-49-15,-11 55 16,11-55-16,0 0 0,-10 61 15,7 6-15,1-3 16,-1-13-16,1-10 0,2-41 16,0 0-16,-3 29 0,8-9 15,0-5-15,5-1 16,1-7-16,1-7 0,9-2 16,-21 2-16,0 0 15,0 0-15</inkml:trace>
  <inkml:trace contextRef="#ctx0" brushRef="#br0" timeOffset="25548.417">15736 14640 0,'-3'10'15,"3"3"-15,3-4 0,2 0 16,-3-4-16,-2-2 16,3 2-16,-3 2 0,2 12 15,1 4-15,0 5 16,-6 6-16,-5-2 16,1 8-16,-6 0 0,13-40 15,-18 52-15,18-52 16,-19 61-16,19-61 0,-22 70 15,3-7-15,3-3 16,16-60-16,0 0 0,-8 59 16,8-59-16,0 0 15,0 0-15,-9 49 0,9-49 16,0 0-16,0 41 16,10-21-16,-10-20 0,0 0 15,0 0-15</inkml:trace>
  <inkml:trace contextRef="#ctx0" brushRef="#br0" timeOffset="26083.408">16479 15536 0,'-2'5'0,"-1"3"0,1-3 16,2 2-16,-3 0 0,-4 0 16,-7-2-16,0 3 15,-10 1-15,1-1 0,2 0 16,-1-1-16,-8 1 15,-5-3-15,35-5 0,-44 11 16,44-11-16,-63 11 16,-20 2-16,83-13 0,-95 12 15,-33 1-15,-18-1 16,7 1-16,8-5 0,16 0 16,-1-8-16,7-2 15,-5-1-15,-2-3 0,-4 1 16,-1 3-16,1-3 15,5 3-15,-7-4 16,0 3-16,-2-4 16,4 1-16,6-4 0,5 6 15,3 0-15,9 3 0,9-3 16,-1 0-16,89 4 16,-93-4-1,93 4-15,-105-4 0,105 4 0,-111-15 16,-6-11-16,117 26 0,0 0 15,0 0-15</inkml:trace>
  <inkml:trace contextRef="#ctx0" brushRef="#br0" timeOffset="27281.707">13793 15886 0,'0'0'0,"0"0"16,0 0-16,0 0 16,0 0-16,0 0 0,0 0 15,0 0-15,0 0 16,-3 0-16,-13 0 0,-12 5 15,-5 2-15,-4 3 16,4 7-16,8-3 0,-3 4 16,2-3-16,26-15 15,-27 23-15,27-23 0,-29 32 16,29-32-16,-28 38 16,28-38-16,0 0 0,-25 58 15,25-58-15,-15 68 16,13-1-16,8-11 0,5-9 15,2-11-15,4-9 16,-2 0-16,6-6 16,2-5-16,4-3 0,-27-13 15,29 5-15,-29-5 0,36 0 16,-36 0-16,40-10 16,-40 10-16,42-20 0,-42 20 15,51-36-15,-8-7 16,-6-1-16,-8 1 15,-7 2-15,-3-1 0,-7 3 16,-6 3 0,-1 3-16,-3 0 0,-4 2 15,-6 3-15,-2-1 16,-5 1-16,-4 5 0,-2 3 16,-2 5-16,-2 1 0,-3 7 15,-1 2-15,-1 5 16,4 2-16,0 6 0,2 1 15,4 7-15,7-1 16,6 10-16,2-3 0,5 4 16,5 2-16,6-2 15,8-1-15,9-4 0,7-3 16,-35-18-16,0 0 16,0 0-16</inkml:trace>
  <inkml:trace contextRef="#ctx0" brushRef="#br0" timeOffset="27799.672">14356 16231 0,'0'0'0,"0"0"0,0 0 16,0 0-16,6-4 0,2-1 16,2-6-16,-5 6 15,-5 3-15,-5 4 16,5 0-16,-2-2 0,2 0 15,0 0-15,-18 7 16,-8 2-16,-12 9 0,9 3 16,9-1-16,2-2 15,11 0-15,-1 2 0,8 2 16,0 1-16,5-3 16,-2 3-16,4 2 0,2-1 15,2-4-15,2-4 16,6 0-16,1-7 0,5 2 15,-1-4-15,-1-4 16,3-6-16,-2-4 16,5-6-16,-4-3 0,-3-2 15,-2-4-15,0-5 0,-4-1 16,-3-3-16,-6-4 16,-2 2-16,-2 2 15,-6-3-15,-2 1 0,-2 1 16,-8-1-16,-3 6 0,-1 1 15,-1 5-15,1 3 16,-4 3 0,6 5-16,-4 7 0,4 6 15,1 3-15,6 6 0,5 1 16,7 3-16,8-2 0,5 1 16,6 1-16,2-5 15,-23-11-15,0 0 0,0 0 16</inkml:trace>
  <inkml:trace contextRef="#ctx0" brushRef="#br0" timeOffset="28303.929">15046 16211 0,'4'-5'0,"1"0"0,2-3 0,1 1 15,-2 1-15,-1 2 16,-3-1-16,-2-1 0,-5-2 15,-3 6-15,-7-1 16,-3 1 0,-2 4-16,-3 3 0,0 11 15,-1-1-15,8 5 0,-3-1 0,9-1 16,-1 0 0,7-3-16,2 3 0,4 3 15,5 1-15,3 0 0,5-3 16,1 1-16,5-4 0,1 4 15,1-9-15,0 0 16,3-6-16,0-5 0,2-3 31,-5-5-31,3 1 0,-5-8 0,-2-4 16,0-3-16,-4-6 0,-2 2 16,-6-3-16,-4 1 31,-6-3-31,1 0 0,-8 1 15,-3-1-15,-2 3 0,-6 0 0,-2 5 16,3 2-16,0 6 16,-4 2-16,3 5 0,1 2 15,4 6-15,6 3 16,2 8 0,11 2-16,2-1 15,11 1-15,1-5 0,-17-8 16,0 0-16,0 0 15</inkml:trace>
  <inkml:trace contextRef="#ctx0" brushRef="#br0" timeOffset="28848.712">15726 16123 0,'0'0'16,"0"0"-16,0 0 0,0 0 15,0 0-15,0 0 16,-6-4-16,-2 1 0,1-1 16,0-2-16,-5 6 15,-3-2-15,-6 4 0,6 4 16,-5 5-16,-1 3 15,-1 1-15,1 9 0,8-2 16,3 0-16,5-5 16,0 6-16,2 3 0,3 0 15,0 1-15,8 2 16,-8-29-16,12 29 0,-12-29 16,0 0-16,21 33 15,-21-33-15,33 33 0,-33-33 16,0 0-16,46 29 15,-46-29-15,51 20 0,-51-20 16,55 3-16,-11-9 16,-6-11-16,-19-3 0,0-7 15,-14-7-15,-5-2 16,-8-4-16,-8-4 16,-14-10-16,-6-3 0,-12 0 15,-12 4-15,-6-1 16,-26-7-16,-16-6 0,1 8 15,3 7-15,104 52 0,0 0 16,0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57" units="1/cm"/>
          <inkml:channelProperty channel="Y" name="resolution" value="1820.38892" units="1/cm"/>
          <inkml:channelProperty channel="T" name="resolution" value="1" units="1/dev"/>
        </inkml:channelProperties>
      </inkml:inkSource>
      <inkml:timestamp xml:id="ts0" timeString="2024-10-16T06:52:24.1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20270 6179 0,'33'-10'15,"6"-1"-15,3-2 16,-4 1-16,2-1 15,2-3-15,18-1 0,6-4 16,0 3-16,3 0 0,1 0 16,-1 3-16,-3-1 15,-66 16-15,65-9 16,-65 9-16,64-5 0,0-1 16,-11 6-16,-9 0 15,-7 0-15,-37 0 0,27 0 16,-27 0-16,0 0 15,0 0-15</inkml:trace>
  <inkml:trace contextRef="#ctx0" brushRef="#br0" timeOffset="854.72">22515 5527 0,'0'0'0,"0"0"0,0 0 15,0 0-15,0 0 16,0 0-16,0-6 0,0 4 15,0-3-15,-5 0 16,1 5-16,1-3 16,-5 3-16,-2 0 15,0-2-15,-4-3 0,2-3 16,0 1-16,1-2 16,5 2-16,5 2 0,-2-1 15,3-1-15,3 0 16,0-2-16,6 4 15,1-3-15,1 3 16,3-2-16,5 0 0,2 4 16,2-2-16,1 2 0,7 3 15,-3 0-15,1 3 16,-1 2-16,3 3 0,-4 1 16,0 7-16,-4 0 15,-2 1-15,-7 2 0,-5 1 16,-5 3-16,-4-2 15,-6 2-15,-4 0 16,-7-1-16,-1 0 0,-4 1 16,-3-3-16,3-2 0,0 0 15,1-3-15,3 2 16,1-3-16,2-2 0,6-1 16,-1-3-16,4-3 15,6 0-15,2-2 16,4 2-16,2-3 0,5 0 15,2-2 1,0 0-16,6 4 0,-21-4 0,0 0 16,28 1-16,-28-1 0,35 11 15,-35-11-15,0 0 16,47 16-16,5 10 0,4-1 16,-9-2-1,-9-2-15,-19 4 0,-11-4 16,-12 0-16,-5-1 0,-5-2 15,-7 5-15,-5-2 16,-7-3-16,-5 0 0,-5 3 16,-12-1-16,1 3 15,-5 1-15,59-24 0,-62 19 16,62-19-16,-71 22 16,71-22-16,-94 25 0,94-25 15,0 0-15,0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57" units="1/cm"/>
          <inkml:channelProperty channel="Y" name="resolution" value="1820.38892" units="1/cm"/>
          <inkml:channelProperty channel="T" name="resolution" value="1" units="1/dev"/>
        </inkml:channelProperties>
      </inkml:inkSource>
      <inkml:timestamp xml:id="ts0" timeString="2024-10-16T07:00:22.9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28950 8043 0,'0'0'0,"4"11"16,-2 9-16,4 12 15,0 4-15,-6-4 16,2 4-16,-2 0 0,-2-10 15,-2-3-15,2-3 16,0 3-16,2-23 0,0 0 16,0 0-16,2 23 15,-2-23-15,0 0 0,0 0 16,2 27-16,-2-27 16,0 0-16,0 17 15,4-7-15,-4-6 0,2-9 16,0-6-16,3-4 15,-2-3-15,0-3 0,-1 1 16,1-3-16,-1-1 16,-2 1-16,2 3 15,-2-4-15,7 4 0,-2-1 16,6-2-16,1 3 16,3 0-16,-4 4 15,5 0-15,1 7 0,-2 3 16,0 3-16,0 6 15,2 5-15,2 2 16,-5 8-16,-8 6 0,-6 3 16,0 1-16,0 7 0,-4-3 15,4-32-15,0 0 16,0 42-16,0-42 0,0 0 16,0 0-16</inkml:trace>
  <inkml:trace contextRef="#ctx0" brushRef="#br0" timeOffset="772.106">29250 8161 0,'0'0'16,"0"0"-16,0 0 0,0 0 15,0 6-15,0-1 16,0-3-16,-6 2 15,1-3-15,0-1 0,0 0 16,-3 0-16,4 0 16,1 0-16,3 3 0,-2 4 15,2 7-15,0 1 16,0-2-16,-5 0 16,3 2-16,2 0 0,0 4 15,2-2-15,3 6 16,0-2-16,-3 3 0,2-1 15,2 0-15,-1-1 16,-3 2-16,1-6 16,-3-18-16,0 0 0,0 0 15,0 20-15,0-20 0,0 0 16,7 16-16,4-7 0,4-6 16,-4-3-16,-11 0 15,0 0-15,0 0 16</inkml:trace>
  <inkml:trace contextRef="#ctx0" brushRef="#br0" timeOffset="1145.949">29628 8221 0,'0'0'0,"-2"2"0,-5 6 0,-7 5 16,10-8-16,-1 0 15,3-2-15,2-3 16,-4 2-16,10-2 0,3-2 16,8-4-16,0 4 15,1-3-15,11 5 16,-3-5-16,0-2 0,-5-2 15,0 1-15,-3 7 16,0-3 0,-2 2-16,-1 2 0,1 0 0,1-3 15,-1 6 1,-2-6-16,-4 3 0,-2-2 16,-6-4-16,-2 6 15,0 0-15,0 0 0</inkml:trace>
  <inkml:trace contextRef="#ctx0" brushRef="#br0" timeOffset="1505.905">29569 8396 0,'0'0'15,"0"5"-15,0-1 0,0-1 16,0 0-16,0 0 0,6-3 16,-1 0-16,5 0 15,5 0-15,3 0 16,8 0-16,-3 0 0,4-3 16,-5 0-16,7-2 15,-3-1-15,5 1 16,-8 1-16,-6 1 15,-4-3-15,1 6 0,4 0 0,-3 0 16,-2 0 0,-1 0-16,-12 0 0,0 0 0,0 0 15,11-1-15,-11 1 16,10-8-16,-10 8 16,0 0-16,0 0 0</inkml:trace>
  <inkml:trace contextRef="#ctx0" brushRef="#br0" timeOffset="3200.958">30358 8007 0,'0'31'16,"-8"3"-16,-1-4 0,-1 1 15,-5 3-15,2-9 16,-2-2-16,4-2 0,11-21 15,0 0-15,-9 23 16,9-23-16,0 0 0,0 0 16,-8 26-16,8-26 15,0 0-15,0 0 0,-5 23 16,5-23-16,0 0 16,0 0-16,7 21 15,-7-21-15,24 9 0,-24-9 16,0 0-16,40 9 15,-40-9-15,0 0 0,49 2 16,-49-2-16,0 0 16,72 5-16,-72-5 0,0 0 15,0 0-15,77 6 16,-77-6-16,70 10 0,-11-1 16,-13 2-16,-11 0 15,-15-4-15,-5-1 0,-6-1 16,3 0-16,-6-3 15,-6-2-15,0 0 0,0-11 16,-2 10-16,-14-12 16,16 13-16,0 0 0,0 0 15</inkml:trace>
  <inkml:trace contextRef="#ctx0" brushRef="#br0" timeOffset="3577.756">30650 8197 0,'0'-5'15,"-8"5"-15,-1-3 16,-3 3-16,3-2 0,3-3 16,4 1-16,0 0 0,0 2 15,2 2-15,0 2 16,0 3-16,2 1 16,2 4-16,0 10 0,1 6 15,-5 1-15,0 7 16,0-3-16,-3-4 15,6-2-15,-3 4 0,0 1 16,0-30-16,0 0 0,0 41 16,0-41-16,0 0 15,-3 48-15,3-48 16,0 0-16,-2 68 0,-2-2 16,0-12-16,4-7 15,0-14-15,0-10 0,-2-3 16,0-4-16,-2-3 15,2-6-15,-1-2 0,0-5 16,0-5-16,3 5 16,0 0-16,0 0 0</inkml:trace>
  <inkml:trace contextRef="#ctx0" brushRef="#br0" timeOffset="16764.79">28968 5562 0,'4'-12'16,"-4"-1"-16,2 3 15,-4 2-15,-2 3 0,-10 2 16,2 1-16,1 2 0,-2 5 16,-1 2-16,-2 4 15,-5 2-15,6-1 16,-4 7-16,2 1 0,-4 4 15,1 6-15,5 1 0,-2 5 16,17-36 0,-6 39-16,6-39 0,-5 40 15,5-40-15,2 52 0,-2-52 16,18 62-16,-18-62 16,33 57-16,-33-57 0,46 43 15,-46-43-15,64 31 16,-64-31-16,0 0 0,73 12 15,-73-12-15,79 0 16,-79 0-16,73-21 16,-73 21-16,63-33 0,-63 33 15,0 0 1,51-43-16,-51 43 0,0 0 0,35-57 16,-15 3-1,-18 1-15,-10 11 0,-8 12 0,-7 3 16,-4 8-1,-7 6-15,-3 2 0,-1 6 16,1-1-16,-1 6 0,9 6 16,-1 2-16,8 5 0,3 0 15,10 1-15,5 6 16,4-11-16,6-2 0,-6-7 16,0 0-16,0 0 15</inkml:trace>
  <inkml:trace contextRef="#ctx0" brushRef="#br0" timeOffset="17320.528">29958 5693 0,'0'0'0,"-3"0"16,-12 6-16,-12 2 0,4 5 16,-4 4-16,6 2 15,3 0-15,1 5 0,-4 5 16,6 0-16,15-29 15,0 0-15,0 0 16,-9 38-16,9-38 0,0 41 16,0-41-16,0 0 15,14 40-15,-14-40 0,28 34 16,15-6-16,2-13 16,-7-12-16,-7-6 0,1-6 15,-3-8 1,-4-2-16,2-3 15,-4-3-15,-2-3 0,-1-3 16,-7 0-16,-4-1 0,-9 5 16,-4 1-16,-7 0 15,-10 3-15,-1 3 0,-13 5 0,-3 5 16,0 4-16,-4 4 16,4 6-16,-1 5 15,6 1-15,8 3 0,6 2 31,12 0-31,10 3 0,4-6 0,9 2 0,-16-14 16,0 0-16,0 0 16</inkml:trace>
  <inkml:trace contextRef="#ctx0" brushRef="#br0" timeOffset="17824.368">30655 5775 0,'0'0'0,"0"0"16,-5 0-16,-5 0 16,1 5-16,-10 4 15,7 1-15,-5 5 0,8 3 16,-3 0-16,6 0 15,-2 6-15,3 1 0,1 3 16,4 1-16,2 5 16,5-4-16,6-2 0,-13-28 15,18 29-15,-18-29 16,25 25-16,-25-25 0,38 20 16,-38-20-16,54 14 15,-54-14-15,56-3 16,-3-15-16,-53 18 0,44-29 15,-6-1-15,-4-9 16,-11 7-16,-16 1 0,-7-1 16,-7 5-16,-10-2 15,-2 2-15,-7 5 0,-10 1 16,-5 6-16,-10 2 16,2 5-16,1 8 15,8 7-15,9 0 0,6 5 16,9 0-16,7 4 0,6 0 15,9-3-15,6-3 16,9-2-16,-21-8 0,0 0 16,0 0-16</inkml:trace>
  <inkml:trace contextRef="#ctx0" brushRef="#br0" timeOffset="18298.628">31403 5886 0,'15'3'0,"3"0"15,2-6-15,-7-5 16,-5-2-16,-4 0 0,-2-3 16,-4 3-16,-7 2 0,-7 6 15,1-1-15,-5 3 16,-4 7-16,-7 6 0,5 8 16,-4 10-16,10-6 15,3-2-15,8-1 16,0 0-16,3 6 0,0-1 15,4 3-15,4-5 16,7 4-16,0-8 16,6 2-16,3-5 15,9-4-15,-1-2 0,1-7 16,6-4-16,1-2 0,-3-7 16,-1-6-16,0 0 15,-4-8-15,-5-1 0,0-4 16,-5-5-16,-6 2 15,-5-4-15,-7-2 0,-7 0 16,-6 4-16,-9-2 16,-2 5-16,-11 7 15,-2 3-15,-1 6 0,2 9 16,-4 4-16,4 4 0,4 7 16,8 7-16,8 2 15,6 3-15,7-2 0,2-3 16,3-18-16,0 0 15,0 0-15</inkml:trace>
  <inkml:trace contextRef="#ctx0" brushRef="#br0" timeOffset="19396.931">31862 5999 0,'0'0'0,"0"11"0,-5 14 0,-4 11 15,3-5-15,-3-2 16,7-4-16,2-2 0,2-3 15,7-2-15,0-4 16,6-2-16,1-2 0,3-4 16,4-3-16,-1-6 15,5-3-15,-4-4 0,-1-2 16,-2-3 0,1-6-16,-1-2 0,-2-4 0,-1 4 15,-7-2-15,-2-1 16,-7 1-16,-5-1 0,-6 3 15,-6 2-15,-8 6 16,-3 1-16,-4 5 0,1 7 16,-1 6-16,3 1 15,0 6 1,8 1-16,5 4 16,11-1-16,4-2 0,6 0 15,5-8-15,-11-5 0,0 0 16,0 0-16</inkml:trace>
  <inkml:trace contextRef="#ctx0" brushRef="#br0" timeOffset="19885.695">32482 6051 0,'0'8'0,"3"-1"0,0-7 16,-3-7-16,0-6 15,0-3-15,0 6 16,0 6-16,0-2 15,0 4-15,0 2 0,0 8 0,-8 1 16,-4 10-16,-3 3 16,-1 7-16,-4-7 15,2 1-15,0-5 0,2 5 16,7 0-16,4 4 16,3-1-1,-1-1-15,8-2 0,5-3 16,2 1-1,0-6-15,8-4 0,-1-4 16,0-5-16,6-7 16,-2 1-16,-2-9 0,-1 0 15,1-8-15,-3 1 16,-3-3-16,-4 0 0,-1-5 16,-5 0-16,-5-3 15,-3-1-15,-2-1 0,-4 5 16,-2 8-16,-4-1 15,-3 8-15,-1 4 0,3 3 16,0 4-16,1 4 16,5 4-16,3 3 0,-2 7 15,8-4-15,5 3 16,4 1-16,4-5 0,8-4 16,-20-7-16,0 0 15,0 0-15</inkml:trace>
  <inkml:trace contextRef="#ctx0" brushRef="#br0" timeOffset="20373.93">32976 6125 0,'0'0'15,"0"0"-15,0-5 16,0 2-16,0-1 0,0-2 16,0 6-16,0-3 15,-7 3-15,-5 3 0,3 3 16,-4 6-16,-5 3 15,0 6-15,7-1 16,2-2-16,0 0 0,3 4 16,2 1-16,4-1 15,4 1-15,5-2 0,-2-3 16,7-5-16,4 2 16,3-4-16,2-1 0,2-6 15,-1 0-15,-2-4 16,1-6-16,0-4 0,-3-3 15,-4 0-15,-4-5 16,-1-2-16,-2-3 0,-7-6 16,-2 1-16,-6 1 15,-1 1-15,-4-1 0,-6 4 16,-2 5-16,-5 6 16,4-1-16,-3 5 0,1 6 15,0-1-15,1 6 16,3 5-16,3 4 0,6 1 15,2 2-15,7-1 16,3-2-16,6 1 0,0-2 16,-9-11-16,0 0 15,0 0-15,0 0 0,25 31 16,-25-31-16,0 0 16,0 0-16</inkml:trace>
  <inkml:trace contextRef="#ctx0" brushRef="#br0" timeOffset="20816.453">33413 6269 0,'6'-5'16,"2"0"-16,5 3 0,-5-7 16,-1 4-16,-2-4 15,-2 1-15,0-1 0,-3 5 16,-3 1-16,-3 3 16,2 6-16,-7 0 15,-4 11-15,1 1 0,-5 2 16,8 0-16,0 3 0,-1 0 15,3 1-15,1-4 16,5 1 0,2-1-16,2 4 0,4-1 15,8 0-15,1-5 0,3-2 16,4-7-16,2-1 16,-3-3-16,2-8 0,2-2 15,-5-2-15,7-4 16,-12-4-16,4-5 0,-2-3 15,-6-6-15,-1-2 0,-2-3 16,-4-2-16,-3 3 0,-10 1 16,1 0-16,-11 5 15,2 1-15,-5 8 16,0 4-16,1 10 0,1 6 16,6 3-16,6 1 0,-2-1 15,4 2-15,7-7 16,0 0-16,0 0 0,0 0 15,-18 20-15,18-20 16,0 0-16</inkml:trace>
  <inkml:trace contextRef="#ctx0" brushRef="#br0" timeOffset="21036.629">33522 6496 0,'6'0'0,"-6"0"15,2 0-15,-2-5 0,0-1 16,0 6-16,0 0 16,0 0-16,0 0 0,0-10 15,0 10-15,0 0 0,0 0 16</inkml:trace>
  <inkml:trace contextRef="#ctx0" brushRef="#br0" timeOffset="21256.318">32844 6310 0,'6'0'0,"-6"0"0,3 0 15,-6 0-15,-6 0 16,-3-5-16,0 0 0,12 5 16,0 0-16,0 0 15</inkml:trace>
  <inkml:trace contextRef="#ctx0" brushRef="#br0" timeOffset="21491.531">32405 6287 0,'0'0'0,"0"0"0,0-5 0,-6 0 0,6 5 15,0 0 1,0 0-16</inkml:trace>
  <inkml:trace contextRef="#ctx0" brushRef="#br0" timeOffset="27499.568">28559 9499 0,'-12'0'0,"-3"0"16,4 0-16,-1 5 0,0 6 15,0 4-15,0 3 0,-1 0 16,7 3-16,-2 2 0,-3 5 15,11-28-15,-18 38 16,18-38-16,-16 50 16,16-50-16,-13 68 0,13-68 15,-6 75-15,12-5 16,5-11-16,7-14 16,9-9-16,-1-7 0,-3-14 15,2-5-15,-25-10 16,31 7-16,2-14 15,-33 7-15,41-15 0,-41 15 16,52-28-16,-52 28 0,53-41 16,-53 41-16,53-55 15,-53 55-15,42-61 0,-7-1 16,-11 7-16,-9 3 16,-5 5-16,-8 4 0,-7 2 15,-8 12-15,-2 1 16,-7 3-16,-1 1 15,2 5-15,1 0 0,0 6 16,2 4-16,0 5 16,3 4-16,-1 6 0,3 4 15,3 5-15,8-1 16,7-5-16,-5-9 0,0 0 16,0 0-16</inkml:trace>
  <inkml:trace contextRef="#ctx0" brushRef="#br0" timeOffset="28080.996">29465 9508 0,'0'0'15,"0"0"-15,0 0 16,0 0-16,0 0 0,-2 2 16,-12 13-16,1 13 15,-5 3-15,4 3 0,1-6 16,5 2-16,0 2 15,8-32-15,-7 36 0,7-36 16,-7 43-16,7-43 16,5 59-16,-5-59 15,0 0-15,0 0 0,9 61 16,-9-61-16,0 0 16,25 51-16,-25-51 15,34 36-15,-34-36 0,46 22 16,-46-22-16,47 0 15,-47 0-15,48-18 0,-48 18 16,42-34-16,-6-9 0,-8-1 16,-9 1-16,0 3 15,-8 8-15,-3 0 16,-6 1-16,-4 1 0,-9 1 16,-4 0-16,0 5 15,-6 0 1,-2 9-16,-2 2 0,5 5 0,0 3 15,-1 8-15,0 5 16,4-1-16,1 6 0,2-3 16,14-10-16,0 0 15,0 0-15</inkml:trace>
  <inkml:trace contextRef="#ctx0" brushRef="#br0" timeOffset="28633.144">30160 9610 0,'0'8'0,"0"-1"0,0 1 15,0-3-15,0-3 16,-4 4-16,-1-1 16,-1 7-16,2 4 0,-7 4 15,3 7-15,1-2 0,-1 4 16,0-6-16,6-1 16,-3 2-16,-2-2 15,3 2-15,4-24 0,0 0 16,0 26-16,0-26 15,0 0-15,0 0 0,11 23 16,-11-23-16,17 20 16,6-8-16,-2-6 15,0-6-15,-4-7 0,2-4 16,-1-5-16,-7-1 16,5-4-16,-3-2 0,-6-3 15,1-1-15,1 0 16,-7 0-16,1 0 0,-3 2 31,-3 0-31,-5 3 0,2 2 0,-3 5 16,-5 2-1,-1 0-15,-4 3 0,3 4 16,-2 4-16,1 2 0,-4 0 0,21 0 16,0 0-1,0 0-15</inkml:trace>
  <inkml:trace contextRef="#ctx0" brushRef="#br0" timeOffset="31185.122">30589 9663 0,'-17'22'15,"1"1"-15,1-1 0,-3 5 16,5-2-16,-3 4 16,6 1-16,10-30 0,0 0 15,-8 36-15,8-36 16,0 0-16,0 0 15,0 38-15,0-38 0,0 0 16,0 0-16,9 38 16,-9-38-16,0 0 0,28 29 15,0-11-15,3-13 16,-5-3-16,-7-6 16,2-5-16,-4-3 0,-1-6 15,-1-6-15,-5-1 16,2-3-16,-5 0 0,-3-3 15,3 3-15,-7-1 16,0 2-16,-2 0 0,-5 2 16,0 0-16,-4 1 15,2 1-15,-5 2 16,1 2-16,0 2 0,1 7 16,-2 1-16,0 4 0,2 5 15,-3 5-15,0 2 16,3 3-16,-1 3 15,3 0-15,1 2 0,3-2 16,6-13-16,0 0 16,0 0-16</inkml:trace>
  <inkml:trace contextRef="#ctx0" brushRef="#br0" timeOffset="31718.323">31138 9587 0,'0'0'15,"-4"0"-15,-3 0 16,-3 0-16,4 0 0,3 0 16,-4 0-16,7 0 15,-2 0-15,2 7 0,0 6 16,0 3-16,0 7 15,0 3-15,0 6 0,0 4 16,0 4-16,2-2 16,-2-4-16,0-34 15,0 0-15,-4 38 0,4-38 16,0 0-16,-5 45 16,5-45-16,-9 70 15,7-5-15,-2-9 16,-1-13-16,2-5 0,0-11 15,0-4-15,6-5 0,3-11 16,-1-3-16,-5-4 16,8-5-16,8-9 0,-16 14 15,0 0-15,0 0 16</inkml:trace>
  <inkml:trace contextRef="#ctx0" brushRef="#br0" timeOffset="32318.736">31502 9733 0,'0'7'0,"0"4"16,-7-4-16,-5-1 0,3 1 15,-1 9-15,-4 2 16,3 2-16,-1 1 0,3 2 16,-4 5-16,3 6 15,10-34-15,-10 36 0,10-36 16,0 0-16,-11 45 16,11-45-16,0 0 15,-2 63-15,2-63 0,0 0 16,0 0-16,8 58 0,-8-58 15,0 0-15,23 47 16,-23-47-16,0 0 16,27 27-16,-27-27 0,30 5 15,-30-5-15,28-12 0,4-13 16,3-8-16,-2-5 16,-7-7-16,-6 4 15,-5-1-15,0 1 0,-2 3 16,-2 8-16,-5-3 15,2 4-15,-5 4 0,0-2 16,-6 4-16,0 3 16,-5 2-16,-1 5 15,1 6-15,-5-2 16,-2 9-16,-3 0 0,1 6 16,-1 4-16,-3 8 0,1 2 15,-1 3-15,5 1 16,2-1-16,5 1 0,7-7 15,2 1-15,0-18 16,0 0 0,0 0-16</inkml:trace>
  <inkml:trace contextRef="#ctx0" brushRef="#br0" timeOffset="32898.509">32077 9897 0,'11'0'0,"0"-5"16,9 3-16,-7-3 15,-2-1-15,-6 6 0,-5-2 16,0 2-16,0 0 0,0 0 16,-3 0-16,-6 0 15,2 8-15,-7 2 16,2 2-16,-1 5 0,0 5 15,1 1-15,-1 2 16,-1 4-16,5 0 0,-2 4 16,4 3-1,7-36-15,0 0 0,-6 37 16,6-37-16,3 48 0,-3-48 16,0 0-16,0 0 0,21 56 15,-21-56-15,0 0 16,0 0-16,32 46 0,-32-46 15,44 31-15,-44-31 16,47 7-16,-47-7 16,50-11-16,-50 11 0,45-32 15,-9-14-15,-12 1 16,1 2-16,-13 2 0,0 8 16,-10 0-16,-4-3 0,-8 3 15,2-2-15,-1 5 16,-4 1-16,0 7 0,-1 1 15,-1 6-15,-2-3 16,0 7 0,-8 2-16,2 6 0,-2 6 0,1 1 15,-4 9-15,1 3 0,-2 4 32,2 6-32,0-3 0,7 0 0,5-3 0,3-1 15,12-19 1,0 0-16,0 0 0</inkml:trace>
  <inkml:trace contextRef="#ctx0" brushRef="#br0" timeOffset="34617.105">32497 10522 0,'10'18'0,"-1"0"16,9-5-16,2-1 16,1-1-16,5-7 15,-3 1-15,3-5 16,-1-5-16,1-3 0,-1-1 0,-6-1 15,1-7-15,-4 3 0,-3-9 16,-1-1-16,2 1 16,1-3-16,-3 0 0,-3 1 15,-9 2 1,-3-1 0,-3 2-16,-1-2 0,-4 1 0,-1 0 0,-8 0 15,-9 3-15,-1 3 0,-4 8 16,-2 7-16,-3-1 15,1 6-15,0 4 0,-3 6 16,1 5-16,11-5 31,-9 7-31,38-20 0,0 0 0,0 0 0</inkml:trace>
  <inkml:trace contextRef="#ctx0" brushRef="#br0" timeOffset="35575.534">32632 10229 0,'2'-13'0,"3"-3"15,1 6-15,-6-4 0,2 7 16,-2 0-16,0 2 0,-2 2 15,-1 0-15,3 1 16,-3 0-16,-2 2 0,0 2 16,-2 0-16,-2 4 15,0 1-15,-2 0 0,-2 5 16,4-1-16,-3 2 16,-1 3-16,-3 2 0,0 0 15,-2 5-15,4-2 16,0 3-16,4-5 0,-1 2 15,5 2-15,2-2 16,1-2-16,6 1 0,1-3 16,8 2-16,-3-5 15,-1-1-15,4-2 0,3 0 16,2-4-16,1 0 16,1 2-16,1-5 0,-2-4 15,0 0-15,-3 0 16,0-2-16,-2 0 0,-2-3 15,-2-1-15,2-1 16,-3-4-16,-8 0 0,-4-4 16,4 15-16,0 0 0,0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0993-D4FA-45A2-95E0-2B1804905F78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6ED2-2222-481A-B2A9-113133E72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10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0993-D4FA-45A2-95E0-2B1804905F78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6ED2-2222-481A-B2A9-113133E72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65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0993-D4FA-45A2-95E0-2B1804905F78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6ED2-2222-481A-B2A9-113133E72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47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0993-D4FA-45A2-95E0-2B1804905F78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6ED2-2222-481A-B2A9-113133E72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47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0993-D4FA-45A2-95E0-2B1804905F78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6ED2-2222-481A-B2A9-113133E72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98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0993-D4FA-45A2-95E0-2B1804905F78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6ED2-2222-481A-B2A9-113133E72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09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0993-D4FA-45A2-95E0-2B1804905F78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6ED2-2222-481A-B2A9-113133E72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87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0993-D4FA-45A2-95E0-2B1804905F78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6ED2-2222-481A-B2A9-113133E72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26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0993-D4FA-45A2-95E0-2B1804905F78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6ED2-2222-481A-B2A9-113133E72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09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0993-D4FA-45A2-95E0-2B1804905F78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6ED2-2222-481A-B2A9-113133E72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73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0993-D4FA-45A2-95E0-2B1804905F78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6ED2-2222-481A-B2A9-113133E72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53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50993-D4FA-45A2-95E0-2B1804905F78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66ED2-2222-481A-B2A9-113133E72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09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ICS215 – Data Structures II</a:t>
            </a:r>
            <a:b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8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rgbClr val="7030A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Algorithms on Bit Manipulation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6610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3686" cy="590839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Compute the parity of a number using XOR and Table Look Up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64" y="1063624"/>
            <a:ext cx="10515600" cy="579437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Parity of a number refers to whether it contains an odd or even number of 1-bits. The number has “odd parity”, if it contains odd number of 1-bits and is “even parity” if it contains even number of 1-bits.</a:t>
            </a:r>
          </a:p>
          <a:p>
            <a:pPr marL="0" indent="0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1 --&gt; parity of the set is odd</a:t>
            </a:r>
          </a:p>
          <a:p>
            <a:pPr marL="0" indent="0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0 --&gt; parity of the set is even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Naïve Method</a:t>
            </a:r>
          </a:p>
          <a:p>
            <a:pPr marL="0" indent="0">
              <a:buNone/>
            </a:pP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 </a:t>
            </a:r>
            <a:r>
              <a:rPr lang="en-I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getParity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</a:p>
          <a:p>
            <a:pPr marL="0" indent="0">
              <a:buNone/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Initialize parity = 0</a:t>
            </a:r>
          </a:p>
          <a:p>
            <a:pPr marL="0" indent="0">
              <a:buNone/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Loop while n != 0      </a:t>
            </a:r>
          </a:p>
          <a:p>
            <a:pPr marL="0" indent="0">
              <a:buNone/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a. Invert parity </a:t>
            </a:r>
          </a:p>
          <a:p>
            <a:pPr marL="0" indent="0">
              <a:buNone/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parity = !parity</a:t>
            </a:r>
          </a:p>
          <a:p>
            <a:pPr marL="0" indent="0">
              <a:buNone/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b. Unset rightmost set bit</a:t>
            </a:r>
          </a:p>
          <a:p>
            <a:pPr marL="0" indent="0">
              <a:buNone/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n = n &amp; (n-1)</a:t>
            </a:r>
          </a:p>
          <a:p>
            <a:pPr marL="0" indent="0">
              <a:buNone/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return parity</a:t>
            </a:r>
          </a:p>
          <a:p>
            <a:pPr marL="0" indent="0">
              <a:buNone/>
            </a:pP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486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Initialize: n = 13 (1101)   parity = 0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13 &amp; 12  = 12 (1100)   parity = 1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12 &amp; 11 = 8  (1000)   parity = 0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8 &amp; 7 = 0  (0000)    parity = 1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5E0FAD-03DD-45E7-A775-24EE1F19C152}"/>
                  </a:ext>
                </a:extLst>
              </p14:cNvPr>
              <p14:cNvContentPartPr/>
              <p14:nvPr/>
            </p14:nvContentPartPr>
            <p14:xfrm>
              <a:off x="7931160" y="1677960"/>
              <a:ext cx="3736080" cy="1740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5E0FAD-03DD-45E7-A775-24EE1F19C1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21800" y="1668600"/>
                <a:ext cx="3754800" cy="175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9681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055" y="703406"/>
            <a:ext cx="10515600" cy="5891357"/>
          </a:xfrm>
        </p:spPr>
        <p:txBody>
          <a:bodyPr>
            <a:normAutofit fontScale="70000" lnSpcReduction="2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Approach: XOR and Table Look up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break a number S into two parts S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S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we know parity of S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compute parity of S using below facts: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the same parity, i.e. they both have an even number of bits or an odd number of bits, then their union S will have an even number of bits.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parity of S is XOR of parities of S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is to create a look up table to store parities of all 8 bit numbers. Then compute parity of whole number by dividing it into 8 bit numbers and using above facts.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look-up table for 8-bit numbers ( 0 to 255 )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Parity of 0 is 0.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Parity of 1 is 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 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 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Parity of 255 is 0. and so 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Break the number into 8-bit chunks while performing XOR operations.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Check for the result in the table for  the 8-bit number.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5896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237" y="467880"/>
            <a:ext cx="10515600" cy="604375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32-bit number : 1742346774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Calculate Binary of the number :     01100111110110100001101000010110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Split the 32-bit binary representation into  16-bit chunks 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0110011111011010 | 0001101000010110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Compute X-OR 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0110011111011010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^ 0001101000010110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0111110111001100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Split the 16-bit binary representation  into 8-bit chunks : 01111101 | 11001100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Again, Compute X-OR 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01111101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^ 11001100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10110001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10110001 is 177 in decimal. Check  for its parity in look-up table 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number of 1 = Even parity.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Parity of 1742346774 is even.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0884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Brian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Kernighan’s Algorithm to count set bits in an integer </a:t>
            </a:r>
            <a:b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9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count the number of 1s in the binary representation of an integer.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: 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Input : n = 6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Output: 2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 binary representation of 6 is 110 and has 2 set bits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Input : n = 13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Output : 3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 binary representation of 13 is 1101 and has 3 set bits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54C066-C73B-475B-99AC-A59CCF58F850}"/>
                  </a:ext>
                </a:extLst>
              </p14:cNvPr>
              <p14:cNvContentPartPr/>
              <p14:nvPr/>
            </p14:nvContentPartPr>
            <p14:xfrm>
              <a:off x="10140120" y="2774520"/>
              <a:ext cx="610920" cy="1042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54C066-C73B-475B-99AC-A59CCF58F8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30760" y="2765160"/>
                <a:ext cx="629640" cy="106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3282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95375C-5CC0-406D-BCE9-A4C79E675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7722" y="1890939"/>
            <a:ext cx="4584278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6163BA-C54E-42FB-AF1B-B0E4BFC4E221}"/>
              </a:ext>
            </a:extLst>
          </p:cNvPr>
          <p:cNvSpPr/>
          <p:nvPr/>
        </p:nvSpPr>
        <p:spPr>
          <a:xfrm>
            <a:off x="957941" y="1792967"/>
            <a:ext cx="6923315" cy="4580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Method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through all bits in an integer, check if a bit is set (n&amp;1)and if it is, then increment the set bit count, n&gt;&gt;=1.</a:t>
            </a:r>
          </a:p>
          <a:p>
            <a:pPr>
              <a:lnSpc>
                <a:spcPct val="120000"/>
              </a:lnSpc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:O(n)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n is the number of bits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010278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439" y="626217"/>
            <a:ext cx="10515600" cy="5448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Brian Kernighan’s Algorithm: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Subtracting 1 from a decimal number flips all the bits after the rightmost set bit(which is 1) including the rightmost set bit. 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A5ADCE-289F-41BD-B2B3-4EEED83D9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863" y="4551680"/>
            <a:ext cx="6727839" cy="20284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7FAC0A-ECD0-4B5C-8735-ABF3AF0ABA53}"/>
              </a:ext>
            </a:extLst>
          </p:cNvPr>
          <p:cNvSpPr txBox="1"/>
          <p:nvPr/>
        </p:nvSpPr>
        <p:spPr>
          <a:xfrm>
            <a:off x="826324" y="2382522"/>
            <a:ext cx="58139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</a:p>
          <a:p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representation of 9 is  </a:t>
            </a:r>
            <a:r>
              <a:rPr lang="en-I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00001001</a:t>
            </a:r>
          </a:p>
          <a:p>
            <a:r>
              <a:rPr lang="en-I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representation of 8 is 0000</a:t>
            </a:r>
            <a:r>
              <a:rPr lang="en-I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</a:p>
          <a:p>
            <a:r>
              <a:rPr lang="en-I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representation of 7 is 00000111</a:t>
            </a:r>
          </a:p>
          <a:p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representation of 6 is  00000110</a:t>
            </a:r>
          </a:p>
          <a:p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1FBD8F-7F0F-4FEC-BCB7-214DE3AA0E95}"/>
                  </a:ext>
                </a:extLst>
              </p14:cNvPr>
              <p14:cNvContentPartPr/>
              <p14:nvPr/>
            </p14:nvContentPartPr>
            <p14:xfrm>
              <a:off x="5146560" y="2686680"/>
              <a:ext cx="5222520" cy="1616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1FBD8F-7F0F-4FEC-BCB7-214DE3AA0E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37200" y="2677320"/>
                <a:ext cx="5241240" cy="163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6987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D81B-4BD5-43C9-8DF3-634763B3D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Brian Kernighan’s Algorithm: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F9CAC-5D0D-413D-A29F-4E7C15E04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 Initialize count: = 0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  If integer n is not zero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(a) Do bitwise &amp; with (n-1) and assign the value back to 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n: = n&amp;(n-1)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(b) Increment count by 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(c) go to step 2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  Else return count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AF6FC3-B3A7-411B-BB65-4E7E074B71D6}"/>
              </a:ext>
            </a:extLst>
          </p:cNvPr>
          <p:cNvSpPr/>
          <p:nvPr/>
        </p:nvSpPr>
        <p:spPr>
          <a:xfrm>
            <a:off x="1458685" y="5945164"/>
            <a:ext cx="6096000" cy="9472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:O(log n)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n is the number of bits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17316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41309-23CE-4006-9318-1251075AF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Brian Kernighan’s Algorithm: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763E63-3A0A-4EC0-88E7-8135AAE45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4800" y="1528010"/>
            <a:ext cx="7421371" cy="49648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F198E6-9733-44F4-A69C-AEABF17A7AAC}"/>
                  </a:ext>
                </a:extLst>
              </p14:cNvPr>
              <p14:cNvContentPartPr/>
              <p14:nvPr/>
            </p14:nvContentPartPr>
            <p14:xfrm>
              <a:off x="3755880" y="3232440"/>
              <a:ext cx="2176920" cy="2728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F198E6-9733-44F4-A69C-AEABF17A7A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6520" y="3223080"/>
                <a:ext cx="2195640" cy="274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1139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ACE62-3933-4A39-B98F-C79EDFF03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470"/>
            <a:ext cx="10515600" cy="4351338"/>
          </a:xfrm>
        </p:spPr>
        <p:txBody>
          <a:bodyPr/>
          <a:lstStyle/>
          <a:p>
            <a:r>
              <a:rPr lang="en-US" dirty="0"/>
              <a:t>use n &amp; (n-1) expression to </a:t>
            </a:r>
            <a:r>
              <a:rPr lang="en-US" dirty="0">
                <a:solidFill>
                  <a:schemeClr val="accent2"/>
                </a:solidFill>
              </a:rPr>
              <a:t>clear </a:t>
            </a:r>
            <a:r>
              <a:rPr lang="en-US" dirty="0"/>
              <a:t>the rightmost set bit of n until n becomes zero. </a:t>
            </a:r>
          </a:p>
          <a:p>
            <a:r>
              <a:rPr lang="en-US" dirty="0"/>
              <a:t>The number of times we clear the rightmost set bit of n will be the set bit count.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4CDDC-FB17-4873-8109-2EBB25B43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016" y="1970557"/>
            <a:ext cx="6475583" cy="446877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241AF9D-9983-47B0-BD63-ABA80A52B907}"/>
                  </a:ext>
                </a:extLst>
              </p14:cNvPr>
              <p14:cNvContentPartPr/>
              <p14:nvPr/>
            </p14:nvContentPartPr>
            <p14:xfrm>
              <a:off x="7297200" y="1940760"/>
              <a:ext cx="982080" cy="321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241AF9D-9983-47B0-BD63-ABA80A52B9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87840" y="1931400"/>
                <a:ext cx="1000800" cy="33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101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7" y="304594"/>
            <a:ext cx="11615057" cy="5649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36575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6575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						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marL="536575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						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marL="536575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XOR						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</a:p>
          <a:p>
            <a:pPr marL="536575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						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</a:p>
          <a:p>
            <a:pPr marL="536575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SHIFT			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  NOTE: A&lt;&lt;B == A*POW(2,B)</a:t>
            </a:r>
          </a:p>
          <a:p>
            <a:pPr marL="536575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SHIFT		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  NOTE: A&lt;&lt;B == A/ POW(2,B)</a:t>
            </a:r>
          </a:p>
          <a:p>
            <a:pPr marL="536575" indent="0">
              <a:buNone/>
            </a:pP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6575" indent="0"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(&lt;&lt; and &gt;&gt; is not applicable for negative operators)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1817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2"/>
                </a:solidFill>
              </a:rPr>
              <a:t>Practice Problems on Bitwise Algorithm</a:t>
            </a:r>
            <a:br>
              <a:rPr lang="en-US" b="1" dirty="0">
                <a:solidFill>
                  <a:schemeClr val="accent2"/>
                </a:solidFill>
              </a:rPr>
            </a:b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1. </a:t>
            </a:r>
            <a:r>
              <a:rPr lang="en-US" dirty="0">
                <a:solidFill>
                  <a:srgbClr val="FF0000"/>
                </a:solidFill>
              </a:rPr>
              <a:t>How to Set a bit in the number?</a:t>
            </a:r>
          </a:p>
          <a:p>
            <a:pPr fontAlgn="base"/>
            <a:r>
              <a:rPr lang="en-US" dirty="0"/>
              <a:t>If we want to set a bit at </a:t>
            </a:r>
            <a:r>
              <a:rPr lang="en-US" b="1" dirty="0"/>
              <a:t>n</a:t>
            </a:r>
            <a:r>
              <a:rPr lang="en-US" dirty="0"/>
              <a:t>th position in the number ‘</a:t>
            </a:r>
            <a:r>
              <a:rPr lang="en-US" dirty="0" err="1"/>
              <a:t>num</a:t>
            </a:r>
            <a:r>
              <a:rPr lang="en-US" dirty="0"/>
              <a:t>’, it can be done using the ‘OR’ operator( | ).  </a:t>
            </a:r>
          </a:p>
          <a:p>
            <a:pPr fontAlgn="base"/>
            <a:r>
              <a:rPr lang="en-US" dirty="0"/>
              <a:t>First, we left shift </a:t>
            </a:r>
            <a:r>
              <a:rPr lang="en-US" b="1" dirty="0"/>
              <a:t>1</a:t>
            </a:r>
            <a:r>
              <a:rPr lang="en-US" dirty="0"/>
              <a:t> to </a:t>
            </a:r>
            <a:r>
              <a:rPr lang="en-US" b="1" dirty="0"/>
              <a:t>n</a:t>
            </a:r>
            <a:r>
              <a:rPr lang="en-US" dirty="0"/>
              <a:t> position via </a:t>
            </a:r>
            <a:r>
              <a:rPr lang="en-US" b="1" dirty="0"/>
              <a:t>(1&lt;&lt;n)</a:t>
            </a:r>
            <a:endParaRPr lang="en-US" dirty="0"/>
          </a:p>
          <a:p>
            <a:pPr fontAlgn="base"/>
            <a:r>
              <a:rPr lang="en-US" dirty="0"/>
              <a:t>Then, use the </a:t>
            </a:r>
            <a:r>
              <a:rPr lang="en-US" b="1" dirty="0"/>
              <a:t>“OR”</a:t>
            </a:r>
            <a:r>
              <a:rPr lang="en-US" dirty="0"/>
              <a:t> operator to set the bit at that position. </a:t>
            </a:r>
            <a:r>
              <a:rPr lang="en-US" b="1" dirty="0"/>
              <a:t>“OR”</a:t>
            </a:r>
            <a:r>
              <a:rPr lang="en-US" dirty="0"/>
              <a:t> operator is used because it will set the bit even if the bit is unset previously in the binary representation of the number ‘</a:t>
            </a:r>
            <a:r>
              <a:rPr lang="en-US" dirty="0" err="1"/>
              <a:t>num</a:t>
            </a:r>
            <a:r>
              <a:rPr lang="en-US" dirty="0"/>
              <a:t>’.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C75A20-E37B-4D01-A6C5-015BF3155614}"/>
                  </a:ext>
                </a:extLst>
              </p14:cNvPr>
              <p14:cNvContentPartPr/>
              <p14:nvPr/>
            </p14:nvContentPartPr>
            <p14:xfrm>
              <a:off x="10217520" y="1983240"/>
              <a:ext cx="1886400" cy="183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C75A20-E37B-4D01-A6C5-015BF31556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08160" y="1973880"/>
                <a:ext cx="1905120" cy="18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326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638" y="48509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2. </a:t>
            </a:r>
            <a:r>
              <a:rPr lang="en-US" dirty="0">
                <a:solidFill>
                  <a:srgbClr val="FF0000"/>
                </a:solidFill>
              </a:rPr>
              <a:t>How to unset/clear a bit at </a:t>
            </a:r>
            <a:r>
              <a:rPr lang="en-US" dirty="0" err="1">
                <a:solidFill>
                  <a:srgbClr val="FF0000"/>
                </a:solidFill>
              </a:rPr>
              <a:t>n’th</a:t>
            </a:r>
            <a:r>
              <a:rPr lang="en-US" dirty="0">
                <a:solidFill>
                  <a:srgbClr val="FF0000"/>
                </a:solidFill>
              </a:rPr>
              <a:t> position in the number</a:t>
            </a:r>
          </a:p>
          <a:p>
            <a:pPr fontAlgn="base"/>
            <a:r>
              <a:rPr lang="en-US" dirty="0"/>
              <a:t>Suppose we want to unset a bit at nth position in number ‘</a:t>
            </a:r>
            <a:r>
              <a:rPr lang="en-US" dirty="0" err="1"/>
              <a:t>num</a:t>
            </a:r>
            <a:r>
              <a:rPr lang="en-US" dirty="0"/>
              <a:t>’ then we have to do this with the help of </a:t>
            </a:r>
            <a:r>
              <a:rPr lang="en-US" b="1" dirty="0"/>
              <a:t>“AND” (&amp;)</a:t>
            </a:r>
            <a:r>
              <a:rPr lang="en-US" dirty="0"/>
              <a:t> operator.</a:t>
            </a:r>
          </a:p>
          <a:p>
            <a:pPr fontAlgn="base"/>
            <a:r>
              <a:rPr lang="en-US" dirty="0"/>
              <a:t>First, we left shift ‘1’ to n position via (1&lt;&lt;n) then we use bitwise NOT operator ‘~’ to unset this shifted ‘1’.</a:t>
            </a:r>
          </a:p>
          <a:p>
            <a:pPr fontAlgn="base"/>
            <a:r>
              <a:rPr lang="en-US" dirty="0"/>
              <a:t>Now after clearing this left shifted ‘1’ </a:t>
            </a:r>
            <a:r>
              <a:rPr lang="en-US" dirty="0" err="1"/>
              <a:t>i.e</a:t>
            </a:r>
            <a:r>
              <a:rPr lang="en-US" dirty="0"/>
              <a:t> making it to ‘0’ we will ‘AND'(&amp;) with the number ‘</a:t>
            </a:r>
            <a:r>
              <a:rPr lang="en-US" dirty="0" err="1"/>
              <a:t>num</a:t>
            </a:r>
            <a:r>
              <a:rPr lang="en-US" dirty="0"/>
              <a:t>’ that will unset bit at nth position.</a:t>
            </a:r>
          </a:p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778B93-5AE5-4295-8DF9-A44EC5602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533" y="3678983"/>
            <a:ext cx="4039164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4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3. </a:t>
            </a:r>
            <a:r>
              <a:rPr lang="en-US" dirty="0">
                <a:solidFill>
                  <a:srgbClr val="FF0000"/>
                </a:solidFill>
              </a:rPr>
              <a:t>Toggling a bit at nth position </a:t>
            </a:r>
          </a:p>
          <a:p>
            <a:r>
              <a:rPr lang="en-US" dirty="0"/>
              <a:t>Toggling means to turn bit ‘on'(1) if it was ‘off'(0) and to turn ‘off'(0) if it was ‘on'(1) previously. We will be using the ‘XOR’ operator here which is this ‘^’. </a:t>
            </a:r>
          </a:p>
          <a:p>
            <a:r>
              <a:rPr lang="en-US" dirty="0"/>
              <a:t>If two bits are different then the ‘XOR’ operator returns a set bit(1) else it returns an unset bit(0).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755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 Checking if the bit at nth position is Set or Unset</a:t>
            </a:r>
          </a:p>
          <a:p>
            <a:r>
              <a:rPr lang="en-US" dirty="0"/>
              <a:t>We used the left shift (</a:t>
            </a:r>
            <a:r>
              <a:rPr lang="en-US" b="1" dirty="0"/>
              <a:t>&lt;&lt;</a:t>
            </a:r>
            <a:r>
              <a:rPr lang="en-US" dirty="0"/>
              <a:t>) operation on </a:t>
            </a:r>
            <a:r>
              <a:rPr lang="en-US" b="1" dirty="0"/>
              <a:t>1</a:t>
            </a:r>
            <a:r>
              <a:rPr lang="en-US" dirty="0"/>
              <a:t> to shift the bits to </a:t>
            </a:r>
            <a:r>
              <a:rPr lang="en-US" b="1" dirty="0"/>
              <a:t>nth </a:t>
            </a:r>
            <a:r>
              <a:rPr lang="en-US" dirty="0"/>
              <a:t>position and then use the </a:t>
            </a:r>
            <a:r>
              <a:rPr lang="en-US" b="1" dirty="0"/>
              <a:t>&amp;</a:t>
            </a:r>
            <a:r>
              <a:rPr lang="en-US" dirty="0"/>
              <a:t> operation with number given number, and check if it is not-equals to 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85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Multiply a number by 2 using the left shift operator</a:t>
            </a:r>
          </a:p>
          <a:p>
            <a:pPr marL="0" indent="0">
              <a:buNone/>
            </a:pPr>
            <a:r>
              <a:rPr lang="en-US" dirty="0"/>
              <a:t>6. Divide a number 2 using the right shift operator</a:t>
            </a:r>
          </a:p>
          <a:p>
            <a:pPr marL="0" indent="0">
              <a:buNone/>
            </a:pPr>
            <a:r>
              <a:rPr lang="en-US" dirty="0"/>
              <a:t>7. Count Set bits in an integer</a:t>
            </a:r>
          </a:p>
          <a:p>
            <a:pPr marL="0" indent="0">
              <a:buNone/>
            </a:pPr>
            <a:r>
              <a:rPr lang="en-US" dirty="0"/>
              <a:t>8. Position of rightmost set bit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9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655" y="980497"/>
            <a:ext cx="10515600" cy="5295612"/>
          </a:xfrm>
        </p:spPr>
        <p:txBody>
          <a:bodyPr>
            <a:normAutofit/>
          </a:bodyPr>
          <a:lstStyle/>
          <a:p>
            <a:r>
              <a:rPr lang="en-IN" b="1" u="sng" dirty="0"/>
              <a:t>Application of BIT Operators</a:t>
            </a:r>
            <a:endParaRPr lang="en-IN" b="1" dirty="0"/>
          </a:p>
          <a:p>
            <a:pPr fontAlgn="base"/>
            <a:r>
              <a:rPr lang="en-US" dirty="0"/>
              <a:t>Bit operations are used for the optimization of embedded systems.</a:t>
            </a:r>
          </a:p>
          <a:p>
            <a:pPr fontAlgn="base"/>
            <a:r>
              <a:rPr lang="en-US" dirty="0"/>
              <a:t>The Exclusive-or operator can be used to confirm the integrity of a file, making sure it has not been corrupted, especially after it has been in transit.</a:t>
            </a:r>
          </a:p>
          <a:p>
            <a:pPr fontAlgn="base"/>
            <a:r>
              <a:rPr lang="en-US" dirty="0"/>
              <a:t>Bitwise operations are used in Data encryption and compression.</a:t>
            </a:r>
          </a:p>
          <a:p>
            <a:pPr fontAlgn="base"/>
            <a:r>
              <a:rPr lang="en-US" dirty="0"/>
              <a:t>Bits are used in the area of networking, framing the packets of numerous bits which are sent to another system generally through any type of serial interface.</a:t>
            </a:r>
          </a:p>
          <a:p>
            <a:pPr fontAlgn="base"/>
            <a:r>
              <a:rPr lang="en-US" dirty="0"/>
              <a:t>Digital Image Processors use bitwise operations to enhance image pixels and to extract different sections of a microscopic image.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102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782" y="758825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IN" b="1" dirty="0"/>
              <a:t>Bitwise AND Operator (&amp;)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US" dirty="0"/>
              <a:t>If the bits in the compared positions of the bit patterns are 1, then the resulting bit is 1. If not, it is 0.</a:t>
            </a:r>
            <a:endParaRPr lang="en-IN" b="1" dirty="0"/>
          </a:p>
          <a:p>
            <a:r>
              <a:rPr lang="en-US" i="1" dirty="0"/>
              <a:t>Take two bit values X and Y, where</a:t>
            </a:r>
            <a:r>
              <a:rPr lang="en-US" b="1" i="1" dirty="0"/>
              <a:t> 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C00000"/>
                </a:solidFill>
              </a:rPr>
              <a:t>X = 7= (111)</a:t>
            </a:r>
            <a:r>
              <a:rPr lang="en-US" b="1" i="1" baseline="-25000" dirty="0">
                <a:solidFill>
                  <a:srgbClr val="C00000"/>
                </a:solidFill>
              </a:rPr>
              <a:t>2</a:t>
            </a:r>
            <a:r>
              <a:rPr lang="en-US" i="1" dirty="0">
                <a:solidFill>
                  <a:srgbClr val="C00000"/>
                </a:solidFill>
              </a:rPr>
              <a:t> 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C00000"/>
                </a:solidFill>
              </a:rPr>
              <a:t>Y = 4 = (100)</a:t>
            </a:r>
            <a:r>
              <a:rPr lang="en-US" b="1" i="1" baseline="-25000" dirty="0">
                <a:solidFill>
                  <a:srgbClr val="C00000"/>
                </a:solidFill>
              </a:rPr>
              <a:t>2 </a:t>
            </a:r>
            <a:r>
              <a:rPr lang="en-US" b="1" i="1" dirty="0"/>
              <a:t>. </a:t>
            </a:r>
          </a:p>
          <a:p>
            <a:endParaRPr lang="en-US" b="1" i="1" dirty="0"/>
          </a:p>
          <a:p>
            <a:pPr marL="0" indent="0">
              <a:buNone/>
            </a:pPr>
            <a:r>
              <a:rPr lang="en-US" i="1" dirty="0"/>
              <a:t>Take Bitwise and of both X &amp; Y</a:t>
            </a:r>
            <a:endParaRPr lang="en-IN" dirty="0"/>
          </a:p>
        </p:txBody>
      </p:sp>
      <p:pic>
        <p:nvPicPr>
          <p:cNvPr id="1028" name="Picture 4" descr="Bitwise and of 7 &amp;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624" y="3746211"/>
            <a:ext cx="28575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003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6796"/>
            <a:ext cx="10515600" cy="435133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2. ​Bitwise OR Operator (|)</a:t>
            </a:r>
          </a:p>
          <a:p>
            <a:pPr marL="0" indent="0">
              <a:buNone/>
            </a:pPr>
            <a:endParaRPr lang="en-IN" b="1" dirty="0"/>
          </a:p>
          <a:p>
            <a:pPr fontAlgn="base"/>
            <a:r>
              <a:rPr lang="en-US" dirty="0"/>
              <a:t>if the two bits in the looked-at position are 0, the next bit is zero. If not, it is 1.</a:t>
            </a:r>
          </a:p>
          <a:p>
            <a:r>
              <a:rPr lang="en-US" i="1" dirty="0"/>
              <a:t>Take two bit values X and Y, where</a:t>
            </a:r>
          </a:p>
          <a:p>
            <a:pPr marL="0" indent="0">
              <a:buNone/>
            </a:pPr>
            <a:r>
              <a:rPr lang="en-US" b="1" i="1" dirty="0"/>
              <a:t> X = 7= (111)</a:t>
            </a:r>
            <a:r>
              <a:rPr lang="en-US" b="1" i="1" baseline="-25000" dirty="0"/>
              <a:t>2</a:t>
            </a:r>
            <a:r>
              <a:rPr lang="en-US" i="1" dirty="0"/>
              <a:t> </a:t>
            </a:r>
          </a:p>
          <a:p>
            <a:pPr marL="0" indent="0">
              <a:buNone/>
            </a:pPr>
            <a:r>
              <a:rPr lang="en-US" b="1" i="1" dirty="0"/>
              <a:t>Y = 4 = (100)</a:t>
            </a:r>
            <a:r>
              <a:rPr lang="en-US" b="1" i="1" baseline="-25000" dirty="0"/>
              <a:t>2 </a:t>
            </a:r>
            <a:r>
              <a:rPr lang="en-US" b="1" i="1" dirty="0"/>
              <a:t>. 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i="1" dirty="0"/>
              <a:t>Take Bitwise OR of both X and Y</a:t>
            </a:r>
            <a:br>
              <a:rPr lang="en-US" dirty="0"/>
            </a:br>
            <a:endParaRPr lang="en-IN" dirty="0"/>
          </a:p>
        </p:txBody>
      </p:sp>
      <p:pic>
        <p:nvPicPr>
          <p:cNvPr id="2050" name="Picture 2" descr="https://media.geeksforgeeks.org/wp-content/uploads/20220922172435/BitwiseORExample-300x17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118" y="3429000"/>
            <a:ext cx="28575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499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IN" b="1" dirty="0"/>
              <a:t>3. ​Bitwise XOR Operator (^)</a:t>
            </a:r>
          </a:p>
          <a:p>
            <a:r>
              <a:rPr lang="en-US" dirty="0"/>
              <a:t>if bits in the compared position do not match their resulting bit is 1, </a:t>
            </a:r>
            <a:r>
              <a:rPr lang="en-IN" dirty="0"/>
              <a:t>otherwise 0.</a:t>
            </a:r>
          </a:p>
          <a:p>
            <a:r>
              <a:rPr lang="en-US" i="1" dirty="0"/>
              <a:t>Take two bit values X and Y, where</a:t>
            </a:r>
            <a:r>
              <a:rPr lang="en-US" b="1" i="1" dirty="0"/>
              <a:t> </a:t>
            </a:r>
          </a:p>
          <a:p>
            <a:pPr marL="0" indent="0">
              <a:buNone/>
            </a:pPr>
            <a:r>
              <a:rPr lang="en-US" b="1" i="1" dirty="0"/>
              <a:t>X = 7= (111)</a:t>
            </a:r>
            <a:r>
              <a:rPr lang="en-US" b="1" i="1" baseline="-25000" dirty="0"/>
              <a:t>2</a:t>
            </a:r>
            <a:r>
              <a:rPr lang="en-US" i="1" dirty="0"/>
              <a:t> </a:t>
            </a:r>
          </a:p>
          <a:p>
            <a:pPr marL="0" indent="0">
              <a:buNone/>
            </a:pPr>
            <a:r>
              <a:rPr lang="en-US" b="1" i="1" dirty="0"/>
              <a:t>Y = 4 = (100)</a:t>
            </a:r>
            <a:r>
              <a:rPr lang="en-US" b="1" i="1" baseline="-25000" dirty="0"/>
              <a:t>2 </a:t>
            </a:r>
            <a:r>
              <a:rPr lang="en-US" b="1" i="1" dirty="0"/>
              <a:t>.</a:t>
            </a:r>
          </a:p>
          <a:p>
            <a:pPr marL="0" indent="0">
              <a:buNone/>
            </a:pPr>
            <a:r>
              <a:rPr lang="en-US" b="1" i="1" dirty="0"/>
              <a:t> </a:t>
            </a:r>
            <a:r>
              <a:rPr lang="en-US" i="1" dirty="0"/>
              <a:t>Take Bitwise and of both X &amp; Y</a:t>
            </a:r>
            <a:endParaRPr lang="en-IN" dirty="0"/>
          </a:p>
        </p:txBody>
      </p:sp>
      <p:pic>
        <p:nvPicPr>
          <p:cNvPr id="3074" name="Picture 2" descr="https://media.geeksforgeeks.org/wp-content/uploads/20220922173122/BitwiseXORExample-300x17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812" y="4001294"/>
            <a:ext cx="28575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38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746" y="1190481"/>
            <a:ext cx="10515600" cy="435133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IN" b="1" dirty="0"/>
              <a:t>4. ​Bitwise NOT Operator (~)</a:t>
            </a:r>
          </a:p>
          <a:p>
            <a:pPr fontAlgn="base"/>
            <a:r>
              <a:rPr lang="en-US" dirty="0"/>
              <a:t>this one requires only one operand to operate.</a:t>
            </a:r>
          </a:p>
          <a:p>
            <a:pPr fontAlgn="base"/>
            <a:r>
              <a:rPr lang="en-US" dirty="0"/>
              <a:t>The bitwise Not Operator takes a single value and returns its one’s complement. The one’s complement of a binary number is obtained by toggling all bits in it, </a:t>
            </a:r>
            <a:r>
              <a:rPr lang="en-US" dirty="0" err="1"/>
              <a:t>i.e</a:t>
            </a:r>
            <a:r>
              <a:rPr lang="en-US" dirty="0"/>
              <a:t>, transforming the 0 bit to 1 and the 1 bit to 0</a:t>
            </a:r>
          </a:p>
          <a:p>
            <a:r>
              <a:rPr lang="en-US" i="1" dirty="0"/>
              <a:t>Take two bit values X and Y, where</a:t>
            </a:r>
            <a:r>
              <a:rPr lang="en-US" b="1" i="1" dirty="0"/>
              <a:t> </a:t>
            </a:r>
          </a:p>
          <a:p>
            <a:r>
              <a:rPr lang="en-US" b="1" i="1" dirty="0"/>
              <a:t>X = 5= (101)</a:t>
            </a:r>
            <a:r>
              <a:rPr lang="en-US" b="1" i="1" baseline="-25000" dirty="0"/>
              <a:t>2 </a:t>
            </a:r>
            <a:r>
              <a:rPr lang="en-US" b="1" i="1" dirty="0"/>
              <a:t>. </a:t>
            </a:r>
          </a:p>
          <a:p>
            <a:pPr marL="0" indent="0">
              <a:buNone/>
            </a:pPr>
            <a:r>
              <a:rPr lang="en-US" i="1" dirty="0"/>
              <a:t>Take Bitwise NOT of X</a:t>
            </a:r>
            <a:endParaRPr lang="en-IN" dirty="0"/>
          </a:p>
        </p:txBody>
      </p:sp>
      <p:pic>
        <p:nvPicPr>
          <p:cNvPr id="4098" name="Picture 2" descr="https://media.geeksforgeeks.org/wp-content/uploads/20220922175838/BitwiseNOTExample-300x1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391" y="3989243"/>
            <a:ext cx="28575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475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987" y="218498"/>
            <a:ext cx="11153898" cy="663950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/>
              <a:t>5. Left-Shift (&lt;&lt;)</a:t>
            </a:r>
          </a:p>
          <a:p>
            <a:r>
              <a:rPr lang="en-US" dirty="0"/>
              <a:t>The general syntax for left shift is </a:t>
            </a:r>
            <a:r>
              <a:rPr lang="en-US" b="1" dirty="0"/>
              <a:t>shift-expression &lt;&lt; k. </a:t>
            </a:r>
            <a:r>
              <a:rPr lang="en-US" dirty="0"/>
              <a:t>The left-shift operator causes the bits in </a:t>
            </a:r>
            <a:r>
              <a:rPr lang="en-US" b="1" dirty="0"/>
              <a:t>shift expression </a:t>
            </a:r>
            <a:r>
              <a:rPr lang="en-US" dirty="0"/>
              <a:t>to be shifted to the left by the number of positions specified by </a:t>
            </a:r>
            <a:r>
              <a:rPr lang="en-US" b="1" dirty="0"/>
              <a:t>k</a:t>
            </a:r>
            <a:r>
              <a:rPr lang="en-US" dirty="0"/>
              <a:t>. The bit positions that the shift operation has vacated are zero-filled. </a:t>
            </a:r>
            <a:endParaRPr lang="en-IN" b="1" dirty="0"/>
          </a:p>
          <a:p>
            <a:r>
              <a:rPr lang="en-US" i="1" dirty="0"/>
              <a:t>Every time we shift a number towards the left by 1 bit it multiply that number by 2.</a:t>
            </a:r>
          </a:p>
          <a:p>
            <a:r>
              <a:rPr lang="en-US" b="1" i="1" dirty="0"/>
              <a:t>Input: </a:t>
            </a:r>
            <a:r>
              <a:rPr lang="en-US" i="1" dirty="0"/>
              <a:t>Left shift of 5 by 1. </a:t>
            </a:r>
          </a:p>
          <a:p>
            <a:r>
              <a:rPr lang="en-US" i="1" dirty="0"/>
              <a:t>Output:?</a:t>
            </a:r>
          </a:p>
          <a:p>
            <a:r>
              <a:rPr lang="en-US" b="1" i="1" dirty="0"/>
              <a:t>Input: </a:t>
            </a:r>
            <a:r>
              <a:rPr lang="en-US" i="1" dirty="0"/>
              <a:t>Left shift of 5 by 2.</a:t>
            </a:r>
          </a:p>
          <a:p>
            <a:r>
              <a:rPr lang="en-US" i="1" dirty="0"/>
              <a:t>Output:?</a:t>
            </a:r>
          </a:p>
          <a:p>
            <a:r>
              <a:rPr lang="en-US" b="1" i="1" dirty="0"/>
              <a:t>Input: </a:t>
            </a:r>
            <a:r>
              <a:rPr lang="en-US" i="1" dirty="0"/>
              <a:t>Left shift of 5 by 3</a:t>
            </a:r>
          </a:p>
          <a:p>
            <a:r>
              <a:rPr lang="en-US" i="1" dirty="0"/>
              <a:t>Output?.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25D1102-46A9-4204-A59D-4C753CAD8129}"/>
                  </a:ext>
                </a:extLst>
              </p14:cNvPr>
              <p14:cNvContentPartPr/>
              <p14:nvPr/>
            </p14:nvContentPartPr>
            <p14:xfrm>
              <a:off x="7124760" y="3188520"/>
              <a:ext cx="4332960" cy="1536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25D1102-46A9-4204-A59D-4C753CAD81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15400" y="3179160"/>
                <a:ext cx="4351680" cy="155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827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079" y="467880"/>
            <a:ext cx="10515600" cy="57389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6. Right-Shift (&gt;&gt;)</a:t>
            </a:r>
          </a:p>
          <a:p>
            <a:r>
              <a:rPr lang="en-US" dirty="0"/>
              <a:t>The general syntax for the right shift is “</a:t>
            </a:r>
            <a:r>
              <a:rPr lang="en-US" b="1" dirty="0"/>
              <a:t>shift-expression &gt;&gt; k”. </a:t>
            </a:r>
            <a:r>
              <a:rPr lang="en-US" dirty="0"/>
              <a:t>The right-shift operator causes the bits in </a:t>
            </a:r>
            <a:r>
              <a:rPr lang="en-US" b="1" dirty="0"/>
              <a:t>shift expression </a:t>
            </a:r>
            <a:r>
              <a:rPr lang="en-US" dirty="0"/>
              <a:t>to be shifted to the right by the number of positions specified by </a:t>
            </a:r>
            <a:r>
              <a:rPr lang="en-US" b="1" dirty="0"/>
              <a:t>k</a:t>
            </a:r>
            <a:r>
              <a:rPr lang="en-US" dirty="0"/>
              <a:t>. The bit positions that the shift operation has vacated are zero-filled.</a:t>
            </a:r>
          </a:p>
          <a:p>
            <a:r>
              <a:rPr lang="en-US" b="1" i="1" dirty="0"/>
              <a:t>Input: </a:t>
            </a:r>
            <a:r>
              <a:rPr lang="en-US" i="1" dirty="0"/>
              <a:t>right shift of 5 by 1. </a:t>
            </a:r>
          </a:p>
          <a:p>
            <a:r>
              <a:rPr lang="en-US" i="1" dirty="0"/>
              <a:t>Output:?</a:t>
            </a:r>
          </a:p>
          <a:p>
            <a:r>
              <a:rPr lang="en-US" b="1" i="1" dirty="0"/>
              <a:t>Input: </a:t>
            </a:r>
            <a:r>
              <a:rPr lang="en-US" i="1" dirty="0"/>
              <a:t>right shift of 5 by 2.</a:t>
            </a:r>
          </a:p>
          <a:p>
            <a:r>
              <a:rPr lang="en-US" i="1" dirty="0"/>
              <a:t>Output:?</a:t>
            </a:r>
          </a:p>
          <a:p>
            <a:r>
              <a:rPr lang="en-US" b="1" i="1" dirty="0"/>
              <a:t>Input: </a:t>
            </a:r>
            <a:r>
              <a:rPr lang="en-US" i="1" dirty="0"/>
              <a:t>right shift of 5 by 3</a:t>
            </a:r>
          </a:p>
          <a:p>
            <a:r>
              <a:rPr lang="en-US" i="1" dirty="0"/>
              <a:t>Output?.</a:t>
            </a:r>
          </a:p>
          <a:p>
            <a:r>
              <a:rPr lang="en-US" i="1" dirty="0"/>
              <a:t>Every time we shift a number towards the left by 1 bit it divide that number by 2</a:t>
            </a:r>
          </a:p>
          <a:p>
            <a:endParaRPr lang="en-IN" b="1" dirty="0"/>
          </a:p>
          <a:p>
            <a:endParaRPr lang="en-IN" dirty="0"/>
          </a:p>
        </p:txBody>
      </p:sp>
      <p:pic>
        <p:nvPicPr>
          <p:cNvPr id="5122" name="Picture 2" descr="Logical Right Shi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018" y="2932471"/>
            <a:ext cx="5334000" cy="228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960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1921</Words>
  <Application>Microsoft Office PowerPoint</Application>
  <PresentationFormat>Widescreen</PresentationFormat>
  <Paragraphs>173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</vt:lpstr>
      <vt:lpstr>Times New Roman</vt:lpstr>
      <vt:lpstr>Wingdings</vt:lpstr>
      <vt:lpstr>Office Theme</vt:lpstr>
      <vt:lpstr>ICS215 – Data Structures II  Algorithms on Bit Manipulation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 Compute the parity of a number using XOR and Table Look Up</vt:lpstr>
      <vt:lpstr>PowerPoint Presentation</vt:lpstr>
      <vt:lpstr>PowerPoint Presentation</vt:lpstr>
      <vt:lpstr>PowerPoint Presentation</vt:lpstr>
      <vt:lpstr>Brian Kernighan’s Algorithm to count set bits in an integer  </vt:lpstr>
      <vt:lpstr>PowerPoint Presentation</vt:lpstr>
      <vt:lpstr>PowerPoint Presentation</vt:lpstr>
      <vt:lpstr>Brian Kernighan’s Algorithm:  </vt:lpstr>
      <vt:lpstr>Brian Kernighan’s Algorithm:  </vt:lpstr>
      <vt:lpstr>PowerPoint Presentation</vt:lpstr>
      <vt:lpstr>Practice Problems on Bitwise Algorithm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ICS215 – Data Structures II  Module 2 –  Algorithms on Bit Manipulation</dc:title>
  <dc:creator>IIIT KOTTAYAM</dc:creator>
  <cp:lastModifiedBy>IIITK</cp:lastModifiedBy>
  <cp:revision>48</cp:revision>
  <dcterms:created xsi:type="dcterms:W3CDTF">2023-09-24T09:28:42Z</dcterms:created>
  <dcterms:modified xsi:type="dcterms:W3CDTF">2024-10-16T07:25:02Z</dcterms:modified>
</cp:coreProperties>
</file>