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4D6A-1669-4D4D-89A7-F5C2A176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7D23-8ED7-437E-9500-B413D9491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F5AB-1642-4FE7-9DDE-2516D00A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693F-3152-4877-8656-854ACE4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4594-0448-4FB2-811F-8E92BAA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5472-DA19-48BD-AD44-E94D105C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2FB9C-5222-45C8-9DAA-676F4B6D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47C0-FA43-4CD0-9E89-4E379C21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BFC8-009F-492B-ADA7-BC6990D0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C69D-828C-464A-AF06-D987ABD8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37961-7A23-47A7-A0D1-AF1C6A03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3C6A-D1F3-4035-AFD9-BD713412D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E5C9-6AF8-43BD-ACF9-0E49DA77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BCE2-2B25-4335-9AC2-9688E9FD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6B20-A68A-4920-B943-A7B127F5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45C6-CD89-4B96-9C91-E021113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7B3C-EA5C-4B49-828E-60B43F55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92AC-BF1F-490B-9A42-972449F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4BA9-31F8-41A2-BA80-375FA29A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4766-5CA8-478A-B342-12486B9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BE2-B52E-46D0-8BF9-D9722FFD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CBB9-7420-4757-9DD0-770BE697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138C-DBC5-41B6-B5CC-7E76E268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7E24-8E58-4428-A32D-E69FDDC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6398-5535-4E63-B65D-61197BD3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720C-A6D5-4841-B692-37503071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ED45-273E-4B7E-AC4C-A165B7A2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2224-83F1-446E-B9DB-2ACEB5B6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3536-69CF-4FDF-BCC8-8F80B82D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052F-7317-4058-AEE8-80DF4B2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5FEA3-3249-4B52-AA18-BD78612E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6EB-9D33-41FC-B5CC-A8B74AA4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781B-D1DF-4656-A207-696DA7FE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E7127-FB8E-49C1-9F47-8C230FB5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A4AE0-4BF6-47B0-98D5-CC592D5E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B29E6-59AD-4F30-BBCE-EC44CC792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40A2C-39FB-4615-9D35-9ED12397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4D466-B810-4EDB-BF5E-6FD9904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6F6EE-EED7-4F6D-B4FC-E8040DF2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317C-88A6-4ADD-A346-61B9F528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D06BE-92C8-4AD3-B7A3-84505D00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408E-18AD-43E9-B06D-6844B319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16650-78BF-4EDC-958C-FEA4B54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7CD08-7431-42E1-ADAA-6A7A8B5B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D085-EDAD-4DD0-A366-541CDEC4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6574-A437-4DDF-95BB-2FB01CA0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2B39-68F5-4C40-8BDC-3BF6E08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238F-E16D-4381-B367-10BE5826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ECEE4-254D-4190-ABA0-B40B03B8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86B6-F053-4E0A-A725-31D65B4F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3109-69CA-4005-8C76-0B1D61D3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3E59D-138A-43D2-89C0-78A319DC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5374-CEB7-4486-87A1-A985B889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4F030-5544-4971-A036-38DE586D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FA53-5360-48CE-9329-F01214A35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33BB-867B-4BAE-A08D-F9B29662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67CE6-7F21-4AAA-9E6C-1D3B6C41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DA45-2846-4380-9806-460DD1AF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1644F-5ABA-4BB2-A40C-0F12A1C6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132F-DF2E-4DB7-9CF4-AEDD496D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8E60-F730-48AA-BBC0-973381A2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4641-55B6-46BB-87D4-9CE4A1D53ED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6B65-EABA-40C0-9967-78F17B4D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2D59-0D65-4DBB-911E-F8E4AB88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43BA-3AB7-49DA-88B5-47CE445CB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374A-E9A7-46CC-8F6F-DFCEB3A81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543D-215C-4824-8EC3-085CB4438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Yamanoor</dc:creator>
  <cp:lastModifiedBy>Sai Yamanoor</cp:lastModifiedBy>
  <cp:revision>1</cp:revision>
  <dcterms:created xsi:type="dcterms:W3CDTF">2020-01-20T03:13:01Z</dcterms:created>
  <dcterms:modified xsi:type="dcterms:W3CDTF">2020-01-23T17:26:57Z</dcterms:modified>
</cp:coreProperties>
</file>