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2" userDrawn="1">
          <p15:clr>
            <a:srgbClr val="A4A3A4"/>
          </p15:clr>
        </p15:guide>
        <p15:guide id="3" orient="horz" pos="1076" userDrawn="1">
          <p15:clr>
            <a:srgbClr val="A4A3A4"/>
          </p15:clr>
        </p15:guide>
        <p15:guide id="4" orient="horz" pos="2164" userDrawn="1">
          <p15:clr>
            <a:srgbClr val="A4A3A4"/>
          </p15:clr>
        </p15:guide>
        <p15:guide id="6" pos="158">
          <p15:clr>
            <a:srgbClr val="A4A3A4"/>
          </p15:clr>
        </p15:guide>
        <p15:guide id="7" pos="2880">
          <p15:clr>
            <a:srgbClr val="A4A3A4"/>
          </p15:clr>
        </p15:guide>
        <p15:guide id="8" pos="1973">
          <p15:clr>
            <a:srgbClr val="A4A3A4"/>
          </p15:clr>
        </p15:guide>
        <p15:guide id="9" pos="3787">
          <p15:clr>
            <a:srgbClr val="A4A3A4"/>
          </p15:clr>
        </p15:guide>
        <p15:guide id="10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6"/>
    <p:restoredTop sz="94648"/>
  </p:normalViewPr>
  <p:slideViewPr>
    <p:cSldViewPr>
      <p:cViewPr varScale="1">
        <p:scale>
          <a:sx n="137" d="100"/>
          <a:sy n="137" d="100"/>
        </p:scale>
        <p:origin x="520" y="176"/>
      </p:cViewPr>
      <p:guideLst>
        <p:guide orient="horz" pos="1620"/>
        <p:guide orient="horz" pos="32"/>
        <p:guide orient="horz" pos="1076"/>
        <p:guide orient="horz" pos="2164"/>
        <p:guide pos="158"/>
        <p:guide pos="2880"/>
        <p:guide pos="1973"/>
        <p:guide pos="3787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4596D-B29B-E848-9CCF-95C3E5567E3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3B5F-1F6D-9C43-929D-27648A93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B3B5F-1F6D-9C43-929D-27648A93F9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0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CE8B0D6F-A3E9-4907-8A59-9E911A515F3A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F2F05F7-A60D-4BBD-8391-B40B138C7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D6F-A3E9-4907-8A59-9E911A515F3A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5F7-A60D-4BBD-8391-B40B138C7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D6F-A3E9-4907-8A59-9E911A515F3A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5F7-A60D-4BBD-8391-B40B138C7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D6F-A3E9-4907-8A59-9E911A515F3A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5F7-A60D-4BBD-8391-B40B138C7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D6F-A3E9-4907-8A59-9E911A515F3A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5F7-A60D-4BBD-8391-B40B138C7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D6F-A3E9-4907-8A59-9E911A515F3A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5F7-A60D-4BBD-8391-B40B138C7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8B0D6F-A3E9-4907-8A59-9E911A515F3A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2F05F7-A60D-4BBD-8391-B40B138C7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CE8B0D6F-A3E9-4907-8A59-9E911A515F3A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6F2F05F7-A60D-4BBD-8391-B40B138C7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D6F-A3E9-4907-8A59-9E911A515F3A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5F7-A60D-4BBD-8391-B40B138C7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826477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D6F-A3E9-4907-8A59-9E911A515F3A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5F7-A60D-4BBD-8391-B40B138C7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0D6F-A3E9-4907-8A59-9E911A515F3A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05F7-A60D-4BBD-8391-B40B138C7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E8B0D6F-A3E9-4907-8A59-9E911A515F3A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F2F05F7-A60D-4BBD-8391-B40B138C7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8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卒業制作</a:t>
            </a:r>
            <a:endParaRPr kumimoji="1" lang="ja-JP" altLang="en-US" sz="8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井上幸信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7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まとめ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プログラムを始める前に設計が大事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アプリの基本構成は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MVC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で役割分担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 = Model</a:t>
            </a:r>
          </a:p>
          <a:p>
            <a:pPr lvl="1"/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 = Controller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実装の第一歩は最小限に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88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アウトライン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自己紹介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アプリの技術について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SIMTASK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について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分からなかったこと、理解したこと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6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名前：井上幸信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前職：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HTML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コーダー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入学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の理由：スキルアップのため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の抱負：タスクアプリの完成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68" y="1031584"/>
            <a:ext cx="2136272" cy="24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2314"/>
            <a:ext cx="8229600" cy="800100"/>
          </a:xfrm>
        </p:spPr>
        <p:txBody>
          <a:bodyPr/>
          <a:lstStyle/>
          <a:p>
            <a:r>
              <a:rPr kumimoji="1" lang="ja-JP" altLang="en-US" dirty="0" smtClean="0"/>
              <a:t>目的・目標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72132"/>
            <a:ext cx="8229600" cy="3243834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目的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アプリの基礎を学ぶ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9728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アプリの最小限の機能の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実装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123" name="Picture 3" descr="C:\Users\school\Documents\img\201302272104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982649"/>
            <a:ext cx="4033143" cy="253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使った主な技術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defTabSz="2051050">
              <a:tabLst>
                <a:tab pos="2252663" algn="l"/>
              </a:tabLst>
            </a:pP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L="0" indent="0" defTabSz="2051050">
              <a:buNone/>
              <a:tabLst>
                <a:tab pos="2252663" algn="l"/>
              </a:tabLst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ハイパーテキストを記述するためのマークアップ言語の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 defTabSz="2051050">
              <a:tabLst>
                <a:tab pos="2252663" algn="l"/>
              </a:tabLst>
            </a:pP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  <a:p>
            <a:pPr marL="0" indent="0" defTabSz="2051050">
              <a:buNone/>
              <a:tabLst>
                <a:tab pos="2252663" algn="l"/>
              </a:tabLst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体裁や見栄えを表現するために用いられるスタイルシート言語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 defTabSz="2051050">
              <a:tabLst>
                <a:tab pos="2252663" algn="l"/>
              </a:tabLst>
            </a:pP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</a:t>
            </a:r>
          </a:p>
          <a:p>
            <a:pPr marL="0" indent="0" defTabSz="2051050">
              <a:buNone/>
              <a:tabLst>
                <a:tab pos="2252663" algn="l"/>
              </a:tabLst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言語の構文を主に引き継いだプログラミング言語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C:\Users\school\Documents\img\eyecatch-html-c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023" y="679989"/>
            <a:ext cx="1872208" cy="108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chool\Documents\img\java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47" y="590136"/>
            <a:ext cx="2158217" cy="13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1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アプリの全体像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サーブレット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 descr="C:\Users\school\Documents\img\mode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56" y="2378161"/>
            <a:ext cx="6024215" cy="249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720080"/>
          </a:xfrm>
        </p:spPr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SIMTASK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の機能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172819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追加、編集、削除、検索機能を兼ね備えた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09728" indent="0"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タスク管理アプリ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074" name="Picture 2" descr="C:\Users\school\Documents\img\FireShot Capture 2 - {a href=_http___localhost_8080_simt_ - http___localhost_8080_simtask_index.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98" y="2195458"/>
            <a:ext cx="5436604" cy="268054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16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800100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SIMTASK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の機能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69320"/>
            <a:ext cx="8229600" cy="3243834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でデータベースにアクセスしてタスクのデータを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取得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51520" y="3507854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JSP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83768" y="3507854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52316" y="3507854"/>
            <a:ext cx="21239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MODEL(DAO)</a:t>
            </a:r>
          </a:p>
          <a:p>
            <a:pPr algn="ctr"/>
            <a:r>
              <a:rPr kumimoji="1" lang="en-US" altLang="ja-JP" dirty="0" smtClean="0"/>
              <a:t>MODEL(ENTITY)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524328" y="3525856"/>
            <a:ext cx="1368152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7524328" y="4119922"/>
            <a:ext cx="1368152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7524328" y="3291830"/>
            <a:ext cx="1368152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1979711" y="3723878"/>
            <a:ext cx="360040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4283967" y="3723878"/>
            <a:ext cx="360040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7020271" y="3723878"/>
            <a:ext cx="360040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10800000">
            <a:off x="1979712" y="4047914"/>
            <a:ext cx="360040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4283968" y="4047914"/>
            <a:ext cx="360040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10800000">
            <a:off x="7020272" y="4047914"/>
            <a:ext cx="360040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25549" y="2931790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SERVLET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に送信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07904" y="292249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送信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11390" y="292249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に送信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84168" y="458797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合致するデータを送信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1880" y="4587974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SERVLET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に送信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475656" y="458797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JSP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に送信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9552" y="2283718"/>
            <a:ext cx="2646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例：タスクを検索</a:t>
            </a: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img\5f9cdcc810c6845bc96b77416ea4c56a_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89570"/>
            <a:ext cx="3240360" cy="243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51520" y="2589570"/>
            <a:ext cx="720080" cy="1067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8001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分からなかったこと、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理解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したこと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2589570"/>
            <a:ext cx="432048" cy="918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57352"/>
            <a:ext cx="8229600" cy="3243834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サーブレット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MYSQL</a:t>
            </a:r>
          </a:p>
          <a:p>
            <a:pPr marL="109728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大局的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な視点、設計もろもろ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4067944" y="3579862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08" y="2355726"/>
            <a:ext cx="3717032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4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353</TotalTime>
  <Words>224</Words>
  <Application>Microsoft Macintosh PowerPoint</Application>
  <PresentationFormat>On-screen Show (16:9)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Georgia</vt:lpstr>
      <vt:lpstr>HGｺﾞｼｯｸM</vt:lpstr>
      <vt:lpstr>HG明朝B</vt:lpstr>
      <vt:lpstr>Segoe UI</vt:lpstr>
      <vt:lpstr>Trebuchet MS</vt:lpstr>
      <vt:lpstr>Wingdings 2</vt:lpstr>
      <vt:lpstr>メイリオ</vt:lpstr>
      <vt:lpstr>アーバン</vt:lpstr>
      <vt:lpstr>卒業制作</vt:lpstr>
      <vt:lpstr>アウトライン</vt:lpstr>
      <vt:lpstr>自己紹介</vt:lpstr>
      <vt:lpstr>目的・目標</vt:lpstr>
      <vt:lpstr>使った主な技術</vt:lpstr>
      <vt:lpstr>WEBアプリの全体像</vt:lpstr>
      <vt:lpstr>SIMTASKの機能</vt:lpstr>
      <vt:lpstr>SIMTASKの機能</vt:lpstr>
      <vt:lpstr>分からなかったこと、理解したこと</vt:lpstr>
      <vt:lpstr>まとめ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</dc:title>
  <dc:creator>school</dc:creator>
  <cp:lastModifiedBy>井上幸信</cp:lastModifiedBy>
  <cp:revision>40</cp:revision>
  <dcterms:created xsi:type="dcterms:W3CDTF">2017-11-29T08:31:36Z</dcterms:created>
  <dcterms:modified xsi:type="dcterms:W3CDTF">2017-11-30T04:24:32Z</dcterms:modified>
</cp:coreProperties>
</file>