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siaCupStatsAnalysi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A21670-9436-4F7C-9645-B7BB2C7037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Asia Cup Stats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9C2C23-4B8F-4C7B-9CDC-6EB91AC1B2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9/19/2023 6:11:02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1A0307F-FF60-4FF2-9942-85A70ACCE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251"/>
            <a:ext cx="12192000" cy="53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011065D-16F1-4159-9A0D-B608BC07B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251"/>
            <a:ext cx="12192000" cy="53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0442418-75FB-4F30-95A6-5620E7B1B1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251"/>
            <a:ext cx="12192000" cy="53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B02975F4-8028-4321-8686-AEDEF104A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251"/>
            <a:ext cx="12192000" cy="53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2023-09-19T06:11:04Z</dcterms:created>
  <dcterms:modified xsi:type="dcterms:W3CDTF">2023-09-19T06:11:04Z</dcterms:modified>
</cp:coreProperties>
</file>