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latsi" charset="1" panose="00000500000000000000"/>
      <p:regular r:id="rId23"/>
    </p:embeddedFont>
    <p:embeddedFont>
      <p:font typeface="Open Sans Bold" charset="1" panose="020B08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en.wikipedia.org/wiki/Presentation_semantics" TargetMode="External" Type="http://schemas.openxmlformats.org/officeDocument/2006/relationships/hyperlink"/><Relationship Id="rId11" Target="https://en.wikipedia.org/wiki/Markup_language" TargetMode="External" Type="http://schemas.openxmlformats.org/officeDocument/2006/relationships/hyperlink"/><Relationship Id="rId12" Target="https://en.wikipedia.org/wiki/HTML" TargetMode="External" Type="http://schemas.openxmlformats.org/officeDocument/2006/relationships/hyperlink"/><Relationship Id="rId13" Target="https://en.wikipedia.org/wiki/XML" TargetMode="External" Type="http://schemas.openxmlformats.org/officeDocument/2006/relationships/hyperlink"/><Relationship Id="rId14" Target="https://en.wikipedia.org/wiki/SVG" TargetMode="External" Type="http://schemas.openxmlformats.org/officeDocument/2006/relationships/hyperlink"/><Relationship Id="rId15" Target="https://en.wikipedia.org/wiki/MathML" TargetMode="External" Type="http://schemas.openxmlformats.org/officeDocument/2006/relationships/hyperlink"/><Relationship Id="rId16" Target="https://en.wikipedia.org/wiki/XHTML" TargetMode="External" Type="http://schemas.openxmlformats.org/officeDocument/2006/relationships/hyperlink"/><Relationship Id="rId17" Target="https://en.wikipedia.org/wiki/World_Wide_Web" TargetMode="External" Type="http://schemas.openxmlformats.org/officeDocument/2006/relationships/hyperlink"/><Relationship Id="rId18" Target="https://en.wikipedia.org/wiki/JavaScript" TargetMode="External" Type="http://schemas.openxmlformats.org/officeDocument/2006/relationships/hyperlink"/><Relationship Id="rId2" Target="https://en.wikipedia.org/wiki/Web_browser" TargetMode="External" Type="http://schemas.openxmlformats.org/officeDocument/2006/relationships/hyperlink"/><Relationship Id="rId3" Target="https://en.wikipedia.org/wiki/Web_server" TargetMode="External" Type="http://schemas.openxmlformats.org/officeDocument/2006/relationships/hyperlink"/><Relationship Id="rId4" Target="https://en.wikipedia.org/wiki/Browser_engine" TargetMode="External" Type="http://schemas.openxmlformats.org/officeDocument/2006/relationships/hyperlink"/><Relationship Id="rId5" Target="https://en.wikipedia.org/wiki/Web_page" TargetMode="External" Type="http://schemas.openxmlformats.org/officeDocument/2006/relationships/hyperlink"/><Relationship Id="rId6" Target="https://en.wikipedia.org/wiki/Semantic_Web" TargetMode="External" Type="http://schemas.openxmlformats.org/officeDocument/2006/relationships/hyperlink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https://en.wikipedia.org/wiki/Style_sheet_language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116546" y="571634"/>
            <a:ext cx="8534002" cy="56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BOOK YOUR SHOW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33952" y="6469533"/>
            <a:ext cx="12625348" cy="97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Designed by :Sandeep&amp;Team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75793" y="7743087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CSE-(DS&amp;AI)-B 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572580" y="8963076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PROJECT-DS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PROJECT-DS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USER-FRIENDLY FORMS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17243" y="2942348"/>
            <a:ext cx="16821289" cy="501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2"/>
              </a:lnSpc>
            </a:pPr>
            <a:r>
              <a:rPr lang="en-US" sz="5680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User-Friendly Forms:</a:t>
            </a:r>
            <a:r>
              <a:rPr lang="en-US" sz="56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The project includes well-designed forms for user input, ensuring a smooth booking process. JavaScript validates and processes user data, providing a robust and secure booking experience.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564242" cy="10287000"/>
          </a:xfrm>
          <a:custGeom>
            <a:avLst/>
            <a:gdLst/>
            <a:ahLst/>
            <a:cxnLst/>
            <a:rect r="r" b="b" t="t" l="l"/>
            <a:pathLst>
              <a:path h="10287000" w="18564242">
                <a:moveTo>
                  <a:pt x="0" y="0"/>
                </a:moveTo>
                <a:lnTo>
                  <a:pt x="18564242" y="0"/>
                </a:lnTo>
                <a:lnTo>
                  <a:pt x="185642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46" r="-22367" b="-1146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PAYMENT INTEGRATION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41505" y="2788156"/>
            <a:ext cx="14867787" cy="550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12"/>
              </a:lnSpc>
            </a:pPr>
            <a:r>
              <a:rPr lang="en-US" sz="5509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Payment Integration</a:t>
            </a:r>
            <a:r>
              <a:rPr lang="en-US" sz="55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Users can seamlessly proceed to the payment stage, with JavaScript facilitating a visually engaging payment button that animates upon interaction. The application supports the simulation of a payment process.</a:t>
            </a:r>
          </a:p>
          <a:p>
            <a:pPr algn="l">
              <a:lnSpc>
                <a:spcPts val="519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PROJECT-DS</a:t>
            </a:r>
          </a:p>
        </p:txBody>
      </p:sp>
      <p:sp>
        <p:nvSpPr>
          <p:cNvPr name="AutoShape 5" id="5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556454" cy="10287000"/>
          </a:xfrm>
          <a:custGeom>
            <a:avLst/>
            <a:gdLst/>
            <a:ahLst/>
            <a:cxnLst/>
            <a:rect r="r" b="b" t="t" l="l"/>
            <a:pathLst>
              <a:path h="10287000" w="21556454">
                <a:moveTo>
                  <a:pt x="0" y="0"/>
                </a:moveTo>
                <a:lnTo>
                  <a:pt x="21556454" y="0"/>
                </a:lnTo>
                <a:lnTo>
                  <a:pt x="21556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68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50845" y="0"/>
            <a:ext cx="23454367" cy="10926578"/>
          </a:xfrm>
          <a:custGeom>
            <a:avLst/>
            <a:gdLst/>
            <a:ahLst/>
            <a:cxnLst/>
            <a:rect r="r" b="b" t="t" l="l"/>
            <a:pathLst>
              <a:path h="10926578" w="23454367">
                <a:moveTo>
                  <a:pt x="0" y="0"/>
                </a:moveTo>
                <a:lnTo>
                  <a:pt x="23454368" y="0"/>
                </a:lnTo>
                <a:lnTo>
                  <a:pt x="23454368" y="10926578"/>
                </a:lnTo>
                <a:lnTo>
                  <a:pt x="0" y="10926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24" t="0" r="-2924" b="-772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7609" y="0"/>
            <a:ext cx="20410572" cy="11632601"/>
          </a:xfrm>
          <a:custGeom>
            <a:avLst/>
            <a:gdLst/>
            <a:ahLst/>
            <a:cxnLst/>
            <a:rect r="r" b="b" t="t" l="l"/>
            <a:pathLst>
              <a:path h="11632601" w="20410572">
                <a:moveTo>
                  <a:pt x="0" y="0"/>
                </a:moveTo>
                <a:lnTo>
                  <a:pt x="20410572" y="0"/>
                </a:lnTo>
                <a:lnTo>
                  <a:pt x="20410572" y="11632601"/>
                </a:lnTo>
                <a:lnTo>
                  <a:pt x="0" y="11632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601" t="0" r="-5170" b="-342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PROJECT-DS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012909" y="2797221"/>
            <a:ext cx="5246391" cy="5246370"/>
            <a:chOff x="0" y="0"/>
            <a:chExt cx="6350025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25046" t="0" r="-25046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679044" y="866775"/>
            <a:ext cx="1092991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8275" y="2434590"/>
            <a:ext cx="10793714" cy="588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BOOK YOUR SHOW showcases the effective integration of front-end technologies to create a visually appealing and functional movie booking platform. The project employs responsive design principles, making it accessible across devices. The use of JavaScript enhances user interactivity, creating a dynamic and engaging user experience.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59779" y="8329665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PROJECT-DS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2895980"/>
            <a:ext cx="14705320" cy="5050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2"/>
              </a:lnSpc>
            </a:pPr>
            <a:r>
              <a:rPr lang="en-US" sz="47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BOOK YOUR SHOWproject is an innovative web application designed to streamline the movie booking process, offering users a seamless experience from selecting movies to making secure payments. The project leverages HTML, CSS, and JavaScript to create an engaging and user-friendly interface.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PROJECT-DS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ABSTRACT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8564" y="1568450"/>
            <a:ext cx="14867787" cy="647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12"/>
              </a:lnSpc>
            </a:pPr>
            <a:r>
              <a:rPr lang="en-US" sz="5509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Technology Stack:</a:t>
            </a:r>
          </a:p>
          <a:p>
            <a:pPr algn="l" marL="1189436" indent="-594718" lvl="1">
              <a:lnSpc>
                <a:spcPts val="7712"/>
              </a:lnSpc>
              <a:buFont typeface="Arial"/>
              <a:buChar char="•"/>
            </a:pPr>
            <a:r>
              <a:rPr lang="en-US" sz="5509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Frontend: HTML, CSS, JavaScript</a:t>
            </a:r>
          </a:p>
          <a:p>
            <a:pPr algn="l" marL="1189436" indent="-594718" lvl="1">
              <a:lnSpc>
                <a:spcPts val="7712"/>
              </a:lnSpc>
              <a:buFont typeface="Arial"/>
              <a:buChar char="•"/>
            </a:pPr>
            <a:r>
              <a:rPr lang="en-US" sz="5509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Additional Libraries: Google Fonts API</a:t>
            </a:r>
          </a:p>
          <a:p>
            <a:pPr algn="l" marL="1189436" indent="-594718" lvl="1">
              <a:lnSpc>
                <a:spcPts val="7712"/>
              </a:lnSpc>
              <a:buFont typeface="Arial"/>
              <a:buChar char="•"/>
            </a:pPr>
            <a:r>
              <a:rPr lang="en-US" sz="5509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Frameworks: javascript</a:t>
            </a:r>
          </a:p>
          <a:p>
            <a:pPr algn="l" marL="1189436" indent="-594718" lvl="1">
              <a:lnSpc>
                <a:spcPts val="7712"/>
              </a:lnSpc>
              <a:buFont typeface="Arial"/>
              <a:buChar char="•"/>
            </a:pPr>
            <a:r>
              <a:rPr lang="en-US" sz="5509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Integration: Local Storage for data persistence like web SQL</a:t>
            </a:r>
          </a:p>
          <a:p>
            <a:pPr algn="l">
              <a:lnSpc>
                <a:spcPts val="519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PROJECT-DS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PROJECT-DS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0722" y="316730"/>
            <a:ext cx="7362681" cy="7207210"/>
            <a:chOff x="0" y="0"/>
            <a:chExt cx="1939142" cy="18981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9142" cy="1898195"/>
            </a:xfrm>
            <a:custGeom>
              <a:avLst/>
              <a:gdLst/>
              <a:ahLst/>
              <a:cxnLst/>
              <a:rect r="r" b="b" t="t" l="l"/>
              <a:pathLst>
                <a:path h="1898195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844568"/>
                  </a:lnTo>
                  <a:cubicBezTo>
                    <a:pt x="1939142" y="1874186"/>
                    <a:pt x="1915133" y="1898195"/>
                    <a:pt x="1885515" y="1898195"/>
                  </a:cubicBezTo>
                  <a:lnTo>
                    <a:pt x="53627" y="1898195"/>
                  </a:lnTo>
                  <a:cubicBezTo>
                    <a:pt x="39404" y="1898195"/>
                    <a:pt x="25764" y="1892545"/>
                    <a:pt x="15707" y="1882488"/>
                  </a:cubicBezTo>
                  <a:cubicBezTo>
                    <a:pt x="5650" y="1872431"/>
                    <a:pt x="0" y="1858791"/>
                    <a:pt x="0" y="1844568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39142" cy="1936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08477" y="2008829"/>
            <a:ext cx="5499127" cy="487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2" tooltip="https://en.wikipedia.org/wiki/Web_browser"/>
              </a:rPr>
              <a:t>Web browsers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receive HTML documents from a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3" tooltip="https://en.wikipedia.org/wiki/Web_server"/>
              </a:rPr>
              <a:t>web server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or from local storage and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4" tooltip="https://en.wikipedia.org/wiki/Browser_engine"/>
              </a:rPr>
              <a:t>render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the documents into multimedia web pages. HTML describes the structure of a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5" tooltip="https://en.wikipedia.org/wiki/Web_page"/>
              </a:rPr>
              <a:t>web page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6" tooltip="https://en.wikipedia.org/wiki/Semantic_Web"/>
              </a:rPr>
              <a:t>semantically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and originally included cues for its appearance.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22791" y="952500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HTML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34597" y="316730"/>
            <a:ext cx="7362681" cy="7207210"/>
            <a:chOff x="0" y="0"/>
            <a:chExt cx="1939142" cy="18981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39142" cy="1898195"/>
            </a:xfrm>
            <a:custGeom>
              <a:avLst/>
              <a:gdLst/>
              <a:ahLst/>
              <a:cxnLst/>
              <a:rect r="r" b="b" t="t" l="l"/>
              <a:pathLst>
                <a:path h="1898195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844568"/>
                  </a:lnTo>
                  <a:cubicBezTo>
                    <a:pt x="1939142" y="1874186"/>
                    <a:pt x="1915133" y="1898195"/>
                    <a:pt x="1885515" y="1898195"/>
                  </a:cubicBezTo>
                  <a:lnTo>
                    <a:pt x="53627" y="1898195"/>
                  </a:lnTo>
                  <a:cubicBezTo>
                    <a:pt x="39404" y="1898195"/>
                    <a:pt x="25764" y="1892545"/>
                    <a:pt x="15707" y="1882488"/>
                  </a:cubicBezTo>
                  <a:cubicBezTo>
                    <a:pt x="5650" y="1872431"/>
                    <a:pt x="0" y="1858791"/>
                    <a:pt x="0" y="1844568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39142" cy="1936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694714" y="1306795"/>
            <a:ext cx="5499127" cy="596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Cascading Style Sheets (CSS) is a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9" tooltip="https://en.wikipedia.org/wiki/Style_sheet_language"/>
              </a:rPr>
              <a:t>style sheet language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used for specifying the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10" tooltip="https://en.wikipedia.org/wiki/Presentation_semantics"/>
              </a:rPr>
              <a:t>presentation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and styling of a document written in a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11" tooltip="https://en.wikipedia.org/wiki/Markup_language"/>
              </a:rPr>
              <a:t>markup language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such as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12" tooltip="https://en.wikipedia.org/wiki/HTML"/>
              </a:rPr>
              <a:t>HTML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or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13" tooltip="https://en.wikipedia.org/wiki/XML"/>
              </a:rPr>
              <a:t>XML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(including XML dialects such as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14" tooltip="https://en.wikipedia.org/wiki/SVG"/>
              </a:rPr>
              <a:t>SVG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,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15" tooltip="https://en.wikipedia.org/wiki/MathML"/>
              </a:rPr>
              <a:t>MathML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or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16" tooltip="https://en.wikipedia.org/wiki/XHTML"/>
              </a:rPr>
              <a:t>XHTML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).CSS is a cornerstone technology of the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17" tooltip="https://en.wikipedia.org/wiki/World_Wide_Web"/>
              </a:rPr>
              <a:t>World Wide Web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, alongside HTML and </a:t>
            </a:r>
            <a:r>
              <a:rPr lang="en-US" sz="3099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18" tooltip="https://en.wikipedia.org/wiki/JavaScript"/>
              </a:rPr>
              <a:t>JavaScript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86999" y="614645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CSS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991517" y="1114990"/>
            <a:ext cx="516960" cy="51696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177754" y="770220"/>
            <a:ext cx="516960" cy="51696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FEATURES: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PROJECT-DS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986" y="3305470"/>
            <a:ext cx="694556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Interactive Movie Selection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1986" y="4408805"/>
            <a:ext cx="662409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Seat Reservation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1986" y="5512140"/>
            <a:ext cx="5241454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User-Friendly Forms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1986" y="6618310"/>
            <a:ext cx="5622679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Payment Integration</a:t>
            </a:r>
          </a:p>
        </p:txBody>
      </p:sp>
      <p:sp>
        <p:nvSpPr>
          <p:cNvPr name="AutoShape 8" id="8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21986" y="7638755"/>
            <a:ext cx="5622679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Ticket Print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MOVIE DISPLAY 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41528" y="2698338"/>
            <a:ext cx="14971217" cy="4591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sz="5247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Interactive Movie Selection</a:t>
            </a:r>
            <a:r>
              <a:rPr lang="en-US" sz="52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Users can explore a variety of movies presented in an appealing card layout. The use of JavaScript enables dynamic interactions, allowing users to click on movie cards to view details and proceed with bookings.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PROJECT-DS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12672" y="351492"/>
            <a:ext cx="20377973" cy="9584016"/>
          </a:xfrm>
          <a:custGeom>
            <a:avLst/>
            <a:gdLst/>
            <a:ahLst/>
            <a:cxnLst/>
            <a:rect r="r" b="b" t="t" l="l"/>
            <a:pathLst>
              <a:path h="9584016" w="20377973">
                <a:moveTo>
                  <a:pt x="0" y="0"/>
                </a:moveTo>
                <a:lnTo>
                  <a:pt x="20377973" y="0"/>
                </a:lnTo>
                <a:lnTo>
                  <a:pt x="20377973" y="9584016"/>
                </a:lnTo>
                <a:lnTo>
                  <a:pt x="0" y="958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89025" y="1028700"/>
            <a:ext cx="1123847" cy="473421"/>
          </a:xfrm>
          <a:custGeom>
            <a:avLst/>
            <a:gdLst/>
            <a:ahLst/>
            <a:cxnLst/>
            <a:rect r="r" b="b" t="t" l="l"/>
            <a:pathLst>
              <a:path h="473421" w="1123847">
                <a:moveTo>
                  <a:pt x="0" y="0"/>
                </a:moveTo>
                <a:lnTo>
                  <a:pt x="1123847" y="0"/>
                </a:lnTo>
                <a:lnTo>
                  <a:pt x="1123847" y="473421"/>
                </a:lnTo>
                <a:lnTo>
                  <a:pt x="0" y="4734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SEAT RESERVATION SYSTEM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PROJECT-DS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2490" y="3135998"/>
            <a:ext cx="14847341" cy="4817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5"/>
              </a:lnSpc>
            </a:pPr>
            <a:r>
              <a:rPr lang="en-US" sz="4761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Seat Reservation System</a:t>
            </a:r>
            <a:r>
              <a:rPr lang="en-US" sz="47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Th</a:t>
            </a:r>
            <a:r>
              <a:rPr lang="en-US" sz="47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 application incorporates an interactive seat reservation system with a visually appealing representation of available, selected, and sold seats. JavaScript is employed to manage seat selection and update the total cost dynamically.</a:t>
            </a:r>
          </a:p>
          <a:p>
            <a:pPr algn="l">
              <a:lnSpc>
                <a:spcPts val="512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03042" y="0"/>
            <a:ext cx="22586994" cy="10490194"/>
          </a:xfrm>
          <a:custGeom>
            <a:avLst/>
            <a:gdLst/>
            <a:ahLst/>
            <a:cxnLst/>
            <a:rect r="r" b="b" t="t" l="l"/>
            <a:pathLst>
              <a:path h="10490194" w="22586994">
                <a:moveTo>
                  <a:pt x="0" y="0"/>
                </a:moveTo>
                <a:lnTo>
                  <a:pt x="22586994" y="0"/>
                </a:lnTo>
                <a:lnTo>
                  <a:pt x="22586994" y="10490194"/>
                </a:lnTo>
                <a:lnTo>
                  <a:pt x="0" y="1049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DAF3k5S-7zo</dc:identifier>
  <dcterms:modified xsi:type="dcterms:W3CDTF">2011-08-01T06:04:30Z</dcterms:modified>
  <cp:revision>1</cp:revision>
  <dc:title>BOOK YOUR SHOW</dc:title>
</cp:coreProperties>
</file>