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660"/>
  </p:normalViewPr>
  <p:slideViewPr>
    <p:cSldViewPr snapToGrid="0">
      <p:cViewPr varScale="1">
        <p:scale>
          <a:sx n="74" d="100"/>
          <a:sy n="74" d="100"/>
        </p:scale>
        <p:origin x="3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156CCD-6A4D-4560-86C8-9C743DCC76F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B418F2E-259C-4B91-8619-E510680C79F5}">
      <dgm:prSet phldrT="[Text]"/>
      <dgm:spPr/>
      <dgm:t>
        <a:bodyPr/>
        <a:lstStyle/>
        <a:p>
          <a:r>
            <a:rPr lang="en-US" dirty="0" smtClean="0"/>
            <a:t>Layout</a:t>
          </a:r>
        </a:p>
      </dgm:t>
    </dgm:pt>
    <dgm:pt modelId="{0DAA1A06-0F55-459C-B207-222A4D825945}" type="parTrans" cxnId="{DD97BFBE-0A56-4633-81DA-6393C995E3D2}">
      <dgm:prSet/>
      <dgm:spPr/>
      <dgm:t>
        <a:bodyPr/>
        <a:lstStyle/>
        <a:p>
          <a:endParaRPr lang="en-US"/>
        </a:p>
      </dgm:t>
    </dgm:pt>
    <dgm:pt modelId="{2FD6470E-3430-4544-97CB-D3E60171E777}" type="sibTrans" cxnId="{DD97BFBE-0A56-4633-81DA-6393C995E3D2}">
      <dgm:prSet/>
      <dgm:spPr/>
      <dgm:t>
        <a:bodyPr/>
        <a:lstStyle/>
        <a:p>
          <a:endParaRPr lang="en-US"/>
        </a:p>
      </dgm:t>
    </dgm:pt>
    <dgm:pt modelId="{103ADE03-FF81-4FC8-9CB0-96CD71D4CFF6}">
      <dgm:prSet phldrT="[Text]"/>
      <dgm:spPr/>
      <dgm:t>
        <a:bodyPr/>
        <a:lstStyle/>
        <a:p>
          <a:r>
            <a:rPr lang="en-US" smtClean="0"/>
            <a:t>Header</a:t>
          </a:r>
          <a:endParaRPr lang="en-US" dirty="0" smtClean="0"/>
        </a:p>
      </dgm:t>
    </dgm:pt>
    <dgm:pt modelId="{EE3784AA-7354-449A-8D6F-5E3AEEDB245D}" type="parTrans" cxnId="{2CDB4E67-D4D7-4BDB-9314-2D4E91A30439}">
      <dgm:prSet/>
      <dgm:spPr/>
      <dgm:t>
        <a:bodyPr/>
        <a:lstStyle/>
        <a:p>
          <a:endParaRPr lang="en-US"/>
        </a:p>
      </dgm:t>
    </dgm:pt>
    <dgm:pt modelId="{AB0235BD-5CA2-43CD-886E-334511E9D3BD}" type="sibTrans" cxnId="{2CDB4E67-D4D7-4BDB-9314-2D4E91A30439}">
      <dgm:prSet/>
      <dgm:spPr/>
      <dgm:t>
        <a:bodyPr/>
        <a:lstStyle/>
        <a:p>
          <a:endParaRPr lang="en-US"/>
        </a:p>
      </dgm:t>
    </dgm:pt>
    <dgm:pt modelId="{1DA4BFC5-D870-4BD6-B4C8-82CC030D60AE}">
      <dgm:prSet phldrT="[Text]"/>
      <dgm:spPr/>
      <dgm:t>
        <a:bodyPr/>
        <a:lstStyle/>
        <a:p>
          <a:r>
            <a:rPr lang="en-US" dirty="0" smtClean="0"/>
            <a:t>Left Menu</a:t>
          </a:r>
        </a:p>
      </dgm:t>
    </dgm:pt>
    <dgm:pt modelId="{20F0F4F9-C628-4DE4-9316-1C2D563FB938}" type="parTrans" cxnId="{0E0F251C-8F23-446B-A7C1-B2A8ED53F3F2}">
      <dgm:prSet/>
      <dgm:spPr/>
      <dgm:t>
        <a:bodyPr/>
        <a:lstStyle/>
        <a:p>
          <a:endParaRPr lang="en-US"/>
        </a:p>
      </dgm:t>
    </dgm:pt>
    <dgm:pt modelId="{B86E27AD-D0C8-4A8F-9FC7-3D25E2E9A99C}" type="sibTrans" cxnId="{0E0F251C-8F23-446B-A7C1-B2A8ED53F3F2}">
      <dgm:prSet/>
      <dgm:spPr/>
      <dgm:t>
        <a:bodyPr/>
        <a:lstStyle/>
        <a:p>
          <a:endParaRPr lang="en-US"/>
        </a:p>
      </dgm:t>
    </dgm:pt>
    <dgm:pt modelId="{2F6A2296-080F-43D8-BA56-56E74478BABE}">
      <dgm:prSet phldrT="[Text]"/>
      <dgm:spPr/>
      <dgm:t>
        <a:bodyPr/>
        <a:lstStyle/>
        <a:p>
          <a:r>
            <a:rPr lang="en-US" dirty="0" smtClean="0"/>
            <a:t>Content</a:t>
          </a:r>
        </a:p>
      </dgm:t>
    </dgm:pt>
    <dgm:pt modelId="{963A7802-6E00-475E-B521-5636B76D9DEC}" type="parTrans" cxnId="{7D995AAA-1217-4861-A4AF-B9D3EEE2E367}">
      <dgm:prSet/>
      <dgm:spPr/>
      <dgm:t>
        <a:bodyPr/>
        <a:lstStyle/>
        <a:p>
          <a:endParaRPr lang="en-US"/>
        </a:p>
      </dgm:t>
    </dgm:pt>
    <dgm:pt modelId="{82397C35-5789-4529-BFFF-BCAB27B48791}" type="sibTrans" cxnId="{7D995AAA-1217-4861-A4AF-B9D3EEE2E367}">
      <dgm:prSet/>
      <dgm:spPr/>
      <dgm:t>
        <a:bodyPr/>
        <a:lstStyle/>
        <a:p>
          <a:endParaRPr lang="en-US"/>
        </a:p>
      </dgm:t>
    </dgm:pt>
    <dgm:pt modelId="{B4FA0810-40FF-424B-96C5-418F2B9B72B1}">
      <dgm:prSet phldrT="[Text]"/>
      <dgm:spPr/>
      <dgm:t>
        <a:bodyPr/>
        <a:lstStyle/>
        <a:p>
          <a:r>
            <a:rPr lang="en-US" dirty="0" smtClean="0"/>
            <a:t>Right Menu</a:t>
          </a:r>
        </a:p>
      </dgm:t>
    </dgm:pt>
    <dgm:pt modelId="{B061BBA1-A494-4D93-99FC-5F8A2540EAC4}" type="parTrans" cxnId="{8FB0905D-DAFF-42EC-8548-0D59142957AF}">
      <dgm:prSet/>
      <dgm:spPr/>
      <dgm:t>
        <a:bodyPr/>
        <a:lstStyle/>
        <a:p>
          <a:endParaRPr lang="en-US"/>
        </a:p>
      </dgm:t>
    </dgm:pt>
    <dgm:pt modelId="{0E341EFF-BB4D-4CF9-B8A0-DAEC0B03DD90}" type="sibTrans" cxnId="{8FB0905D-DAFF-42EC-8548-0D59142957AF}">
      <dgm:prSet/>
      <dgm:spPr/>
      <dgm:t>
        <a:bodyPr/>
        <a:lstStyle/>
        <a:p>
          <a:endParaRPr lang="en-US"/>
        </a:p>
      </dgm:t>
    </dgm:pt>
    <dgm:pt modelId="{326BA1AB-FE6E-4379-B3A7-E8C33CED1411}">
      <dgm:prSet phldrT="[Text]"/>
      <dgm:spPr/>
      <dgm:t>
        <a:bodyPr/>
        <a:lstStyle/>
        <a:p>
          <a:r>
            <a:rPr lang="en-US" dirty="0" smtClean="0"/>
            <a:t>Chat</a:t>
          </a:r>
        </a:p>
      </dgm:t>
    </dgm:pt>
    <dgm:pt modelId="{C5F1FD48-C88D-474D-9B97-60DBE1784895}" type="parTrans" cxnId="{DB058234-B65A-430B-B368-0A705AA80B44}">
      <dgm:prSet/>
      <dgm:spPr/>
      <dgm:t>
        <a:bodyPr/>
        <a:lstStyle/>
        <a:p>
          <a:endParaRPr lang="en-US"/>
        </a:p>
      </dgm:t>
    </dgm:pt>
    <dgm:pt modelId="{4A91B6DE-5B48-43E3-8CCC-B2BB84B65BE4}" type="sibTrans" cxnId="{DB058234-B65A-430B-B368-0A705AA80B44}">
      <dgm:prSet/>
      <dgm:spPr/>
      <dgm:t>
        <a:bodyPr/>
        <a:lstStyle/>
        <a:p>
          <a:endParaRPr lang="en-US"/>
        </a:p>
      </dgm:t>
    </dgm:pt>
    <dgm:pt modelId="{593EA1E3-81FE-402A-AE34-6832C6DD7B69}">
      <dgm:prSet/>
      <dgm:spPr/>
      <dgm:t>
        <a:bodyPr/>
        <a:lstStyle/>
        <a:p>
          <a:r>
            <a:rPr lang="en-US" smtClean="0"/>
            <a:t>Popover window</a:t>
          </a:r>
          <a:endParaRPr lang="en-US" dirty="0" smtClean="0"/>
        </a:p>
      </dgm:t>
    </dgm:pt>
    <dgm:pt modelId="{01282355-144B-4E54-B81B-A6BA07035B95}" type="parTrans" cxnId="{701134EF-4AB9-41D2-AC06-FC09C62A3CFD}">
      <dgm:prSet/>
      <dgm:spPr/>
      <dgm:t>
        <a:bodyPr/>
        <a:lstStyle/>
        <a:p>
          <a:endParaRPr lang="en-US"/>
        </a:p>
      </dgm:t>
    </dgm:pt>
    <dgm:pt modelId="{18D88A0E-441E-463A-9858-B1AD61B1718B}" type="sibTrans" cxnId="{701134EF-4AB9-41D2-AC06-FC09C62A3CFD}">
      <dgm:prSet/>
      <dgm:spPr/>
      <dgm:t>
        <a:bodyPr/>
        <a:lstStyle/>
        <a:p>
          <a:endParaRPr lang="en-US"/>
        </a:p>
      </dgm:t>
    </dgm:pt>
    <dgm:pt modelId="{3BD71F3F-688C-4563-B595-25E778A1B3B8}">
      <dgm:prSet/>
      <dgm:spPr/>
      <dgm:t>
        <a:bodyPr/>
        <a:lstStyle/>
        <a:p>
          <a:r>
            <a:rPr lang="en-US" smtClean="0"/>
            <a:t>Medium List</a:t>
          </a:r>
          <a:endParaRPr lang="en-US" dirty="0"/>
        </a:p>
      </dgm:t>
    </dgm:pt>
    <dgm:pt modelId="{FCD252CA-38CD-4638-AD37-AB349E662929}" type="parTrans" cxnId="{271C6B6C-7F60-428E-A5BE-4BF93FE97545}">
      <dgm:prSet/>
      <dgm:spPr/>
      <dgm:t>
        <a:bodyPr/>
        <a:lstStyle/>
        <a:p>
          <a:endParaRPr lang="en-US"/>
        </a:p>
      </dgm:t>
    </dgm:pt>
    <dgm:pt modelId="{93F2AD2A-C3F9-4932-A2B0-A80FC912E50B}" type="sibTrans" cxnId="{271C6B6C-7F60-428E-A5BE-4BF93FE97545}">
      <dgm:prSet/>
      <dgm:spPr/>
      <dgm:t>
        <a:bodyPr/>
        <a:lstStyle/>
        <a:p>
          <a:endParaRPr lang="en-US"/>
        </a:p>
      </dgm:t>
    </dgm:pt>
    <dgm:pt modelId="{2858653C-9C07-4216-85FB-F9F9D76265FE}">
      <dgm:prSet/>
      <dgm:spPr/>
      <dgm:t>
        <a:bodyPr/>
        <a:lstStyle/>
        <a:p>
          <a:r>
            <a:rPr lang="en-US" smtClean="0"/>
            <a:t>Simple List</a:t>
          </a:r>
          <a:endParaRPr lang="en-US" dirty="0"/>
        </a:p>
      </dgm:t>
    </dgm:pt>
    <dgm:pt modelId="{F68A6AEE-8441-4C3D-8F7D-90FEFE989B01}" type="parTrans" cxnId="{48E9025C-C0E4-4618-89DB-8A89E0A8FB00}">
      <dgm:prSet/>
      <dgm:spPr/>
      <dgm:t>
        <a:bodyPr/>
        <a:lstStyle/>
        <a:p>
          <a:endParaRPr lang="en-US"/>
        </a:p>
      </dgm:t>
    </dgm:pt>
    <dgm:pt modelId="{D3FCF460-EAD0-4B07-A6C8-EC76BDAFB117}" type="sibTrans" cxnId="{48E9025C-C0E4-4618-89DB-8A89E0A8FB00}">
      <dgm:prSet/>
      <dgm:spPr/>
      <dgm:t>
        <a:bodyPr/>
        <a:lstStyle/>
        <a:p>
          <a:endParaRPr lang="en-US"/>
        </a:p>
      </dgm:t>
    </dgm:pt>
    <dgm:pt modelId="{9CD5A6DA-92FD-4D86-A7F9-48B100DA9BD4}">
      <dgm:prSet/>
      <dgm:spPr/>
      <dgm:t>
        <a:bodyPr/>
        <a:lstStyle/>
        <a:p>
          <a:r>
            <a:rPr lang="en-US" dirty="0" smtClean="0"/>
            <a:t>Tree Menu</a:t>
          </a:r>
        </a:p>
      </dgm:t>
    </dgm:pt>
    <dgm:pt modelId="{312C6214-9ACB-4AA0-A2A4-525C376335A7}" type="parTrans" cxnId="{70412F50-FB42-4BFA-A967-53750ADBE10A}">
      <dgm:prSet/>
      <dgm:spPr/>
      <dgm:t>
        <a:bodyPr/>
        <a:lstStyle/>
        <a:p>
          <a:endParaRPr lang="en-US"/>
        </a:p>
      </dgm:t>
    </dgm:pt>
    <dgm:pt modelId="{162C6541-1E06-4CD9-857F-5D1F23BFFB71}" type="sibTrans" cxnId="{70412F50-FB42-4BFA-A967-53750ADBE10A}">
      <dgm:prSet/>
      <dgm:spPr/>
      <dgm:t>
        <a:bodyPr/>
        <a:lstStyle/>
        <a:p>
          <a:endParaRPr lang="en-US"/>
        </a:p>
      </dgm:t>
    </dgm:pt>
    <dgm:pt modelId="{07247485-E29C-4004-A5CC-DC51423B6168}">
      <dgm:prSet/>
      <dgm:spPr/>
      <dgm:t>
        <a:bodyPr/>
        <a:lstStyle/>
        <a:p>
          <a:r>
            <a:rPr lang="en-US" dirty="0" smtClean="0"/>
            <a:t>Box</a:t>
          </a:r>
        </a:p>
      </dgm:t>
    </dgm:pt>
    <dgm:pt modelId="{C1EA0667-DDBD-418A-A0EA-9D83532EE298}" type="parTrans" cxnId="{47119817-C892-41D9-9B57-2FFEF625EF1B}">
      <dgm:prSet/>
      <dgm:spPr/>
      <dgm:t>
        <a:bodyPr/>
        <a:lstStyle/>
        <a:p>
          <a:endParaRPr lang="en-US"/>
        </a:p>
      </dgm:t>
    </dgm:pt>
    <dgm:pt modelId="{273ADDD8-D9AD-45DC-B39A-CD6DA1AD6ED5}" type="sibTrans" cxnId="{47119817-C892-41D9-9B57-2FFEF625EF1B}">
      <dgm:prSet/>
      <dgm:spPr/>
      <dgm:t>
        <a:bodyPr/>
        <a:lstStyle/>
        <a:p>
          <a:endParaRPr lang="en-US"/>
        </a:p>
      </dgm:t>
    </dgm:pt>
    <dgm:pt modelId="{361780D9-151F-4A7E-8290-D323A5B9B866}">
      <dgm:prSet/>
      <dgm:spPr/>
      <dgm:t>
        <a:bodyPr/>
        <a:lstStyle/>
        <a:p>
          <a:r>
            <a:rPr lang="en-US" dirty="0" smtClean="0"/>
            <a:t>App Box</a:t>
          </a:r>
        </a:p>
      </dgm:t>
    </dgm:pt>
    <dgm:pt modelId="{45E634DC-0789-4AFF-9034-92D408A1D1B8}" type="parTrans" cxnId="{8338A5B4-79FC-483B-8D39-D94AD6379E58}">
      <dgm:prSet/>
      <dgm:spPr/>
      <dgm:t>
        <a:bodyPr/>
        <a:lstStyle/>
        <a:p>
          <a:endParaRPr lang="en-US"/>
        </a:p>
      </dgm:t>
    </dgm:pt>
    <dgm:pt modelId="{C11CC586-DD1A-4FE8-9887-F5566A21579B}" type="sibTrans" cxnId="{8338A5B4-79FC-483B-8D39-D94AD6379E58}">
      <dgm:prSet/>
      <dgm:spPr/>
      <dgm:t>
        <a:bodyPr/>
        <a:lstStyle/>
        <a:p>
          <a:endParaRPr lang="en-US"/>
        </a:p>
      </dgm:t>
    </dgm:pt>
    <dgm:pt modelId="{542F7A02-1422-4B92-B706-FBA1F82317A4}">
      <dgm:prSet/>
      <dgm:spPr/>
      <dgm:t>
        <a:bodyPr/>
        <a:lstStyle/>
        <a:p>
          <a:r>
            <a:rPr lang="en-US" dirty="0" smtClean="0"/>
            <a:t>Chat Message List</a:t>
          </a:r>
          <a:endParaRPr lang="en-US" dirty="0"/>
        </a:p>
      </dgm:t>
    </dgm:pt>
    <dgm:pt modelId="{896C2E96-846E-4DB8-9589-E5D95A45FCCF}" type="parTrans" cxnId="{4FE0580B-8D28-4D4A-9332-036D95E00631}">
      <dgm:prSet/>
      <dgm:spPr/>
      <dgm:t>
        <a:bodyPr/>
        <a:lstStyle/>
        <a:p>
          <a:endParaRPr lang="en-US"/>
        </a:p>
      </dgm:t>
    </dgm:pt>
    <dgm:pt modelId="{7FDCC91D-926F-492D-BDB0-34EAD766351C}" type="sibTrans" cxnId="{4FE0580B-8D28-4D4A-9332-036D95E00631}">
      <dgm:prSet/>
      <dgm:spPr/>
      <dgm:t>
        <a:bodyPr/>
        <a:lstStyle/>
        <a:p>
          <a:endParaRPr lang="en-US"/>
        </a:p>
      </dgm:t>
    </dgm:pt>
    <dgm:pt modelId="{FE2EBEC9-0167-4A2B-9BFC-6C1C5BE16E24}">
      <dgm:prSet/>
      <dgm:spPr/>
      <dgm:t>
        <a:bodyPr/>
        <a:lstStyle/>
        <a:p>
          <a:r>
            <a:rPr lang="en-US" dirty="0" smtClean="0"/>
            <a:t>Chat Profile List</a:t>
          </a:r>
        </a:p>
      </dgm:t>
    </dgm:pt>
    <dgm:pt modelId="{D7B12AEF-E2DB-4A5D-9BCD-8ECF9CCA55AD}" type="parTrans" cxnId="{AE743A31-6CA8-4417-BA08-FB1AFB46914D}">
      <dgm:prSet/>
      <dgm:spPr/>
      <dgm:t>
        <a:bodyPr/>
        <a:lstStyle/>
        <a:p>
          <a:endParaRPr lang="en-US"/>
        </a:p>
      </dgm:t>
    </dgm:pt>
    <dgm:pt modelId="{A0D5B706-C76D-4B48-952D-AA51048A04C1}" type="sibTrans" cxnId="{AE743A31-6CA8-4417-BA08-FB1AFB46914D}">
      <dgm:prSet/>
      <dgm:spPr/>
      <dgm:t>
        <a:bodyPr/>
        <a:lstStyle/>
        <a:p>
          <a:endParaRPr lang="en-US"/>
        </a:p>
      </dgm:t>
    </dgm:pt>
    <dgm:pt modelId="{0164EC41-85AF-44AD-972C-711B0FED6BE9}" type="pres">
      <dgm:prSet presAssocID="{D5156CCD-6A4D-4560-86C8-9C743DCC76FD}" presName="hierChild1" presStyleCnt="0">
        <dgm:presLayoutVars>
          <dgm:orgChart val="1"/>
          <dgm:chPref val="1"/>
          <dgm:dir/>
          <dgm:animOne val="branch"/>
          <dgm:animLvl val="lvl"/>
          <dgm:resizeHandles/>
        </dgm:presLayoutVars>
      </dgm:prSet>
      <dgm:spPr/>
      <dgm:t>
        <a:bodyPr/>
        <a:lstStyle/>
        <a:p>
          <a:endParaRPr lang="en-US"/>
        </a:p>
      </dgm:t>
    </dgm:pt>
    <dgm:pt modelId="{26F5E403-C25A-4652-B88D-FDE840E8A0AD}" type="pres">
      <dgm:prSet presAssocID="{3B418F2E-259C-4B91-8619-E510680C79F5}" presName="hierRoot1" presStyleCnt="0">
        <dgm:presLayoutVars>
          <dgm:hierBranch val="init"/>
        </dgm:presLayoutVars>
      </dgm:prSet>
      <dgm:spPr/>
    </dgm:pt>
    <dgm:pt modelId="{AB9EE0AE-74C5-4531-8BE7-129CF80E999C}" type="pres">
      <dgm:prSet presAssocID="{3B418F2E-259C-4B91-8619-E510680C79F5}" presName="rootComposite1" presStyleCnt="0"/>
      <dgm:spPr/>
    </dgm:pt>
    <dgm:pt modelId="{D4E56936-5F8A-4EEF-8384-1577121F4FDD}" type="pres">
      <dgm:prSet presAssocID="{3B418F2E-259C-4B91-8619-E510680C79F5}" presName="rootText1" presStyleLbl="node0" presStyleIdx="0" presStyleCnt="1" custScaleX="62508" custScaleY="25872" custLinFactNeighborX="19778" custLinFactNeighborY="-46219">
        <dgm:presLayoutVars>
          <dgm:chPref val="3"/>
        </dgm:presLayoutVars>
      </dgm:prSet>
      <dgm:spPr/>
      <dgm:t>
        <a:bodyPr/>
        <a:lstStyle/>
        <a:p>
          <a:endParaRPr lang="en-US"/>
        </a:p>
      </dgm:t>
    </dgm:pt>
    <dgm:pt modelId="{680C323D-FF30-43BF-840F-F6622713F54D}" type="pres">
      <dgm:prSet presAssocID="{3B418F2E-259C-4B91-8619-E510680C79F5}" presName="rootConnector1" presStyleLbl="node1" presStyleIdx="0" presStyleCnt="0"/>
      <dgm:spPr/>
      <dgm:t>
        <a:bodyPr/>
        <a:lstStyle/>
        <a:p>
          <a:endParaRPr lang="en-US"/>
        </a:p>
      </dgm:t>
    </dgm:pt>
    <dgm:pt modelId="{1904AD57-D1B7-4D4D-B032-A9843610DD3F}" type="pres">
      <dgm:prSet presAssocID="{3B418F2E-259C-4B91-8619-E510680C79F5}" presName="hierChild2" presStyleCnt="0"/>
      <dgm:spPr/>
    </dgm:pt>
    <dgm:pt modelId="{0B9B97C3-9B41-42AC-A9AA-A69D032DF270}" type="pres">
      <dgm:prSet presAssocID="{EE3784AA-7354-449A-8D6F-5E3AEEDB245D}" presName="Name37" presStyleLbl="parChTrans1D2" presStyleIdx="0" presStyleCnt="5"/>
      <dgm:spPr/>
      <dgm:t>
        <a:bodyPr/>
        <a:lstStyle/>
        <a:p>
          <a:endParaRPr lang="en-US"/>
        </a:p>
      </dgm:t>
    </dgm:pt>
    <dgm:pt modelId="{B315A298-FC14-4A2B-8344-8FE3F67A6C4D}" type="pres">
      <dgm:prSet presAssocID="{103ADE03-FF81-4FC8-9CB0-96CD71D4CFF6}" presName="hierRoot2" presStyleCnt="0">
        <dgm:presLayoutVars>
          <dgm:hierBranch val="init"/>
        </dgm:presLayoutVars>
      </dgm:prSet>
      <dgm:spPr/>
    </dgm:pt>
    <dgm:pt modelId="{D15287B3-7AD1-4436-8750-7E6DC4EAA533}" type="pres">
      <dgm:prSet presAssocID="{103ADE03-FF81-4FC8-9CB0-96CD71D4CFF6}" presName="rootComposite" presStyleCnt="0"/>
      <dgm:spPr/>
    </dgm:pt>
    <dgm:pt modelId="{AA103306-164D-495C-90DE-C8B3631201E5}" type="pres">
      <dgm:prSet presAssocID="{103ADE03-FF81-4FC8-9CB0-96CD71D4CFF6}" presName="rootText" presStyleLbl="node2" presStyleIdx="0" presStyleCnt="5" custScaleX="62546" custScaleY="26103" custLinFactNeighborX="16946" custLinFactNeighborY="23542">
        <dgm:presLayoutVars>
          <dgm:chPref val="3"/>
        </dgm:presLayoutVars>
      </dgm:prSet>
      <dgm:spPr/>
      <dgm:t>
        <a:bodyPr/>
        <a:lstStyle/>
        <a:p>
          <a:endParaRPr lang="en-US"/>
        </a:p>
      </dgm:t>
    </dgm:pt>
    <dgm:pt modelId="{1248C758-C0AF-4713-B65A-19F052787657}" type="pres">
      <dgm:prSet presAssocID="{103ADE03-FF81-4FC8-9CB0-96CD71D4CFF6}" presName="rootConnector" presStyleLbl="node2" presStyleIdx="0" presStyleCnt="5"/>
      <dgm:spPr/>
      <dgm:t>
        <a:bodyPr/>
        <a:lstStyle/>
        <a:p>
          <a:endParaRPr lang="en-US"/>
        </a:p>
      </dgm:t>
    </dgm:pt>
    <dgm:pt modelId="{39DDE7F5-28E9-4E30-AE20-5FD9E2308024}" type="pres">
      <dgm:prSet presAssocID="{103ADE03-FF81-4FC8-9CB0-96CD71D4CFF6}" presName="hierChild4" presStyleCnt="0"/>
      <dgm:spPr/>
    </dgm:pt>
    <dgm:pt modelId="{DF2EEC0C-278F-4354-9025-D13B7557A548}" type="pres">
      <dgm:prSet presAssocID="{01282355-144B-4E54-B81B-A6BA07035B95}" presName="Name37" presStyleLbl="parChTrans1D3" presStyleIdx="0" presStyleCnt="4"/>
      <dgm:spPr/>
      <dgm:t>
        <a:bodyPr/>
        <a:lstStyle/>
        <a:p>
          <a:endParaRPr lang="en-US"/>
        </a:p>
      </dgm:t>
    </dgm:pt>
    <dgm:pt modelId="{7C7FF1CC-E776-4C20-BF27-8955BEE9CD48}" type="pres">
      <dgm:prSet presAssocID="{593EA1E3-81FE-402A-AE34-6832C6DD7B69}" presName="hierRoot2" presStyleCnt="0">
        <dgm:presLayoutVars>
          <dgm:hierBranch val="init"/>
        </dgm:presLayoutVars>
      </dgm:prSet>
      <dgm:spPr/>
    </dgm:pt>
    <dgm:pt modelId="{CBBDCB01-2AFD-4107-B8AB-3FDBDA5AE38D}" type="pres">
      <dgm:prSet presAssocID="{593EA1E3-81FE-402A-AE34-6832C6DD7B69}" presName="rootComposite" presStyleCnt="0"/>
      <dgm:spPr/>
    </dgm:pt>
    <dgm:pt modelId="{8A9463CD-B3C4-410D-A525-4112A058AE17}" type="pres">
      <dgm:prSet presAssocID="{593EA1E3-81FE-402A-AE34-6832C6DD7B69}" presName="rootText" presStyleLbl="node3" presStyleIdx="0" presStyleCnt="4" custScaleX="56235" custScaleY="26703" custLinFactNeighborX="17338" custLinFactNeighborY="21935">
        <dgm:presLayoutVars>
          <dgm:chPref val="3"/>
        </dgm:presLayoutVars>
      </dgm:prSet>
      <dgm:spPr/>
      <dgm:t>
        <a:bodyPr/>
        <a:lstStyle/>
        <a:p>
          <a:endParaRPr lang="en-US"/>
        </a:p>
      </dgm:t>
    </dgm:pt>
    <dgm:pt modelId="{F74D38E5-E5D6-4367-8844-D194F4C9CFB1}" type="pres">
      <dgm:prSet presAssocID="{593EA1E3-81FE-402A-AE34-6832C6DD7B69}" presName="rootConnector" presStyleLbl="node3" presStyleIdx="0" presStyleCnt="4"/>
      <dgm:spPr/>
      <dgm:t>
        <a:bodyPr/>
        <a:lstStyle/>
        <a:p>
          <a:endParaRPr lang="en-US"/>
        </a:p>
      </dgm:t>
    </dgm:pt>
    <dgm:pt modelId="{9623448F-0E3C-4D3A-A4E9-85F2A688AD9B}" type="pres">
      <dgm:prSet presAssocID="{593EA1E3-81FE-402A-AE34-6832C6DD7B69}" presName="hierChild4" presStyleCnt="0"/>
      <dgm:spPr/>
    </dgm:pt>
    <dgm:pt modelId="{B9CF7EE6-74A4-4027-9021-4CF1416CD92C}" type="pres">
      <dgm:prSet presAssocID="{FCD252CA-38CD-4638-AD37-AB349E662929}" presName="Name37" presStyleLbl="parChTrans1D4" presStyleIdx="0" presStyleCnt="4"/>
      <dgm:spPr/>
      <dgm:t>
        <a:bodyPr/>
        <a:lstStyle/>
        <a:p>
          <a:endParaRPr lang="en-US"/>
        </a:p>
      </dgm:t>
    </dgm:pt>
    <dgm:pt modelId="{97E402E9-C6B8-49DF-93D7-CD1DE3A3337E}" type="pres">
      <dgm:prSet presAssocID="{3BD71F3F-688C-4563-B595-25E778A1B3B8}" presName="hierRoot2" presStyleCnt="0">
        <dgm:presLayoutVars>
          <dgm:hierBranch val="init"/>
        </dgm:presLayoutVars>
      </dgm:prSet>
      <dgm:spPr/>
    </dgm:pt>
    <dgm:pt modelId="{6D251FAC-845D-4B74-B581-7FEFF212B561}" type="pres">
      <dgm:prSet presAssocID="{3BD71F3F-688C-4563-B595-25E778A1B3B8}" presName="rootComposite" presStyleCnt="0"/>
      <dgm:spPr/>
    </dgm:pt>
    <dgm:pt modelId="{EC9A1CDA-ED84-4C00-9CC4-F36283638C4E}" type="pres">
      <dgm:prSet presAssocID="{3BD71F3F-688C-4563-B595-25E778A1B3B8}" presName="rootText" presStyleLbl="node4" presStyleIdx="0" presStyleCnt="4" custScaleX="53009" custScaleY="30165" custLinFactNeighborX="12723" custLinFactNeighborY="21935">
        <dgm:presLayoutVars>
          <dgm:chPref val="3"/>
        </dgm:presLayoutVars>
      </dgm:prSet>
      <dgm:spPr/>
      <dgm:t>
        <a:bodyPr/>
        <a:lstStyle/>
        <a:p>
          <a:endParaRPr lang="en-US"/>
        </a:p>
      </dgm:t>
    </dgm:pt>
    <dgm:pt modelId="{EDE6479B-537F-4037-8645-D846502A5A26}" type="pres">
      <dgm:prSet presAssocID="{3BD71F3F-688C-4563-B595-25E778A1B3B8}" presName="rootConnector" presStyleLbl="node4" presStyleIdx="0" presStyleCnt="4"/>
      <dgm:spPr/>
      <dgm:t>
        <a:bodyPr/>
        <a:lstStyle/>
        <a:p>
          <a:endParaRPr lang="en-US"/>
        </a:p>
      </dgm:t>
    </dgm:pt>
    <dgm:pt modelId="{D4A2D4E2-0467-4F28-AFA4-83532866926A}" type="pres">
      <dgm:prSet presAssocID="{3BD71F3F-688C-4563-B595-25E778A1B3B8}" presName="hierChild4" presStyleCnt="0"/>
      <dgm:spPr/>
    </dgm:pt>
    <dgm:pt modelId="{F0C0D32C-C6DA-42DB-807D-09D75141A55C}" type="pres">
      <dgm:prSet presAssocID="{3BD71F3F-688C-4563-B595-25E778A1B3B8}" presName="hierChild5" presStyleCnt="0"/>
      <dgm:spPr/>
    </dgm:pt>
    <dgm:pt modelId="{76904AA3-467D-4EB0-8CCF-82ACE6EEBE3E}" type="pres">
      <dgm:prSet presAssocID="{F68A6AEE-8441-4C3D-8F7D-90FEFE989B01}" presName="Name37" presStyleLbl="parChTrans1D4" presStyleIdx="1" presStyleCnt="4"/>
      <dgm:spPr/>
      <dgm:t>
        <a:bodyPr/>
        <a:lstStyle/>
        <a:p>
          <a:endParaRPr lang="en-US"/>
        </a:p>
      </dgm:t>
    </dgm:pt>
    <dgm:pt modelId="{56446A30-71A7-4842-B1F4-9137880C2393}" type="pres">
      <dgm:prSet presAssocID="{2858653C-9C07-4216-85FB-F9F9D76265FE}" presName="hierRoot2" presStyleCnt="0">
        <dgm:presLayoutVars>
          <dgm:hierBranch val="init"/>
        </dgm:presLayoutVars>
      </dgm:prSet>
      <dgm:spPr/>
    </dgm:pt>
    <dgm:pt modelId="{B63F14EF-9DF3-4A60-A442-00DDD44B9BCA}" type="pres">
      <dgm:prSet presAssocID="{2858653C-9C07-4216-85FB-F9F9D76265FE}" presName="rootComposite" presStyleCnt="0"/>
      <dgm:spPr/>
    </dgm:pt>
    <dgm:pt modelId="{FD967292-5E78-426E-834C-FF117831B078}" type="pres">
      <dgm:prSet presAssocID="{2858653C-9C07-4216-85FB-F9F9D76265FE}" presName="rootText" presStyleLbl="node4" presStyleIdx="1" presStyleCnt="4" custScaleX="53009" custScaleY="30165" custLinFactNeighborX="12723" custLinFactNeighborY="21935">
        <dgm:presLayoutVars>
          <dgm:chPref val="3"/>
        </dgm:presLayoutVars>
      </dgm:prSet>
      <dgm:spPr/>
      <dgm:t>
        <a:bodyPr/>
        <a:lstStyle/>
        <a:p>
          <a:endParaRPr lang="en-US"/>
        </a:p>
      </dgm:t>
    </dgm:pt>
    <dgm:pt modelId="{43A8C6DA-B65A-4DF5-A18A-8FE6FFE827A5}" type="pres">
      <dgm:prSet presAssocID="{2858653C-9C07-4216-85FB-F9F9D76265FE}" presName="rootConnector" presStyleLbl="node4" presStyleIdx="1" presStyleCnt="4"/>
      <dgm:spPr/>
      <dgm:t>
        <a:bodyPr/>
        <a:lstStyle/>
        <a:p>
          <a:endParaRPr lang="en-US"/>
        </a:p>
      </dgm:t>
    </dgm:pt>
    <dgm:pt modelId="{3A2DBFC5-040A-425A-96B3-AE27D4384382}" type="pres">
      <dgm:prSet presAssocID="{2858653C-9C07-4216-85FB-F9F9D76265FE}" presName="hierChild4" presStyleCnt="0"/>
      <dgm:spPr/>
    </dgm:pt>
    <dgm:pt modelId="{31B29F02-BD12-4935-817F-AFF277B2554C}" type="pres">
      <dgm:prSet presAssocID="{2858653C-9C07-4216-85FB-F9F9D76265FE}" presName="hierChild5" presStyleCnt="0"/>
      <dgm:spPr/>
    </dgm:pt>
    <dgm:pt modelId="{9A9242E0-D422-40AE-8C57-B405AA38A84D}" type="pres">
      <dgm:prSet presAssocID="{593EA1E3-81FE-402A-AE34-6832C6DD7B69}" presName="hierChild5" presStyleCnt="0"/>
      <dgm:spPr/>
    </dgm:pt>
    <dgm:pt modelId="{22B5A61E-C213-4CBD-B617-2364641BDCE0}" type="pres">
      <dgm:prSet presAssocID="{103ADE03-FF81-4FC8-9CB0-96CD71D4CFF6}" presName="hierChild5" presStyleCnt="0"/>
      <dgm:spPr/>
    </dgm:pt>
    <dgm:pt modelId="{9E85892C-9D29-4534-961D-F8C4538FEC50}" type="pres">
      <dgm:prSet presAssocID="{20F0F4F9-C628-4DE4-9316-1C2D563FB938}" presName="Name37" presStyleLbl="parChTrans1D2" presStyleIdx="1" presStyleCnt="5"/>
      <dgm:spPr/>
      <dgm:t>
        <a:bodyPr/>
        <a:lstStyle/>
        <a:p>
          <a:endParaRPr lang="en-US"/>
        </a:p>
      </dgm:t>
    </dgm:pt>
    <dgm:pt modelId="{FB336EE2-6118-4EE5-AB38-61B3C94071D5}" type="pres">
      <dgm:prSet presAssocID="{1DA4BFC5-D870-4BD6-B4C8-82CC030D60AE}" presName="hierRoot2" presStyleCnt="0">
        <dgm:presLayoutVars>
          <dgm:hierBranch val="init"/>
        </dgm:presLayoutVars>
      </dgm:prSet>
      <dgm:spPr/>
    </dgm:pt>
    <dgm:pt modelId="{EF75EDE7-CC73-4F88-B171-4A1E316967A0}" type="pres">
      <dgm:prSet presAssocID="{1DA4BFC5-D870-4BD6-B4C8-82CC030D60AE}" presName="rootComposite" presStyleCnt="0"/>
      <dgm:spPr/>
    </dgm:pt>
    <dgm:pt modelId="{AC3F2692-B33B-44F4-B1B1-92BBEC6DE097}" type="pres">
      <dgm:prSet presAssocID="{1DA4BFC5-D870-4BD6-B4C8-82CC030D60AE}" presName="rootText" presStyleLbl="node2" presStyleIdx="1" presStyleCnt="5" custScaleX="62546" custScaleY="26103" custLinFactNeighborX="20018" custLinFactNeighborY="23541">
        <dgm:presLayoutVars>
          <dgm:chPref val="3"/>
        </dgm:presLayoutVars>
      </dgm:prSet>
      <dgm:spPr/>
      <dgm:t>
        <a:bodyPr/>
        <a:lstStyle/>
        <a:p>
          <a:endParaRPr lang="en-US"/>
        </a:p>
      </dgm:t>
    </dgm:pt>
    <dgm:pt modelId="{FE0A3CEB-9B8E-4B9B-BED8-14CC106CB4FE}" type="pres">
      <dgm:prSet presAssocID="{1DA4BFC5-D870-4BD6-B4C8-82CC030D60AE}" presName="rootConnector" presStyleLbl="node2" presStyleIdx="1" presStyleCnt="5"/>
      <dgm:spPr/>
      <dgm:t>
        <a:bodyPr/>
        <a:lstStyle/>
        <a:p>
          <a:endParaRPr lang="en-US"/>
        </a:p>
      </dgm:t>
    </dgm:pt>
    <dgm:pt modelId="{C9E8458F-FD92-44E1-8147-5582DE58F9BA}" type="pres">
      <dgm:prSet presAssocID="{1DA4BFC5-D870-4BD6-B4C8-82CC030D60AE}" presName="hierChild4" presStyleCnt="0"/>
      <dgm:spPr/>
    </dgm:pt>
    <dgm:pt modelId="{3DDA4C55-5910-48E9-B1F5-C28EDE481541}" type="pres">
      <dgm:prSet presAssocID="{312C6214-9ACB-4AA0-A2A4-525C376335A7}" presName="Name37" presStyleLbl="parChTrans1D3" presStyleIdx="1" presStyleCnt="4"/>
      <dgm:spPr/>
      <dgm:t>
        <a:bodyPr/>
        <a:lstStyle/>
        <a:p>
          <a:endParaRPr lang="en-US"/>
        </a:p>
      </dgm:t>
    </dgm:pt>
    <dgm:pt modelId="{D563E435-ED5D-44CA-80FA-5C152AFE2F9C}" type="pres">
      <dgm:prSet presAssocID="{9CD5A6DA-92FD-4D86-A7F9-48B100DA9BD4}" presName="hierRoot2" presStyleCnt="0">
        <dgm:presLayoutVars>
          <dgm:hierBranch val="init"/>
        </dgm:presLayoutVars>
      </dgm:prSet>
      <dgm:spPr/>
    </dgm:pt>
    <dgm:pt modelId="{8D782B20-51C7-4F4F-BAD3-49552A32C1A7}" type="pres">
      <dgm:prSet presAssocID="{9CD5A6DA-92FD-4D86-A7F9-48B100DA9BD4}" presName="rootComposite" presStyleCnt="0"/>
      <dgm:spPr/>
    </dgm:pt>
    <dgm:pt modelId="{B63B8FCB-2FE8-41CC-B42F-B2A3D20EDD04}" type="pres">
      <dgm:prSet presAssocID="{9CD5A6DA-92FD-4D86-A7F9-48B100DA9BD4}" presName="rootText" presStyleLbl="node3" presStyleIdx="1" presStyleCnt="4" custScaleX="68040" custScaleY="29221" custLinFactNeighborX="12723" custLinFactNeighborY="21935">
        <dgm:presLayoutVars>
          <dgm:chPref val="3"/>
        </dgm:presLayoutVars>
      </dgm:prSet>
      <dgm:spPr/>
      <dgm:t>
        <a:bodyPr/>
        <a:lstStyle/>
        <a:p>
          <a:endParaRPr lang="en-US"/>
        </a:p>
      </dgm:t>
    </dgm:pt>
    <dgm:pt modelId="{84CC276F-C750-4B81-AE0A-B27176CE9D95}" type="pres">
      <dgm:prSet presAssocID="{9CD5A6DA-92FD-4D86-A7F9-48B100DA9BD4}" presName="rootConnector" presStyleLbl="node3" presStyleIdx="1" presStyleCnt="4"/>
      <dgm:spPr/>
      <dgm:t>
        <a:bodyPr/>
        <a:lstStyle/>
        <a:p>
          <a:endParaRPr lang="en-US"/>
        </a:p>
      </dgm:t>
    </dgm:pt>
    <dgm:pt modelId="{F128A39A-B8DD-4047-B320-4CC15AC3F1D1}" type="pres">
      <dgm:prSet presAssocID="{9CD5A6DA-92FD-4D86-A7F9-48B100DA9BD4}" presName="hierChild4" presStyleCnt="0"/>
      <dgm:spPr/>
    </dgm:pt>
    <dgm:pt modelId="{A3D62B11-6F64-40A8-BC35-B2BF235E8EAE}" type="pres">
      <dgm:prSet presAssocID="{9CD5A6DA-92FD-4D86-A7F9-48B100DA9BD4}" presName="hierChild5" presStyleCnt="0"/>
      <dgm:spPr/>
    </dgm:pt>
    <dgm:pt modelId="{5D107C01-F6D9-4235-822B-F79B635A600C}" type="pres">
      <dgm:prSet presAssocID="{1DA4BFC5-D870-4BD6-B4C8-82CC030D60AE}" presName="hierChild5" presStyleCnt="0"/>
      <dgm:spPr/>
    </dgm:pt>
    <dgm:pt modelId="{5DE257BE-10CA-41E8-ADEE-0E17F2E5FDD4}" type="pres">
      <dgm:prSet presAssocID="{963A7802-6E00-475E-B521-5636B76D9DEC}" presName="Name37" presStyleLbl="parChTrans1D2" presStyleIdx="2" presStyleCnt="5"/>
      <dgm:spPr/>
      <dgm:t>
        <a:bodyPr/>
        <a:lstStyle/>
        <a:p>
          <a:endParaRPr lang="en-US"/>
        </a:p>
      </dgm:t>
    </dgm:pt>
    <dgm:pt modelId="{91CE9444-AEAE-45CC-82CA-2107DAE8D4B1}" type="pres">
      <dgm:prSet presAssocID="{2F6A2296-080F-43D8-BA56-56E74478BABE}" presName="hierRoot2" presStyleCnt="0">
        <dgm:presLayoutVars>
          <dgm:hierBranch val="init"/>
        </dgm:presLayoutVars>
      </dgm:prSet>
      <dgm:spPr/>
    </dgm:pt>
    <dgm:pt modelId="{04660C0F-A511-40D4-A41E-C41969D7C013}" type="pres">
      <dgm:prSet presAssocID="{2F6A2296-080F-43D8-BA56-56E74478BABE}" presName="rootComposite" presStyleCnt="0"/>
      <dgm:spPr/>
    </dgm:pt>
    <dgm:pt modelId="{BA923718-EED8-4381-80F2-ECD338F58310}" type="pres">
      <dgm:prSet presAssocID="{2F6A2296-080F-43D8-BA56-56E74478BABE}" presName="rootText" presStyleLbl="node2" presStyleIdx="2" presStyleCnt="5" custScaleX="62546" custScaleY="26103" custLinFactNeighborX="17385" custLinFactNeighborY="19155">
        <dgm:presLayoutVars>
          <dgm:chPref val="3"/>
        </dgm:presLayoutVars>
      </dgm:prSet>
      <dgm:spPr/>
      <dgm:t>
        <a:bodyPr/>
        <a:lstStyle/>
        <a:p>
          <a:endParaRPr lang="en-US"/>
        </a:p>
      </dgm:t>
    </dgm:pt>
    <dgm:pt modelId="{440EE2B6-7E3D-4FA8-B3BD-7B89B165F5CC}" type="pres">
      <dgm:prSet presAssocID="{2F6A2296-080F-43D8-BA56-56E74478BABE}" presName="rootConnector" presStyleLbl="node2" presStyleIdx="2" presStyleCnt="5"/>
      <dgm:spPr/>
      <dgm:t>
        <a:bodyPr/>
        <a:lstStyle/>
        <a:p>
          <a:endParaRPr lang="en-US"/>
        </a:p>
      </dgm:t>
    </dgm:pt>
    <dgm:pt modelId="{621C19E7-D70B-4362-84A3-9D89A66CEDE2}" type="pres">
      <dgm:prSet presAssocID="{2F6A2296-080F-43D8-BA56-56E74478BABE}" presName="hierChild4" presStyleCnt="0"/>
      <dgm:spPr/>
    </dgm:pt>
    <dgm:pt modelId="{37ED5E54-D74A-47C8-AD11-B7B83EF79A61}" type="pres">
      <dgm:prSet presAssocID="{C1EA0667-DDBD-418A-A0EA-9D83532EE298}" presName="Name37" presStyleLbl="parChTrans1D3" presStyleIdx="2" presStyleCnt="4"/>
      <dgm:spPr/>
      <dgm:t>
        <a:bodyPr/>
        <a:lstStyle/>
        <a:p>
          <a:endParaRPr lang="en-US"/>
        </a:p>
      </dgm:t>
    </dgm:pt>
    <dgm:pt modelId="{6CD67E62-CBDA-41F4-AE54-83AA20FADA1D}" type="pres">
      <dgm:prSet presAssocID="{07247485-E29C-4004-A5CC-DC51423B6168}" presName="hierRoot2" presStyleCnt="0">
        <dgm:presLayoutVars>
          <dgm:hierBranch val="init"/>
        </dgm:presLayoutVars>
      </dgm:prSet>
      <dgm:spPr/>
    </dgm:pt>
    <dgm:pt modelId="{F7D2219A-0F3D-4280-A5A8-F243FC854A0C}" type="pres">
      <dgm:prSet presAssocID="{07247485-E29C-4004-A5CC-DC51423B6168}" presName="rootComposite" presStyleCnt="0"/>
      <dgm:spPr/>
    </dgm:pt>
    <dgm:pt modelId="{E2CA2A33-D92D-44F2-916B-A033E9019C6B}" type="pres">
      <dgm:prSet presAssocID="{07247485-E29C-4004-A5CC-DC51423B6168}" presName="rootText" presStyleLbl="node3" presStyleIdx="2" presStyleCnt="4" custScaleX="66012" custScaleY="27033" custLinFactNeighborX="12723" custLinFactNeighborY="21935">
        <dgm:presLayoutVars>
          <dgm:chPref val="3"/>
        </dgm:presLayoutVars>
      </dgm:prSet>
      <dgm:spPr/>
      <dgm:t>
        <a:bodyPr/>
        <a:lstStyle/>
        <a:p>
          <a:endParaRPr lang="en-US"/>
        </a:p>
      </dgm:t>
    </dgm:pt>
    <dgm:pt modelId="{D737A1DC-4A06-444B-B17C-4F9E8D0FD930}" type="pres">
      <dgm:prSet presAssocID="{07247485-E29C-4004-A5CC-DC51423B6168}" presName="rootConnector" presStyleLbl="node3" presStyleIdx="2" presStyleCnt="4"/>
      <dgm:spPr/>
      <dgm:t>
        <a:bodyPr/>
        <a:lstStyle/>
        <a:p>
          <a:endParaRPr lang="en-US"/>
        </a:p>
      </dgm:t>
    </dgm:pt>
    <dgm:pt modelId="{29EC63CB-BEFB-4224-BEBA-DD12BC47F76B}" type="pres">
      <dgm:prSet presAssocID="{07247485-E29C-4004-A5CC-DC51423B6168}" presName="hierChild4" presStyleCnt="0"/>
      <dgm:spPr/>
    </dgm:pt>
    <dgm:pt modelId="{BA706A0D-AE61-4A12-8388-CF730B350EA5}" type="pres">
      <dgm:prSet presAssocID="{07247485-E29C-4004-A5CC-DC51423B6168}" presName="hierChild5" presStyleCnt="0"/>
      <dgm:spPr/>
    </dgm:pt>
    <dgm:pt modelId="{633CF4E8-03C9-4071-BE47-DD7EBC913E77}" type="pres">
      <dgm:prSet presAssocID="{2F6A2296-080F-43D8-BA56-56E74478BABE}" presName="hierChild5" presStyleCnt="0"/>
      <dgm:spPr/>
    </dgm:pt>
    <dgm:pt modelId="{D39DF0C7-6D37-489D-AEA2-F5AE32C07DF3}" type="pres">
      <dgm:prSet presAssocID="{B061BBA1-A494-4D93-99FC-5F8A2540EAC4}" presName="Name37" presStyleLbl="parChTrans1D2" presStyleIdx="3" presStyleCnt="5"/>
      <dgm:spPr/>
      <dgm:t>
        <a:bodyPr/>
        <a:lstStyle/>
        <a:p>
          <a:endParaRPr lang="en-US"/>
        </a:p>
      </dgm:t>
    </dgm:pt>
    <dgm:pt modelId="{8C13AFC7-1325-43EC-94BB-57631B82D6D0}" type="pres">
      <dgm:prSet presAssocID="{B4FA0810-40FF-424B-96C5-418F2B9B72B1}" presName="hierRoot2" presStyleCnt="0">
        <dgm:presLayoutVars>
          <dgm:hierBranch val="init"/>
        </dgm:presLayoutVars>
      </dgm:prSet>
      <dgm:spPr/>
    </dgm:pt>
    <dgm:pt modelId="{43A2F1A6-87DC-48F8-9422-6ED61DEC5B3A}" type="pres">
      <dgm:prSet presAssocID="{B4FA0810-40FF-424B-96C5-418F2B9B72B1}" presName="rootComposite" presStyleCnt="0"/>
      <dgm:spPr/>
    </dgm:pt>
    <dgm:pt modelId="{41405B1C-34F2-4821-98E3-6554B6AD86FF}" type="pres">
      <dgm:prSet presAssocID="{B4FA0810-40FF-424B-96C5-418F2B9B72B1}" presName="rootText" presStyleLbl="node2" presStyleIdx="3" presStyleCnt="5" custScaleX="62546" custScaleY="26103" custLinFactNeighborX="4224" custLinFactNeighborY="21786">
        <dgm:presLayoutVars>
          <dgm:chPref val="3"/>
        </dgm:presLayoutVars>
      </dgm:prSet>
      <dgm:spPr/>
      <dgm:t>
        <a:bodyPr/>
        <a:lstStyle/>
        <a:p>
          <a:endParaRPr lang="en-US"/>
        </a:p>
      </dgm:t>
    </dgm:pt>
    <dgm:pt modelId="{9A190AFD-261A-4F5C-94BD-292D2BD89820}" type="pres">
      <dgm:prSet presAssocID="{B4FA0810-40FF-424B-96C5-418F2B9B72B1}" presName="rootConnector" presStyleLbl="node2" presStyleIdx="3" presStyleCnt="5"/>
      <dgm:spPr/>
      <dgm:t>
        <a:bodyPr/>
        <a:lstStyle/>
        <a:p>
          <a:endParaRPr lang="en-US"/>
        </a:p>
      </dgm:t>
    </dgm:pt>
    <dgm:pt modelId="{8A9C52A8-E9FC-4FC5-9C50-704CE51C41EC}" type="pres">
      <dgm:prSet presAssocID="{B4FA0810-40FF-424B-96C5-418F2B9B72B1}" presName="hierChild4" presStyleCnt="0"/>
      <dgm:spPr/>
    </dgm:pt>
    <dgm:pt modelId="{46AC5375-1742-4770-A6B7-D4185703E48D}" type="pres">
      <dgm:prSet presAssocID="{B4FA0810-40FF-424B-96C5-418F2B9B72B1}" presName="hierChild5" presStyleCnt="0"/>
      <dgm:spPr/>
    </dgm:pt>
    <dgm:pt modelId="{B0111A4B-1A90-42AF-921A-10D8A27E8F8D}" type="pres">
      <dgm:prSet presAssocID="{C5F1FD48-C88D-474D-9B97-60DBE1784895}" presName="Name37" presStyleLbl="parChTrans1D2" presStyleIdx="4" presStyleCnt="5"/>
      <dgm:spPr/>
      <dgm:t>
        <a:bodyPr/>
        <a:lstStyle/>
        <a:p>
          <a:endParaRPr lang="en-US"/>
        </a:p>
      </dgm:t>
    </dgm:pt>
    <dgm:pt modelId="{E49D0CEB-21AA-438F-BA43-B72C6356C286}" type="pres">
      <dgm:prSet presAssocID="{326BA1AB-FE6E-4379-B3A7-E8C33CED1411}" presName="hierRoot2" presStyleCnt="0">
        <dgm:presLayoutVars>
          <dgm:hierBranch val="init"/>
        </dgm:presLayoutVars>
      </dgm:prSet>
      <dgm:spPr/>
    </dgm:pt>
    <dgm:pt modelId="{A51C2BB2-AE88-49DC-888B-EB108A706F7A}" type="pres">
      <dgm:prSet presAssocID="{326BA1AB-FE6E-4379-B3A7-E8C33CED1411}" presName="rootComposite" presStyleCnt="0"/>
      <dgm:spPr/>
    </dgm:pt>
    <dgm:pt modelId="{DBC1192C-403B-4B87-BE62-09F5C3005E74}" type="pres">
      <dgm:prSet presAssocID="{326BA1AB-FE6E-4379-B3A7-E8C33CED1411}" presName="rootText" presStyleLbl="node2" presStyleIdx="4" presStyleCnt="5" custScaleX="62546" custScaleY="26103" custLinFactNeighborX="-13180" custLinFactNeighborY="20910">
        <dgm:presLayoutVars>
          <dgm:chPref val="3"/>
        </dgm:presLayoutVars>
      </dgm:prSet>
      <dgm:spPr/>
      <dgm:t>
        <a:bodyPr/>
        <a:lstStyle/>
        <a:p>
          <a:endParaRPr lang="en-US"/>
        </a:p>
      </dgm:t>
    </dgm:pt>
    <dgm:pt modelId="{9F51703B-E549-4EDD-B755-A46D6C0A3451}" type="pres">
      <dgm:prSet presAssocID="{326BA1AB-FE6E-4379-B3A7-E8C33CED1411}" presName="rootConnector" presStyleLbl="node2" presStyleIdx="4" presStyleCnt="5"/>
      <dgm:spPr/>
      <dgm:t>
        <a:bodyPr/>
        <a:lstStyle/>
        <a:p>
          <a:endParaRPr lang="en-US"/>
        </a:p>
      </dgm:t>
    </dgm:pt>
    <dgm:pt modelId="{61A8A038-34AD-45E3-B494-D3F6D95A2088}" type="pres">
      <dgm:prSet presAssocID="{326BA1AB-FE6E-4379-B3A7-E8C33CED1411}" presName="hierChild4" presStyleCnt="0"/>
      <dgm:spPr/>
    </dgm:pt>
    <dgm:pt modelId="{7B472503-7F68-429E-86C3-637EAFF25588}" type="pres">
      <dgm:prSet presAssocID="{45E634DC-0789-4AFF-9034-92D408A1D1B8}" presName="Name37" presStyleLbl="parChTrans1D3" presStyleIdx="3" presStyleCnt="4"/>
      <dgm:spPr/>
      <dgm:t>
        <a:bodyPr/>
        <a:lstStyle/>
        <a:p>
          <a:endParaRPr lang="en-US"/>
        </a:p>
      </dgm:t>
    </dgm:pt>
    <dgm:pt modelId="{BC2EA762-B39E-432E-A5AF-1D65829DF4C3}" type="pres">
      <dgm:prSet presAssocID="{361780D9-151F-4A7E-8290-D323A5B9B866}" presName="hierRoot2" presStyleCnt="0">
        <dgm:presLayoutVars>
          <dgm:hierBranch val="init"/>
        </dgm:presLayoutVars>
      </dgm:prSet>
      <dgm:spPr/>
    </dgm:pt>
    <dgm:pt modelId="{9A4B569F-D8E7-48C3-B1BB-C8EF21D9596D}" type="pres">
      <dgm:prSet presAssocID="{361780D9-151F-4A7E-8290-D323A5B9B866}" presName="rootComposite" presStyleCnt="0"/>
      <dgm:spPr/>
    </dgm:pt>
    <dgm:pt modelId="{CB80783E-1A7B-4919-B6F7-3F1805BA96BD}" type="pres">
      <dgm:prSet presAssocID="{361780D9-151F-4A7E-8290-D323A5B9B866}" presName="rootText" presStyleLbl="node3" presStyleIdx="3" presStyleCnt="4" custScaleX="70116" custScaleY="33075" custLinFactNeighborX="-29393" custLinFactNeighborY="20181">
        <dgm:presLayoutVars>
          <dgm:chPref val="3"/>
        </dgm:presLayoutVars>
      </dgm:prSet>
      <dgm:spPr/>
      <dgm:t>
        <a:bodyPr/>
        <a:lstStyle/>
        <a:p>
          <a:endParaRPr lang="en-US"/>
        </a:p>
      </dgm:t>
    </dgm:pt>
    <dgm:pt modelId="{EEF13596-7701-43BF-92D7-DCACDCC4DA6B}" type="pres">
      <dgm:prSet presAssocID="{361780D9-151F-4A7E-8290-D323A5B9B866}" presName="rootConnector" presStyleLbl="node3" presStyleIdx="3" presStyleCnt="4"/>
      <dgm:spPr/>
      <dgm:t>
        <a:bodyPr/>
        <a:lstStyle/>
        <a:p>
          <a:endParaRPr lang="en-US"/>
        </a:p>
      </dgm:t>
    </dgm:pt>
    <dgm:pt modelId="{D3A72F32-482A-42ED-8661-1FAC868099E1}" type="pres">
      <dgm:prSet presAssocID="{361780D9-151F-4A7E-8290-D323A5B9B866}" presName="hierChild4" presStyleCnt="0"/>
      <dgm:spPr/>
    </dgm:pt>
    <dgm:pt modelId="{1DB1B7C3-2C92-4FE4-9E1B-43E554E66C9E}" type="pres">
      <dgm:prSet presAssocID="{896C2E96-846E-4DB8-9589-E5D95A45FCCF}" presName="Name37" presStyleLbl="parChTrans1D4" presStyleIdx="2" presStyleCnt="4"/>
      <dgm:spPr/>
      <dgm:t>
        <a:bodyPr/>
        <a:lstStyle/>
        <a:p>
          <a:endParaRPr lang="en-US"/>
        </a:p>
      </dgm:t>
    </dgm:pt>
    <dgm:pt modelId="{131F8604-F514-4B53-8BD2-E3EF2D46F3AB}" type="pres">
      <dgm:prSet presAssocID="{542F7A02-1422-4B92-B706-FBA1F82317A4}" presName="hierRoot2" presStyleCnt="0">
        <dgm:presLayoutVars>
          <dgm:hierBranch val="init"/>
        </dgm:presLayoutVars>
      </dgm:prSet>
      <dgm:spPr/>
    </dgm:pt>
    <dgm:pt modelId="{C2E26E2F-753A-4DB8-B195-CE3F69194797}" type="pres">
      <dgm:prSet presAssocID="{542F7A02-1422-4B92-B706-FBA1F82317A4}" presName="rootComposite" presStyleCnt="0"/>
      <dgm:spPr/>
    </dgm:pt>
    <dgm:pt modelId="{138ACC85-2D71-4C1D-9A3A-DA1DE2D96A6C}" type="pres">
      <dgm:prSet presAssocID="{542F7A02-1422-4B92-B706-FBA1F82317A4}" presName="rootText" presStyleLbl="node4" presStyleIdx="2" presStyleCnt="4" custScaleX="61436" custScaleY="46797" custLinFactNeighborX="-22374" custLinFactNeighborY="21935">
        <dgm:presLayoutVars>
          <dgm:chPref val="3"/>
        </dgm:presLayoutVars>
      </dgm:prSet>
      <dgm:spPr/>
      <dgm:t>
        <a:bodyPr/>
        <a:lstStyle/>
        <a:p>
          <a:endParaRPr lang="en-US"/>
        </a:p>
      </dgm:t>
    </dgm:pt>
    <dgm:pt modelId="{FA01ADE9-403E-433A-AA6E-FC3B48408D36}" type="pres">
      <dgm:prSet presAssocID="{542F7A02-1422-4B92-B706-FBA1F82317A4}" presName="rootConnector" presStyleLbl="node4" presStyleIdx="2" presStyleCnt="4"/>
      <dgm:spPr/>
      <dgm:t>
        <a:bodyPr/>
        <a:lstStyle/>
        <a:p>
          <a:endParaRPr lang="en-US"/>
        </a:p>
      </dgm:t>
    </dgm:pt>
    <dgm:pt modelId="{3A75E59D-8C65-49B6-83EF-98761E060305}" type="pres">
      <dgm:prSet presAssocID="{542F7A02-1422-4B92-B706-FBA1F82317A4}" presName="hierChild4" presStyleCnt="0"/>
      <dgm:spPr/>
    </dgm:pt>
    <dgm:pt modelId="{71C1E776-5423-4237-8FF9-F1E476B99F05}" type="pres">
      <dgm:prSet presAssocID="{542F7A02-1422-4B92-B706-FBA1F82317A4}" presName="hierChild5" presStyleCnt="0"/>
      <dgm:spPr/>
    </dgm:pt>
    <dgm:pt modelId="{98406E5C-4F90-49E2-9C1C-5FE43387EB03}" type="pres">
      <dgm:prSet presAssocID="{D7B12AEF-E2DB-4A5D-9BCD-8ECF9CCA55AD}" presName="Name37" presStyleLbl="parChTrans1D4" presStyleIdx="3" presStyleCnt="4"/>
      <dgm:spPr/>
      <dgm:t>
        <a:bodyPr/>
        <a:lstStyle/>
        <a:p>
          <a:endParaRPr lang="en-US"/>
        </a:p>
      </dgm:t>
    </dgm:pt>
    <dgm:pt modelId="{557D8A00-BA52-45E5-8737-EB36ADFE1C74}" type="pres">
      <dgm:prSet presAssocID="{FE2EBEC9-0167-4A2B-9BFC-6C1C5BE16E24}" presName="hierRoot2" presStyleCnt="0">
        <dgm:presLayoutVars>
          <dgm:hierBranch val="init"/>
        </dgm:presLayoutVars>
      </dgm:prSet>
      <dgm:spPr/>
    </dgm:pt>
    <dgm:pt modelId="{B8E7BDAB-A72B-428B-B18F-A8A44AECB2C5}" type="pres">
      <dgm:prSet presAssocID="{FE2EBEC9-0167-4A2B-9BFC-6C1C5BE16E24}" presName="rootComposite" presStyleCnt="0"/>
      <dgm:spPr/>
    </dgm:pt>
    <dgm:pt modelId="{40D82F49-F8AF-4F72-9692-05672FF4FC77}" type="pres">
      <dgm:prSet presAssocID="{FE2EBEC9-0167-4A2B-9BFC-6C1C5BE16E24}" presName="rootText" presStyleLbl="node4" presStyleIdx="3" presStyleCnt="4" custScaleX="61828" custScaleY="38088" custLinFactNeighborX="-21496" custLinFactNeighborY="18425">
        <dgm:presLayoutVars>
          <dgm:chPref val="3"/>
        </dgm:presLayoutVars>
      </dgm:prSet>
      <dgm:spPr/>
      <dgm:t>
        <a:bodyPr/>
        <a:lstStyle/>
        <a:p>
          <a:endParaRPr lang="en-US"/>
        </a:p>
      </dgm:t>
    </dgm:pt>
    <dgm:pt modelId="{B92B077E-64A8-458D-B883-F3AE7CB37BA1}" type="pres">
      <dgm:prSet presAssocID="{FE2EBEC9-0167-4A2B-9BFC-6C1C5BE16E24}" presName="rootConnector" presStyleLbl="node4" presStyleIdx="3" presStyleCnt="4"/>
      <dgm:spPr/>
      <dgm:t>
        <a:bodyPr/>
        <a:lstStyle/>
        <a:p>
          <a:endParaRPr lang="en-US"/>
        </a:p>
      </dgm:t>
    </dgm:pt>
    <dgm:pt modelId="{5599C2B7-3BCF-499C-A50D-BC9291C0767C}" type="pres">
      <dgm:prSet presAssocID="{FE2EBEC9-0167-4A2B-9BFC-6C1C5BE16E24}" presName="hierChild4" presStyleCnt="0"/>
      <dgm:spPr/>
    </dgm:pt>
    <dgm:pt modelId="{6F0E2D53-EB5B-487C-9C5A-0CCE9C98E828}" type="pres">
      <dgm:prSet presAssocID="{FE2EBEC9-0167-4A2B-9BFC-6C1C5BE16E24}" presName="hierChild5" presStyleCnt="0"/>
      <dgm:spPr/>
    </dgm:pt>
    <dgm:pt modelId="{5F3EBDE5-141C-46FA-B661-25E84B95BD6A}" type="pres">
      <dgm:prSet presAssocID="{361780D9-151F-4A7E-8290-D323A5B9B866}" presName="hierChild5" presStyleCnt="0"/>
      <dgm:spPr/>
    </dgm:pt>
    <dgm:pt modelId="{F37695C4-E6DC-4682-A414-EAFE1BFDAA6E}" type="pres">
      <dgm:prSet presAssocID="{326BA1AB-FE6E-4379-B3A7-E8C33CED1411}" presName="hierChild5" presStyleCnt="0"/>
      <dgm:spPr/>
    </dgm:pt>
    <dgm:pt modelId="{26E59FDE-A2CE-4302-8DB4-7B039B45782C}" type="pres">
      <dgm:prSet presAssocID="{3B418F2E-259C-4B91-8619-E510680C79F5}" presName="hierChild3" presStyleCnt="0"/>
      <dgm:spPr/>
    </dgm:pt>
  </dgm:ptLst>
  <dgm:cxnLst>
    <dgm:cxn modelId="{4FE0580B-8D28-4D4A-9332-036D95E00631}" srcId="{361780D9-151F-4A7E-8290-D323A5B9B866}" destId="{542F7A02-1422-4B92-B706-FBA1F82317A4}" srcOrd="0" destOrd="0" parTransId="{896C2E96-846E-4DB8-9589-E5D95A45FCCF}" sibTransId="{7FDCC91D-926F-492D-BDB0-34EAD766351C}"/>
    <dgm:cxn modelId="{271C6B6C-7F60-428E-A5BE-4BF93FE97545}" srcId="{593EA1E3-81FE-402A-AE34-6832C6DD7B69}" destId="{3BD71F3F-688C-4563-B595-25E778A1B3B8}" srcOrd="0" destOrd="0" parTransId="{FCD252CA-38CD-4638-AD37-AB349E662929}" sibTransId="{93F2AD2A-C3F9-4932-A2B0-A80FC912E50B}"/>
    <dgm:cxn modelId="{8FB0905D-DAFF-42EC-8548-0D59142957AF}" srcId="{3B418F2E-259C-4B91-8619-E510680C79F5}" destId="{B4FA0810-40FF-424B-96C5-418F2B9B72B1}" srcOrd="3" destOrd="0" parTransId="{B061BBA1-A494-4D93-99FC-5F8A2540EAC4}" sibTransId="{0E341EFF-BB4D-4CF9-B8A0-DAEC0B03DD90}"/>
    <dgm:cxn modelId="{4146EFC7-6E56-47FF-B902-97C3DFDA8A33}" type="presOf" srcId="{326BA1AB-FE6E-4379-B3A7-E8C33CED1411}" destId="{DBC1192C-403B-4B87-BE62-09F5C3005E74}" srcOrd="0" destOrd="0" presId="urn:microsoft.com/office/officeart/2005/8/layout/orgChart1"/>
    <dgm:cxn modelId="{1A752D08-3364-4A99-9A0F-0198C8F6219B}" type="presOf" srcId="{963A7802-6E00-475E-B521-5636B76D9DEC}" destId="{5DE257BE-10CA-41E8-ADEE-0E17F2E5FDD4}" srcOrd="0" destOrd="0" presId="urn:microsoft.com/office/officeart/2005/8/layout/orgChart1"/>
    <dgm:cxn modelId="{36F06E73-69D6-4386-9346-2ECD29C77459}" type="presOf" srcId="{D7B12AEF-E2DB-4A5D-9BCD-8ECF9CCA55AD}" destId="{98406E5C-4F90-49E2-9C1C-5FE43387EB03}" srcOrd="0" destOrd="0" presId="urn:microsoft.com/office/officeart/2005/8/layout/orgChart1"/>
    <dgm:cxn modelId="{EB57F975-409C-42B3-B159-6AB806F6D7CF}" type="presOf" srcId="{103ADE03-FF81-4FC8-9CB0-96CD71D4CFF6}" destId="{AA103306-164D-495C-90DE-C8B3631201E5}" srcOrd="0" destOrd="0" presId="urn:microsoft.com/office/officeart/2005/8/layout/orgChart1"/>
    <dgm:cxn modelId="{709EB82B-0A04-4390-BAEC-E48EFBFAE0E7}" type="presOf" srcId="{B4FA0810-40FF-424B-96C5-418F2B9B72B1}" destId="{41405B1C-34F2-4821-98E3-6554B6AD86FF}" srcOrd="0" destOrd="0" presId="urn:microsoft.com/office/officeart/2005/8/layout/orgChart1"/>
    <dgm:cxn modelId="{BC369752-5B5C-48FB-85E8-DE61404CA454}" type="presOf" srcId="{F68A6AEE-8441-4C3D-8F7D-90FEFE989B01}" destId="{76904AA3-467D-4EB0-8CCF-82ACE6EEBE3E}" srcOrd="0" destOrd="0" presId="urn:microsoft.com/office/officeart/2005/8/layout/orgChart1"/>
    <dgm:cxn modelId="{0079C6D1-7839-4590-BC01-527D16946D78}" type="presOf" srcId="{2858653C-9C07-4216-85FB-F9F9D76265FE}" destId="{FD967292-5E78-426E-834C-FF117831B078}" srcOrd="0" destOrd="0" presId="urn:microsoft.com/office/officeart/2005/8/layout/orgChart1"/>
    <dgm:cxn modelId="{2CDB4E67-D4D7-4BDB-9314-2D4E91A30439}" srcId="{3B418F2E-259C-4B91-8619-E510680C79F5}" destId="{103ADE03-FF81-4FC8-9CB0-96CD71D4CFF6}" srcOrd="0" destOrd="0" parTransId="{EE3784AA-7354-449A-8D6F-5E3AEEDB245D}" sibTransId="{AB0235BD-5CA2-43CD-886E-334511E9D3BD}"/>
    <dgm:cxn modelId="{1C4BD1A4-C6E8-4D37-B503-F968C0ACFA43}" type="presOf" srcId="{20F0F4F9-C628-4DE4-9316-1C2D563FB938}" destId="{9E85892C-9D29-4534-961D-F8C4538FEC50}" srcOrd="0" destOrd="0" presId="urn:microsoft.com/office/officeart/2005/8/layout/orgChart1"/>
    <dgm:cxn modelId="{3C4D66CF-8342-4740-B1A9-965A9C62CDA3}" type="presOf" srcId="{9CD5A6DA-92FD-4D86-A7F9-48B100DA9BD4}" destId="{B63B8FCB-2FE8-41CC-B42F-B2A3D20EDD04}" srcOrd="0" destOrd="0" presId="urn:microsoft.com/office/officeart/2005/8/layout/orgChart1"/>
    <dgm:cxn modelId="{DD97BFBE-0A56-4633-81DA-6393C995E3D2}" srcId="{D5156CCD-6A4D-4560-86C8-9C743DCC76FD}" destId="{3B418F2E-259C-4B91-8619-E510680C79F5}" srcOrd="0" destOrd="0" parTransId="{0DAA1A06-0F55-459C-B207-222A4D825945}" sibTransId="{2FD6470E-3430-4544-97CB-D3E60171E777}"/>
    <dgm:cxn modelId="{86377BEB-D9AE-4AAB-997A-AD01A2A9A3AA}" type="presOf" srcId="{FE2EBEC9-0167-4A2B-9BFC-6C1C5BE16E24}" destId="{B92B077E-64A8-458D-B883-F3AE7CB37BA1}" srcOrd="1" destOrd="0" presId="urn:microsoft.com/office/officeart/2005/8/layout/orgChart1"/>
    <dgm:cxn modelId="{DB058234-B65A-430B-B368-0A705AA80B44}" srcId="{3B418F2E-259C-4B91-8619-E510680C79F5}" destId="{326BA1AB-FE6E-4379-B3A7-E8C33CED1411}" srcOrd="4" destOrd="0" parTransId="{C5F1FD48-C88D-474D-9B97-60DBE1784895}" sibTransId="{4A91B6DE-5B48-43E3-8CCC-B2BB84B65BE4}"/>
    <dgm:cxn modelId="{D4E786ED-0BD4-43EC-BE3E-EE4AF0542F31}" type="presOf" srcId="{EE3784AA-7354-449A-8D6F-5E3AEEDB245D}" destId="{0B9B97C3-9B41-42AC-A9AA-A69D032DF270}" srcOrd="0" destOrd="0" presId="urn:microsoft.com/office/officeart/2005/8/layout/orgChart1"/>
    <dgm:cxn modelId="{58D0F087-BA99-422B-BC40-5CC5D47CE34E}" type="presOf" srcId="{FCD252CA-38CD-4638-AD37-AB349E662929}" destId="{B9CF7EE6-74A4-4027-9021-4CF1416CD92C}" srcOrd="0" destOrd="0" presId="urn:microsoft.com/office/officeart/2005/8/layout/orgChart1"/>
    <dgm:cxn modelId="{90957638-EE77-4DB8-AFC9-E7B8B64CAEC4}" type="presOf" srcId="{C1EA0667-DDBD-418A-A0EA-9D83532EE298}" destId="{37ED5E54-D74A-47C8-AD11-B7B83EF79A61}" srcOrd="0" destOrd="0" presId="urn:microsoft.com/office/officeart/2005/8/layout/orgChart1"/>
    <dgm:cxn modelId="{D3D37A97-EA99-4733-8F12-FFE3A2349520}" type="presOf" srcId="{FE2EBEC9-0167-4A2B-9BFC-6C1C5BE16E24}" destId="{40D82F49-F8AF-4F72-9692-05672FF4FC77}" srcOrd="0" destOrd="0" presId="urn:microsoft.com/office/officeart/2005/8/layout/orgChart1"/>
    <dgm:cxn modelId="{7D995AAA-1217-4861-A4AF-B9D3EEE2E367}" srcId="{3B418F2E-259C-4B91-8619-E510680C79F5}" destId="{2F6A2296-080F-43D8-BA56-56E74478BABE}" srcOrd="2" destOrd="0" parTransId="{963A7802-6E00-475E-B521-5636B76D9DEC}" sibTransId="{82397C35-5789-4529-BFFF-BCAB27B48791}"/>
    <dgm:cxn modelId="{F74FAE1A-8E7F-45B0-9580-5B6C870DFB8B}" type="presOf" srcId="{1DA4BFC5-D870-4BD6-B4C8-82CC030D60AE}" destId="{FE0A3CEB-9B8E-4B9B-BED8-14CC106CB4FE}" srcOrd="1" destOrd="0" presId="urn:microsoft.com/office/officeart/2005/8/layout/orgChart1"/>
    <dgm:cxn modelId="{B53BFFC2-46CA-48AC-9942-34709A6F39E9}" type="presOf" srcId="{2858653C-9C07-4216-85FB-F9F9D76265FE}" destId="{43A8C6DA-B65A-4DF5-A18A-8FE6FFE827A5}" srcOrd="1" destOrd="0" presId="urn:microsoft.com/office/officeart/2005/8/layout/orgChart1"/>
    <dgm:cxn modelId="{BE474C5E-137E-4F8D-9DBC-1A0512D47A1A}" type="presOf" srcId="{01282355-144B-4E54-B81B-A6BA07035B95}" destId="{DF2EEC0C-278F-4354-9025-D13B7557A548}" srcOrd="0" destOrd="0" presId="urn:microsoft.com/office/officeart/2005/8/layout/orgChart1"/>
    <dgm:cxn modelId="{47119817-C892-41D9-9B57-2FFEF625EF1B}" srcId="{2F6A2296-080F-43D8-BA56-56E74478BABE}" destId="{07247485-E29C-4004-A5CC-DC51423B6168}" srcOrd="0" destOrd="0" parTransId="{C1EA0667-DDBD-418A-A0EA-9D83532EE298}" sibTransId="{273ADDD8-D9AD-45DC-B39A-CD6DA1AD6ED5}"/>
    <dgm:cxn modelId="{29E911BD-FCEE-4FD0-B28C-99F0B9A1B293}" type="presOf" srcId="{3BD71F3F-688C-4563-B595-25E778A1B3B8}" destId="{EC9A1CDA-ED84-4C00-9CC4-F36283638C4E}" srcOrd="0" destOrd="0" presId="urn:microsoft.com/office/officeart/2005/8/layout/orgChart1"/>
    <dgm:cxn modelId="{689E925B-DA98-424C-8136-C2AE4BECA67E}" type="presOf" srcId="{593EA1E3-81FE-402A-AE34-6832C6DD7B69}" destId="{F74D38E5-E5D6-4367-8844-D194F4C9CFB1}" srcOrd="1" destOrd="0" presId="urn:microsoft.com/office/officeart/2005/8/layout/orgChart1"/>
    <dgm:cxn modelId="{2E8328B6-FBE2-4600-A254-08E941C1FB59}" type="presOf" srcId="{542F7A02-1422-4B92-B706-FBA1F82317A4}" destId="{138ACC85-2D71-4C1D-9A3A-DA1DE2D96A6C}" srcOrd="0" destOrd="0" presId="urn:microsoft.com/office/officeart/2005/8/layout/orgChart1"/>
    <dgm:cxn modelId="{DB9F20C8-A6E1-4C83-96A4-291C6799CAA3}" type="presOf" srcId="{D5156CCD-6A4D-4560-86C8-9C743DCC76FD}" destId="{0164EC41-85AF-44AD-972C-711B0FED6BE9}" srcOrd="0" destOrd="0" presId="urn:microsoft.com/office/officeart/2005/8/layout/orgChart1"/>
    <dgm:cxn modelId="{3BF0B3DC-4541-47EE-9825-8DB639D5EDAC}" type="presOf" srcId="{361780D9-151F-4A7E-8290-D323A5B9B866}" destId="{CB80783E-1A7B-4919-B6F7-3F1805BA96BD}" srcOrd="0" destOrd="0" presId="urn:microsoft.com/office/officeart/2005/8/layout/orgChart1"/>
    <dgm:cxn modelId="{A0AE5AEE-009D-4A96-9A02-0C64AB18E9B6}" type="presOf" srcId="{542F7A02-1422-4B92-B706-FBA1F82317A4}" destId="{FA01ADE9-403E-433A-AA6E-FC3B48408D36}" srcOrd="1" destOrd="0" presId="urn:microsoft.com/office/officeart/2005/8/layout/orgChart1"/>
    <dgm:cxn modelId="{16FE71EC-AD0D-43B4-A2F8-65D1DCB5CACB}" type="presOf" srcId="{C5F1FD48-C88D-474D-9B97-60DBE1784895}" destId="{B0111A4B-1A90-42AF-921A-10D8A27E8F8D}" srcOrd="0" destOrd="0" presId="urn:microsoft.com/office/officeart/2005/8/layout/orgChart1"/>
    <dgm:cxn modelId="{48E9025C-C0E4-4618-89DB-8A89E0A8FB00}" srcId="{593EA1E3-81FE-402A-AE34-6832C6DD7B69}" destId="{2858653C-9C07-4216-85FB-F9F9D76265FE}" srcOrd="1" destOrd="0" parTransId="{F68A6AEE-8441-4C3D-8F7D-90FEFE989B01}" sibTransId="{D3FCF460-EAD0-4B07-A6C8-EC76BDAFB117}"/>
    <dgm:cxn modelId="{4DCFDC58-ACEC-48D4-9D95-7AD34DD06E86}" type="presOf" srcId="{45E634DC-0789-4AFF-9034-92D408A1D1B8}" destId="{7B472503-7F68-429E-86C3-637EAFF25588}" srcOrd="0" destOrd="0" presId="urn:microsoft.com/office/officeart/2005/8/layout/orgChart1"/>
    <dgm:cxn modelId="{50DB6343-570D-4AA4-9529-023F2EF78039}" type="presOf" srcId="{3B418F2E-259C-4B91-8619-E510680C79F5}" destId="{D4E56936-5F8A-4EEF-8384-1577121F4FDD}" srcOrd="0" destOrd="0" presId="urn:microsoft.com/office/officeart/2005/8/layout/orgChart1"/>
    <dgm:cxn modelId="{35D40120-CD64-428E-B448-5A006DF88461}" type="presOf" srcId="{361780D9-151F-4A7E-8290-D323A5B9B866}" destId="{EEF13596-7701-43BF-92D7-DCACDCC4DA6B}" srcOrd="1" destOrd="0" presId="urn:microsoft.com/office/officeart/2005/8/layout/orgChart1"/>
    <dgm:cxn modelId="{8338A5B4-79FC-483B-8D39-D94AD6379E58}" srcId="{326BA1AB-FE6E-4379-B3A7-E8C33CED1411}" destId="{361780D9-151F-4A7E-8290-D323A5B9B866}" srcOrd="0" destOrd="0" parTransId="{45E634DC-0789-4AFF-9034-92D408A1D1B8}" sibTransId="{C11CC586-DD1A-4FE8-9887-F5566A21579B}"/>
    <dgm:cxn modelId="{68E02C60-F7EA-4E0F-BE20-5F9E2723C28E}" type="presOf" srcId="{896C2E96-846E-4DB8-9589-E5D95A45FCCF}" destId="{1DB1B7C3-2C92-4FE4-9E1B-43E554E66C9E}" srcOrd="0" destOrd="0" presId="urn:microsoft.com/office/officeart/2005/8/layout/orgChart1"/>
    <dgm:cxn modelId="{FECE65EA-CEE4-4DBF-A2A9-C20DE2D319B7}" type="presOf" srcId="{B4FA0810-40FF-424B-96C5-418F2B9B72B1}" destId="{9A190AFD-261A-4F5C-94BD-292D2BD89820}" srcOrd="1" destOrd="0" presId="urn:microsoft.com/office/officeart/2005/8/layout/orgChart1"/>
    <dgm:cxn modelId="{EC247D70-278E-4D15-994D-BA63C329512A}" type="presOf" srcId="{103ADE03-FF81-4FC8-9CB0-96CD71D4CFF6}" destId="{1248C758-C0AF-4713-B65A-19F052787657}" srcOrd="1" destOrd="0" presId="urn:microsoft.com/office/officeart/2005/8/layout/orgChart1"/>
    <dgm:cxn modelId="{AE743A31-6CA8-4417-BA08-FB1AFB46914D}" srcId="{361780D9-151F-4A7E-8290-D323A5B9B866}" destId="{FE2EBEC9-0167-4A2B-9BFC-6C1C5BE16E24}" srcOrd="1" destOrd="0" parTransId="{D7B12AEF-E2DB-4A5D-9BCD-8ECF9CCA55AD}" sibTransId="{A0D5B706-C76D-4B48-952D-AA51048A04C1}"/>
    <dgm:cxn modelId="{BCE9E2C1-4AC2-4624-BEC7-D413326A3558}" type="presOf" srcId="{9CD5A6DA-92FD-4D86-A7F9-48B100DA9BD4}" destId="{84CC276F-C750-4B81-AE0A-B27176CE9D95}" srcOrd="1" destOrd="0" presId="urn:microsoft.com/office/officeart/2005/8/layout/orgChart1"/>
    <dgm:cxn modelId="{70412F50-FB42-4BFA-A967-53750ADBE10A}" srcId="{1DA4BFC5-D870-4BD6-B4C8-82CC030D60AE}" destId="{9CD5A6DA-92FD-4D86-A7F9-48B100DA9BD4}" srcOrd="0" destOrd="0" parTransId="{312C6214-9ACB-4AA0-A2A4-525C376335A7}" sibTransId="{162C6541-1E06-4CD9-857F-5D1F23BFFB71}"/>
    <dgm:cxn modelId="{4E8BDC80-455F-482C-A9DD-12B3379B63BF}" type="presOf" srcId="{312C6214-9ACB-4AA0-A2A4-525C376335A7}" destId="{3DDA4C55-5910-48E9-B1F5-C28EDE481541}" srcOrd="0" destOrd="0" presId="urn:microsoft.com/office/officeart/2005/8/layout/orgChart1"/>
    <dgm:cxn modelId="{132C8FC6-0298-4F57-8AB8-380D42074913}" type="presOf" srcId="{2F6A2296-080F-43D8-BA56-56E74478BABE}" destId="{440EE2B6-7E3D-4FA8-B3BD-7B89B165F5CC}" srcOrd="1" destOrd="0" presId="urn:microsoft.com/office/officeart/2005/8/layout/orgChart1"/>
    <dgm:cxn modelId="{614BED9C-C92D-430B-86A8-7AE4F476CB8B}" type="presOf" srcId="{2F6A2296-080F-43D8-BA56-56E74478BABE}" destId="{BA923718-EED8-4381-80F2-ECD338F58310}" srcOrd="0" destOrd="0" presId="urn:microsoft.com/office/officeart/2005/8/layout/orgChart1"/>
    <dgm:cxn modelId="{452BA092-E90E-4721-9E51-516D21523D91}" type="presOf" srcId="{1DA4BFC5-D870-4BD6-B4C8-82CC030D60AE}" destId="{AC3F2692-B33B-44F4-B1B1-92BBEC6DE097}" srcOrd="0" destOrd="0" presId="urn:microsoft.com/office/officeart/2005/8/layout/orgChart1"/>
    <dgm:cxn modelId="{2E8634AA-3C78-41CB-9E42-97A615FEA406}" type="presOf" srcId="{07247485-E29C-4004-A5CC-DC51423B6168}" destId="{E2CA2A33-D92D-44F2-916B-A033E9019C6B}" srcOrd="0" destOrd="0" presId="urn:microsoft.com/office/officeart/2005/8/layout/orgChart1"/>
    <dgm:cxn modelId="{454438D9-3D74-48E1-9166-12A35BF05A5A}" type="presOf" srcId="{07247485-E29C-4004-A5CC-DC51423B6168}" destId="{D737A1DC-4A06-444B-B17C-4F9E8D0FD930}" srcOrd="1" destOrd="0" presId="urn:microsoft.com/office/officeart/2005/8/layout/orgChart1"/>
    <dgm:cxn modelId="{97133A69-7C60-49BF-B2A5-8669521A8FD9}" type="presOf" srcId="{593EA1E3-81FE-402A-AE34-6832C6DD7B69}" destId="{8A9463CD-B3C4-410D-A525-4112A058AE17}" srcOrd="0" destOrd="0" presId="urn:microsoft.com/office/officeart/2005/8/layout/orgChart1"/>
    <dgm:cxn modelId="{701134EF-4AB9-41D2-AC06-FC09C62A3CFD}" srcId="{103ADE03-FF81-4FC8-9CB0-96CD71D4CFF6}" destId="{593EA1E3-81FE-402A-AE34-6832C6DD7B69}" srcOrd="0" destOrd="0" parTransId="{01282355-144B-4E54-B81B-A6BA07035B95}" sibTransId="{18D88A0E-441E-463A-9858-B1AD61B1718B}"/>
    <dgm:cxn modelId="{91AF1EA4-FD4D-4162-8520-112E4E6C7A67}" type="presOf" srcId="{3B418F2E-259C-4B91-8619-E510680C79F5}" destId="{680C323D-FF30-43BF-840F-F6622713F54D}" srcOrd="1" destOrd="0" presId="urn:microsoft.com/office/officeart/2005/8/layout/orgChart1"/>
    <dgm:cxn modelId="{885F68BC-90C2-4D26-B470-FEA6C434B8C2}" type="presOf" srcId="{3BD71F3F-688C-4563-B595-25E778A1B3B8}" destId="{EDE6479B-537F-4037-8645-D846502A5A26}" srcOrd="1" destOrd="0" presId="urn:microsoft.com/office/officeart/2005/8/layout/orgChart1"/>
    <dgm:cxn modelId="{55EB3AAE-8475-41C3-A3D2-D09853696CCA}" type="presOf" srcId="{B061BBA1-A494-4D93-99FC-5F8A2540EAC4}" destId="{D39DF0C7-6D37-489D-AEA2-F5AE32C07DF3}" srcOrd="0" destOrd="0" presId="urn:microsoft.com/office/officeart/2005/8/layout/orgChart1"/>
    <dgm:cxn modelId="{D607D66A-C7DE-4679-AE3E-2E7199E36FBC}" type="presOf" srcId="{326BA1AB-FE6E-4379-B3A7-E8C33CED1411}" destId="{9F51703B-E549-4EDD-B755-A46D6C0A3451}" srcOrd="1" destOrd="0" presId="urn:microsoft.com/office/officeart/2005/8/layout/orgChart1"/>
    <dgm:cxn modelId="{0E0F251C-8F23-446B-A7C1-B2A8ED53F3F2}" srcId="{3B418F2E-259C-4B91-8619-E510680C79F5}" destId="{1DA4BFC5-D870-4BD6-B4C8-82CC030D60AE}" srcOrd="1" destOrd="0" parTransId="{20F0F4F9-C628-4DE4-9316-1C2D563FB938}" sibTransId="{B86E27AD-D0C8-4A8F-9FC7-3D25E2E9A99C}"/>
    <dgm:cxn modelId="{D7180C24-0AD5-4488-85A2-C655D5A2A8D6}" type="presParOf" srcId="{0164EC41-85AF-44AD-972C-711B0FED6BE9}" destId="{26F5E403-C25A-4652-B88D-FDE840E8A0AD}" srcOrd="0" destOrd="0" presId="urn:microsoft.com/office/officeart/2005/8/layout/orgChart1"/>
    <dgm:cxn modelId="{073DECAF-BD13-45CA-9A87-5750B5CF54BF}" type="presParOf" srcId="{26F5E403-C25A-4652-B88D-FDE840E8A0AD}" destId="{AB9EE0AE-74C5-4531-8BE7-129CF80E999C}" srcOrd="0" destOrd="0" presId="urn:microsoft.com/office/officeart/2005/8/layout/orgChart1"/>
    <dgm:cxn modelId="{4D98E513-2704-4293-B718-EFE37BFE7BA5}" type="presParOf" srcId="{AB9EE0AE-74C5-4531-8BE7-129CF80E999C}" destId="{D4E56936-5F8A-4EEF-8384-1577121F4FDD}" srcOrd="0" destOrd="0" presId="urn:microsoft.com/office/officeart/2005/8/layout/orgChart1"/>
    <dgm:cxn modelId="{F7CA71B1-AF70-43B8-9D30-8A08DBA7099B}" type="presParOf" srcId="{AB9EE0AE-74C5-4531-8BE7-129CF80E999C}" destId="{680C323D-FF30-43BF-840F-F6622713F54D}" srcOrd="1" destOrd="0" presId="urn:microsoft.com/office/officeart/2005/8/layout/orgChart1"/>
    <dgm:cxn modelId="{E17EDC79-6CC1-47FB-8010-1AD9CB50B2F7}" type="presParOf" srcId="{26F5E403-C25A-4652-B88D-FDE840E8A0AD}" destId="{1904AD57-D1B7-4D4D-B032-A9843610DD3F}" srcOrd="1" destOrd="0" presId="urn:microsoft.com/office/officeart/2005/8/layout/orgChart1"/>
    <dgm:cxn modelId="{9D9C0468-0D98-4DB2-9A21-7B878895B4E1}" type="presParOf" srcId="{1904AD57-D1B7-4D4D-B032-A9843610DD3F}" destId="{0B9B97C3-9B41-42AC-A9AA-A69D032DF270}" srcOrd="0" destOrd="0" presId="urn:microsoft.com/office/officeart/2005/8/layout/orgChart1"/>
    <dgm:cxn modelId="{D7F11CA2-BD56-4283-9C22-4E91999E6663}" type="presParOf" srcId="{1904AD57-D1B7-4D4D-B032-A9843610DD3F}" destId="{B315A298-FC14-4A2B-8344-8FE3F67A6C4D}" srcOrd="1" destOrd="0" presId="urn:microsoft.com/office/officeart/2005/8/layout/orgChart1"/>
    <dgm:cxn modelId="{4FB65C3D-9B38-4D7D-9AF3-056C4411EF7A}" type="presParOf" srcId="{B315A298-FC14-4A2B-8344-8FE3F67A6C4D}" destId="{D15287B3-7AD1-4436-8750-7E6DC4EAA533}" srcOrd="0" destOrd="0" presId="urn:microsoft.com/office/officeart/2005/8/layout/orgChart1"/>
    <dgm:cxn modelId="{3687BC5B-11FE-4B42-94A0-F2FCD908F615}" type="presParOf" srcId="{D15287B3-7AD1-4436-8750-7E6DC4EAA533}" destId="{AA103306-164D-495C-90DE-C8B3631201E5}" srcOrd="0" destOrd="0" presId="urn:microsoft.com/office/officeart/2005/8/layout/orgChart1"/>
    <dgm:cxn modelId="{90DB9CA8-3E29-4456-9109-DC2111B34E2E}" type="presParOf" srcId="{D15287B3-7AD1-4436-8750-7E6DC4EAA533}" destId="{1248C758-C0AF-4713-B65A-19F052787657}" srcOrd="1" destOrd="0" presId="urn:microsoft.com/office/officeart/2005/8/layout/orgChart1"/>
    <dgm:cxn modelId="{273FF892-06DE-4332-84CF-769022364DC0}" type="presParOf" srcId="{B315A298-FC14-4A2B-8344-8FE3F67A6C4D}" destId="{39DDE7F5-28E9-4E30-AE20-5FD9E2308024}" srcOrd="1" destOrd="0" presId="urn:microsoft.com/office/officeart/2005/8/layout/orgChart1"/>
    <dgm:cxn modelId="{D6F9CA9E-B28F-4E6A-B920-DF19F395D73A}" type="presParOf" srcId="{39DDE7F5-28E9-4E30-AE20-5FD9E2308024}" destId="{DF2EEC0C-278F-4354-9025-D13B7557A548}" srcOrd="0" destOrd="0" presId="urn:microsoft.com/office/officeart/2005/8/layout/orgChart1"/>
    <dgm:cxn modelId="{CA5A85D3-DC6C-4F6E-8388-964E5F36D269}" type="presParOf" srcId="{39DDE7F5-28E9-4E30-AE20-5FD9E2308024}" destId="{7C7FF1CC-E776-4C20-BF27-8955BEE9CD48}" srcOrd="1" destOrd="0" presId="urn:microsoft.com/office/officeart/2005/8/layout/orgChart1"/>
    <dgm:cxn modelId="{C2871475-8A25-4293-83BB-9BB2BA36AD70}" type="presParOf" srcId="{7C7FF1CC-E776-4C20-BF27-8955BEE9CD48}" destId="{CBBDCB01-2AFD-4107-B8AB-3FDBDA5AE38D}" srcOrd="0" destOrd="0" presId="urn:microsoft.com/office/officeart/2005/8/layout/orgChart1"/>
    <dgm:cxn modelId="{D278A949-5354-438C-8CF4-16EE7423470E}" type="presParOf" srcId="{CBBDCB01-2AFD-4107-B8AB-3FDBDA5AE38D}" destId="{8A9463CD-B3C4-410D-A525-4112A058AE17}" srcOrd="0" destOrd="0" presId="urn:microsoft.com/office/officeart/2005/8/layout/orgChart1"/>
    <dgm:cxn modelId="{6BFE0176-1C34-43AD-9174-E9069403B0F7}" type="presParOf" srcId="{CBBDCB01-2AFD-4107-B8AB-3FDBDA5AE38D}" destId="{F74D38E5-E5D6-4367-8844-D194F4C9CFB1}" srcOrd="1" destOrd="0" presId="urn:microsoft.com/office/officeart/2005/8/layout/orgChart1"/>
    <dgm:cxn modelId="{EF1E71DD-0767-4EC8-97A0-F9F3234ABB2B}" type="presParOf" srcId="{7C7FF1CC-E776-4C20-BF27-8955BEE9CD48}" destId="{9623448F-0E3C-4D3A-A4E9-85F2A688AD9B}" srcOrd="1" destOrd="0" presId="urn:microsoft.com/office/officeart/2005/8/layout/orgChart1"/>
    <dgm:cxn modelId="{D5AC957C-B319-48D7-8B3B-A606DCD5C64E}" type="presParOf" srcId="{9623448F-0E3C-4D3A-A4E9-85F2A688AD9B}" destId="{B9CF7EE6-74A4-4027-9021-4CF1416CD92C}" srcOrd="0" destOrd="0" presId="urn:microsoft.com/office/officeart/2005/8/layout/orgChart1"/>
    <dgm:cxn modelId="{D3B45AEA-0C6F-4B97-9486-E68D3821A5A7}" type="presParOf" srcId="{9623448F-0E3C-4D3A-A4E9-85F2A688AD9B}" destId="{97E402E9-C6B8-49DF-93D7-CD1DE3A3337E}" srcOrd="1" destOrd="0" presId="urn:microsoft.com/office/officeart/2005/8/layout/orgChart1"/>
    <dgm:cxn modelId="{7A2B230D-2ACF-4710-B9D4-5C276A76146D}" type="presParOf" srcId="{97E402E9-C6B8-49DF-93D7-CD1DE3A3337E}" destId="{6D251FAC-845D-4B74-B581-7FEFF212B561}" srcOrd="0" destOrd="0" presId="urn:microsoft.com/office/officeart/2005/8/layout/orgChart1"/>
    <dgm:cxn modelId="{6AB918DA-EBE7-42BE-BDF7-FEA9707C9841}" type="presParOf" srcId="{6D251FAC-845D-4B74-B581-7FEFF212B561}" destId="{EC9A1CDA-ED84-4C00-9CC4-F36283638C4E}" srcOrd="0" destOrd="0" presId="urn:microsoft.com/office/officeart/2005/8/layout/orgChart1"/>
    <dgm:cxn modelId="{BBDE5091-7B20-43AE-A549-70BAE472D072}" type="presParOf" srcId="{6D251FAC-845D-4B74-B581-7FEFF212B561}" destId="{EDE6479B-537F-4037-8645-D846502A5A26}" srcOrd="1" destOrd="0" presId="urn:microsoft.com/office/officeart/2005/8/layout/orgChart1"/>
    <dgm:cxn modelId="{E737139F-C647-41AD-A071-12C28379ABCF}" type="presParOf" srcId="{97E402E9-C6B8-49DF-93D7-CD1DE3A3337E}" destId="{D4A2D4E2-0467-4F28-AFA4-83532866926A}" srcOrd="1" destOrd="0" presId="urn:microsoft.com/office/officeart/2005/8/layout/orgChart1"/>
    <dgm:cxn modelId="{0E8AD726-19C3-4501-989D-5B646315741C}" type="presParOf" srcId="{97E402E9-C6B8-49DF-93D7-CD1DE3A3337E}" destId="{F0C0D32C-C6DA-42DB-807D-09D75141A55C}" srcOrd="2" destOrd="0" presId="urn:microsoft.com/office/officeart/2005/8/layout/orgChart1"/>
    <dgm:cxn modelId="{62314D19-711F-48CE-ADAB-960EA8072AC0}" type="presParOf" srcId="{9623448F-0E3C-4D3A-A4E9-85F2A688AD9B}" destId="{76904AA3-467D-4EB0-8CCF-82ACE6EEBE3E}" srcOrd="2" destOrd="0" presId="urn:microsoft.com/office/officeart/2005/8/layout/orgChart1"/>
    <dgm:cxn modelId="{B40861D2-6CF4-453E-B69F-7208FBB1CEE2}" type="presParOf" srcId="{9623448F-0E3C-4D3A-A4E9-85F2A688AD9B}" destId="{56446A30-71A7-4842-B1F4-9137880C2393}" srcOrd="3" destOrd="0" presId="urn:microsoft.com/office/officeart/2005/8/layout/orgChart1"/>
    <dgm:cxn modelId="{E447E0AF-D87C-465B-A603-471E8B5B63A4}" type="presParOf" srcId="{56446A30-71A7-4842-B1F4-9137880C2393}" destId="{B63F14EF-9DF3-4A60-A442-00DDD44B9BCA}" srcOrd="0" destOrd="0" presId="urn:microsoft.com/office/officeart/2005/8/layout/orgChart1"/>
    <dgm:cxn modelId="{0A5937C2-D9E2-4691-9416-14382E3CF364}" type="presParOf" srcId="{B63F14EF-9DF3-4A60-A442-00DDD44B9BCA}" destId="{FD967292-5E78-426E-834C-FF117831B078}" srcOrd="0" destOrd="0" presId="urn:microsoft.com/office/officeart/2005/8/layout/orgChart1"/>
    <dgm:cxn modelId="{9F730046-73A9-4A2F-A81F-F600CEF3A113}" type="presParOf" srcId="{B63F14EF-9DF3-4A60-A442-00DDD44B9BCA}" destId="{43A8C6DA-B65A-4DF5-A18A-8FE6FFE827A5}" srcOrd="1" destOrd="0" presId="urn:microsoft.com/office/officeart/2005/8/layout/orgChart1"/>
    <dgm:cxn modelId="{1880B44F-5C73-4628-8FBC-36843D4D6051}" type="presParOf" srcId="{56446A30-71A7-4842-B1F4-9137880C2393}" destId="{3A2DBFC5-040A-425A-96B3-AE27D4384382}" srcOrd="1" destOrd="0" presId="urn:microsoft.com/office/officeart/2005/8/layout/orgChart1"/>
    <dgm:cxn modelId="{EBE7E397-4262-401F-99C1-9AB8E8F13D6E}" type="presParOf" srcId="{56446A30-71A7-4842-B1F4-9137880C2393}" destId="{31B29F02-BD12-4935-817F-AFF277B2554C}" srcOrd="2" destOrd="0" presId="urn:microsoft.com/office/officeart/2005/8/layout/orgChart1"/>
    <dgm:cxn modelId="{F58EC804-2622-45E2-8658-E820545C589C}" type="presParOf" srcId="{7C7FF1CC-E776-4C20-BF27-8955BEE9CD48}" destId="{9A9242E0-D422-40AE-8C57-B405AA38A84D}" srcOrd="2" destOrd="0" presId="urn:microsoft.com/office/officeart/2005/8/layout/orgChart1"/>
    <dgm:cxn modelId="{13E14837-B0A0-438C-A6F9-4DFA74570FEF}" type="presParOf" srcId="{B315A298-FC14-4A2B-8344-8FE3F67A6C4D}" destId="{22B5A61E-C213-4CBD-B617-2364641BDCE0}" srcOrd="2" destOrd="0" presId="urn:microsoft.com/office/officeart/2005/8/layout/orgChart1"/>
    <dgm:cxn modelId="{A9D9C917-C36A-4044-B890-851ACEC3FEB3}" type="presParOf" srcId="{1904AD57-D1B7-4D4D-B032-A9843610DD3F}" destId="{9E85892C-9D29-4534-961D-F8C4538FEC50}" srcOrd="2" destOrd="0" presId="urn:microsoft.com/office/officeart/2005/8/layout/orgChart1"/>
    <dgm:cxn modelId="{8D3A6A6B-CDFE-4FE7-8E39-072B3D138867}" type="presParOf" srcId="{1904AD57-D1B7-4D4D-B032-A9843610DD3F}" destId="{FB336EE2-6118-4EE5-AB38-61B3C94071D5}" srcOrd="3" destOrd="0" presId="urn:microsoft.com/office/officeart/2005/8/layout/orgChart1"/>
    <dgm:cxn modelId="{C9AB0AF8-A7F9-45AA-8660-F471E27FE2AB}" type="presParOf" srcId="{FB336EE2-6118-4EE5-AB38-61B3C94071D5}" destId="{EF75EDE7-CC73-4F88-B171-4A1E316967A0}" srcOrd="0" destOrd="0" presId="urn:microsoft.com/office/officeart/2005/8/layout/orgChart1"/>
    <dgm:cxn modelId="{C1367DF2-84D0-4FD2-B125-D19FF86AC123}" type="presParOf" srcId="{EF75EDE7-CC73-4F88-B171-4A1E316967A0}" destId="{AC3F2692-B33B-44F4-B1B1-92BBEC6DE097}" srcOrd="0" destOrd="0" presId="urn:microsoft.com/office/officeart/2005/8/layout/orgChart1"/>
    <dgm:cxn modelId="{04E56477-3C8D-4122-8A7F-45EF54F98056}" type="presParOf" srcId="{EF75EDE7-CC73-4F88-B171-4A1E316967A0}" destId="{FE0A3CEB-9B8E-4B9B-BED8-14CC106CB4FE}" srcOrd="1" destOrd="0" presId="urn:microsoft.com/office/officeart/2005/8/layout/orgChart1"/>
    <dgm:cxn modelId="{BFB8BD94-2B97-4239-B042-C4B5C6AD1A76}" type="presParOf" srcId="{FB336EE2-6118-4EE5-AB38-61B3C94071D5}" destId="{C9E8458F-FD92-44E1-8147-5582DE58F9BA}" srcOrd="1" destOrd="0" presId="urn:microsoft.com/office/officeart/2005/8/layout/orgChart1"/>
    <dgm:cxn modelId="{62D0C09C-C293-459E-9BBB-FFEEF598A7D8}" type="presParOf" srcId="{C9E8458F-FD92-44E1-8147-5582DE58F9BA}" destId="{3DDA4C55-5910-48E9-B1F5-C28EDE481541}" srcOrd="0" destOrd="0" presId="urn:microsoft.com/office/officeart/2005/8/layout/orgChart1"/>
    <dgm:cxn modelId="{86A009E3-9C6A-4EAB-8E15-C595F0DC3972}" type="presParOf" srcId="{C9E8458F-FD92-44E1-8147-5582DE58F9BA}" destId="{D563E435-ED5D-44CA-80FA-5C152AFE2F9C}" srcOrd="1" destOrd="0" presId="urn:microsoft.com/office/officeart/2005/8/layout/orgChart1"/>
    <dgm:cxn modelId="{3135AF5F-F845-4DA4-898E-951A380B8024}" type="presParOf" srcId="{D563E435-ED5D-44CA-80FA-5C152AFE2F9C}" destId="{8D782B20-51C7-4F4F-BAD3-49552A32C1A7}" srcOrd="0" destOrd="0" presId="urn:microsoft.com/office/officeart/2005/8/layout/orgChart1"/>
    <dgm:cxn modelId="{DF023678-8769-4D49-B9FD-93CCE134167E}" type="presParOf" srcId="{8D782B20-51C7-4F4F-BAD3-49552A32C1A7}" destId="{B63B8FCB-2FE8-41CC-B42F-B2A3D20EDD04}" srcOrd="0" destOrd="0" presId="urn:microsoft.com/office/officeart/2005/8/layout/orgChart1"/>
    <dgm:cxn modelId="{A84E2314-8B93-45AC-B29B-2F8E11D5273C}" type="presParOf" srcId="{8D782B20-51C7-4F4F-BAD3-49552A32C1A7}" destId="{84CC276F-C750-4B81-AE0A-B27176CE9D95}" srcOrd="1" destOrd="0" presId="urn:microsoft.com/office/officeart/2005/8/layout/orgChart1"/>
    <dgm:cxn modelId="{9CF9087D-950A-40B9-B45F-993735573BBB}" type="presParOf" srcId="{D563E435-ED5D-44CA-80FA-5C152AFE2F9C}" destId="{F128A39A-B8DD-4047-B320-4CC15AC3F1D1}" srcOrd="1" destOrd="0" presId="urn:microsoft.com/office/officeart/2005/8/layout/orgChart1"/>
    <dgm:cxn modelId="{4E066F75-6642-4BF2-AABB-910738ED8C3D}" type="presParOf" srcId="{D563E435-ED5D-44CA-80FA-5C152AFE2F9C}" destId="{A3D62B11-6F64-40A8-BC35-B2BF235E8EAE}" srcOrd="2" destOrd="0" presId="urn:microsoft.com/office/officeart/2005/8/layout/orgChart1"/>
    <dgm:cxn modelId="{CE445C13-2CB0-4D71-9E6B-38FF3CB77A5F}" type="presParOf" srcId="{FB336EE2-6118-4EE5-AB38-61B3C94071D5}" destId="{5D107C01-F6D9-4235-822B-F79B635A600C}" srcOrd="2" destOrd="0" presId="urn:microsoft.com/office/officeart/2005/8/layout/orgChart1"/>
    <dgm:cxn modelId="{37E271D3-AF9F-4C96-BDAA-FD36B34E9AA1}" type="presParOf" srcId="{1904AD57-D1B7-4D4D-B032-A9843610DD3F}" destId="{5DE257BE-10CA-41E8-ADEE-0E17F2E5FDD4}" srcOrd="4" destOrd="0" presId="urn:microsoft.com/office/officeart/2005/8/layout/orgChart1"/>
    <dgm:cxn modelId="{F5393A44-2573-4550-951A-0B239485CF3D}" type="presParOf" srcId="{1904AD57-D1B7-4D4D-B032-A9843610DD3F}" destId="{91CE9444-AEAE-45CC-82CA-2107DAE8D4B1}" srcOrd="5" destOrd="0" presId="urn:microsoft.com/office/officeart/2005/8/layout/orgChart1"/>
    <dgm:cxn modelId="{52B71894-CA04-4203-88F3-BA3E30B980ED}" type="presParOf" srcId="{91CE9444-AEAE-45CC-82CA-2107DAE8D4B1}" destId="{04660C0F-A511-40D4-A41E-C41969D7C013}" srcOrd="0" destOrd="0" presId="urn:microsoft.com/office/officeart/2005/8/layout/orgChart1"/>
    <dgm:cxn modelId="{D8F8F082-BD0B-4AF1-BDFD-4A1F3CCAB905}" type="presParOf" srcId="{04660C0F-A511-40D4-A41E-C41969D7C013}" destId="{BA923718-EED8-4381-80F2-ECD338F58310}" srcOrd="0" destOrd="0" presId="urn:microsoft.com/office/officeart/2005/8/layout/orgChart1"/>
    <dgm:cxn modelId="{DCE278F3-E53A-4D9B-A0A2-FA40ADC6DB93}" type="presParOf" srcId="{04660C0F-A511-40D4-A41E-C41969D7C013}" destId="{440EE2B6-7E3D-4FA8-B3BD-7B89B165F5CC}" srcOrd="1" destOrd="0" presId="urn:microsoft.com/office/officeart/2005/8/layout/orgChart1"/>
    <dgm:cxn modelId="{571E0120-A213-429A-9804-5A6DB22D37BB}" type="presParOf" srcId="{91CE9444-AEAE-45CC-82CA-2107DAE8D4B1}" destId="{621C19E7-D70B-4362-84A3-9D89A66CEDE2}" srcOrd="1" destOrd="0" presId="urn:microsoft.com/office/officeart/2005/8/layout/orgChart1"/>
    <dgm:cxn modelId="{360F5938-493A-4DCB-BEBB-E506334D61FA}" type="presParOf" srcId="{621C19E7-D70B-4362-84A3-9D89A66CEDE2}" destId="{37ED5E54-D74A-47C8-AD11-B7B83EF79A61}" srcOrd="0" destOrd="0" presId="urn:microsoft.com/office/officeart/2005/8/layout/orgChart1"/>
    <dgm:cxn modelId="{342F191D-4986-4377-9D8D-54917919C244}" type="presParOf" srcId="{621C19E7-D70B-4362-84A3-9D89A66CEDE2}" destId="{6CD67E62-CBDA-41F4-AE54-83AA20FADA1D}" srcOrd="1" destOrd="0" presId="urn:microsoft.com/office/officeart/2005/8/layout/orgChart1"/>
    <dgm:cxn modelId="{C4CE2598-55CC-4A7C-8BCE-D0C6DEEBD372}" type="presParOf" srcId="{6CD67E62-CBDA-41F4-AE54-83AA20FADA1D}" destId="{F7D2219A-0F3D-4280-A5A8-F243FC854A0C}" srcOrd="0" destOrd="0" presId="urn:microsoft.com/office/officeart/2005/8/layout/orgChart1"/>
    <dgm:cxn modelId="{21CA1EB9-2457-4545-90C6-D449280E8307}" type="presParOf" srcId="{F7D2219A-0F3D-4280-A5A8-F243FC854A0C}" destId="{E2CA2A33-D92D-44F2-916B-A033E9019C6B}" srcOrd="0" destOrd="0" presId="urn:microsoft.com/office/officeart/2005/8/layout/orgChart1"/>
    <dgm:cxn modelId="{5474B1FC-3DBF-42E3-877B-E8BD12F857D1}" type="presParOf" srcId="{F7D2219A-0F3D-4280-A5A8-F243FC854A0C}" destId="{D737A1DC-4A06-444B-B17C-4F9E8D0FD930}" srcOrd="1" destOrd="0" presId="urn:microsoft.com/office/officeart/2005/8/layout/orgChart1"/>
    <dgm:cxn modelId="{4F38A3C6-DD13-45E1-83CC-45CEEA93FBD1}" type="presParOf" srcId="{6CD67E62-CBDA-41F4-AE54-83AA20FADA1D}" destId="{29EC63CB-BEFB-4224-BEBA-DD12BC47F76B}" srcOrd="1" destOrd="0" presId="urn:microsoft.com/office/officeart/2005/8/layout/orgChart1"/>
    <dgm:cxn modelId="{D9EE177E-F1D4-4704-ACEA-848DE3743607}" type="presParOf" srcId="{6CD67E62-CBDA-41F4-AE54-83AA20FADA1D}" destId="{BA706A0D-AE61-4A12-8388-CF730B350EA5}" srcOrd="2" destOrd="0" presId="urn:microsoft.com/office/officeart/2005/8/layout/orgChart1"/>
    <dgm:cxn modelId="{F67872C1-A11D-41C2-8C50-90C7FF3A487A}" type="presParOf" srcId="{91CE9444-AEAE-45CC-82CA-2107DAE8D4B1}" destId="{633CF4E8-03C9-4071-BE47-DD7EBC913E77}" srcOrd="2" destOrd="0" presId="urn:microsoft.com/office/officeart/2005/8/layout/orgChart1"/>
    <dgm:cxn modelId="{37F38C73-A9D8-4946-9241-68BA6535D449}" type="presParOf" srcId="{1904AD57-D1B7-4D4D-B032-A9843610DD3F}" destId="{D39DF0C7-6D37-489D-AEA2-F5AE32C07DF3}" srcOrd="6" destOrd="0" presId="urn:microsoft.com/office/officeart/2005/8/layout/orgChart1"/>
    <dgm:cxn modelId="{E4F4606D-8C1A-4EE8-8305-BCCAD14F9944}" type="presParOf" srcId="{1904AD57-D1B7-4D4D-B032-A9843610DD3F}" destId="{8C13AFC7-1325-43EC-94BB-57631B82D6D0}" srcOrd="7" destOrd="0" presId="urn:microsoft.com/office/officeart/2005/8/layout/orgChart1"/>
    <dgm:cxn modelId="{EFE90F58-46A5-4952-9AB6-890A771BB366}" type="presParOf" srcId="{8C13AFC7-1325-43EC-94BB-57631B82D6D0}" destId="{43A2F1A6-87DC-48F8-9422-6ED61DEC5B3A}" srcOrd="0" destOrd="0" presId="urn:microsoft.com/office/officeart/2005/8/layout/orgChart1"/>
    <dgm:cxn modelId="{0303CE7E-4A86-47FA-86D6-60EDCC50FA52}" type="presParOf" srcId="{43A2F1A6-87DC-48F8-9422-6ED61DEC5B3A}" destId="{41405B1C-34F2-4821-98E3-6554B6AD86FF}" srcOrd="0" destOrd="0" presId="urn:microsoft.com/office/officeart/2005/8/layout/orgChart1"/>
    <dgm:cxn modelId="{310E7296-7769-4283-8B42-A2C058F802F6}" type="presParOf" srcId="{43A2F1A6-87DC-48F8-9422-6ED61DEC5B3A}" destId="{9A190AFD-261A-4F5C-94BD-292D2BD89820}" srcOrd="1" destOrd="0" presId="urn:microsoft.com/office/officeart/2005/8/layout/orgChart1"/>
    <dgm:cxn modelId="{AEEC83CE-7961-450D-AC50-322BF177108B}" type="presParOf" srcId="{8C13AFC7-1325-43EC-94BB-57631B82D6D0}" destId="{8A9C52A8-E9FC-4FC5-9C50-704CE51C41EC}" srcOrd="1" destOrd="0" presId="urn:microsoft.com/office/officeart/2005/8/layout/orgChart1"/>
    <dgm:cxn modelId="{DBCD7DFC-1C2D-4750-B8F6-0EE567586346}" type="presParOf" srcId="{8C13AFC7-1325-43EC-94BB-57631B82D6D0}" destId="{46AC5375-1742-4770-A6B7-D4185703E48D}" srcOrd="2" destOrd="0" presId="urn:microsoft.com/office/officeart/2005/8/layout/orgChart1"/>
    <dgm:cxn modelId="{AC9DD56F-96D3-437C-9DE2-8A06586F69D8}" type="presParOf" srcId="{1904AD57-D1B7-4D4D-B032-A9843610DD3F}" destId="{B0111A4B-1A90-42AF-921A-10D8A27E8F8D}" srcOrd="8" destOrd="0" presId="urn:microsoft.com/office/officeart/2005/8/layout/orgChart1"/>
    <dgm:cxn modelId="{B1986242-228F-41F4-8806-B75E221465A1}" type="presParOf" srcId="{1904AD57-D1B7-4D4D-B032-A9843610DD3F}" destId="{E49D0CEB-21AA-438F-BA43-B72C6356C286}" srcOrd="9" destOrd="0" presId="urn:microsoft.com/office/officeart/2005/8/layout/orgChart1"/>
    <dgm:cxn modelId="{363F6E51-1E83-4D98-9BF8-5C42365B8C73}" type="presParOf" srcId="{E49D0CEB-21AA-438F-BA43-B72C6356C286}" destId="{A51C2BB2-AE88-49DC-888B-EB108A706F7A}" srcOrd="0" destOrd="0" presId="urn:microsoft.com/office/officeart/2005/8/layout/orgChart1"/>
    <dgm:cxn modelId="{68701D1C-799E-4832-BED7-B263BD572330}" type="presParOf" srcId="{A51C2BB2-AE88-49DC-888B-EB108A706F7A}" destId="{DBC1192C-403B-4B87-BE62-09F5C3005E74}" srcOrd="0" destOrd="0" presId="urn:microsoft.com/office/officeart/2005/8/layout/orgChart1"/>
    <dgm:cxn modelId="{EB38F2C7-05C0-4CCC-A239-B623FDDFE106}" type="presParOf" srcId="{A51C2BB2-AE88-49DC-888B-EB108A706F7A}" destId="{9F51703B-E549-4EDD-B755-A46D6C0A3451}" srcOrd="1" destOrd="0" presId="urn:microsoft.com/office/officeart/2005/8/layout/orgChart1"/>
    <dgm:cxn modelId="{BB9507D4-A7E4-4422-B62C-947C88E60899}" type="presParOf" srcId="{E49D0CEB-21AA-438F-BA43-B72C6356C286}" destId="{61A8A038-34AD-45E3-B494-D3F6D95A2088}" srcOrd="1" destOrd="0" presId="urn:microsoft.com/office/officeart/2005/8/layout/orgChart1"/>
    <dgm:cxn modelId="{1E4968B9-876A-4CCB-A383-284DC1599BC0}" type="presParOf" srcId="{61A8A038-34AD-45E3-B494-D3F6D95A2088}" destId="{7B472503-7F68-429E-86C3-637EAFF25588}" srcOrd="0" destOrd="0" presId="urn:microsoft.com/office/officeart/2005/8/layout/orgChart1"/>
    <dgm:cxn modelId="{75C4C3F6-623F-4D5F-AB1F-C714C27C1B11}" type="presParOf" srcId="{61A8A038-34AD-45E3-B494-D3F6D95A2088}" destId="{BC2EA762-B39E-432E-A5AF-1D65829DF4C3}" srcOrd="1" destOrd="0" presId="urn:microsoft.com/office/officeart/2005/8/layout/orgChart1"/>
    <dgm:cxn modelId="{AB55D8DA-B43E-42A1-9FFF-D44D98650AA8}" type="presParOf" srcId="{BC2EA762-B39E-432E-A5AF-1D65829DF4C3}" destId="{9A4B569F-D8E7-48C3-B1BB-C8EF21D9596D}" srcOrd="0" destOrd="0" presId="urn:microsoft.com/office/officeart/2005/8/layout/orgChart1"/>
    <dgm:cxn modelId="{D79A8057-56BA-40BD-AB3C-077D24731461}" type="presParOf" srcId="{9A4B569F-D8E7-48C3-B1BB-C8EF21D9596D}" destId="{CB80783E-1A7B-4919-B6F7-3F1805BA96BD}" srcOrd="0" destOrd="0" presId="urn:microsoft.com/office/officeart/2005/8/layout/orgChart1"/>
    <dgm:cxn modelId="{DE2110FB-A398-4B14-9CF0-BF70898703F9}" type="presParOf" srcId="{9A4B569F-D8E7-48C3-B1BB-C8EF21D9596D}" destId="{EEF13596-7701-43BF-92D7-DCACDCC4DA6B}" srcOrd="1" destOrd="0" presId="urn:microsoft.com/office/officeart/2005/8/layout/orgChart1"/>
    <dgm:cxn modelId="{CBAFCABC-B8AB-435E-ADAF-564446B5EE82}" type="presParOf" srcId="{BC2EA762-B39E-432E-A5AF-1D65829DF4C3}" destId="{D3A72F32-482A-42ED-8661-1FAC868099E1}" srcOrd="1" destOrd="0" presId="urn:microsoft.com/office/officeart/2005/8/layout/orgChart1"/>
    <dgm:cxn modelId="{A5D1B764-A7FA-4B05-A175-81EB00FDB206}" type="presParOf" srcId="{D3A72F32-482A-42ED-8661-1FAC868099E1}" destId="{1DB1B7C3-2C92-4FE4-9E1B-43E554E66C9E}" srcOrd="0" destOrd="0" presId="urn:microsoft.com/office/officeart/2005/8/layout/orgChart1"/>
    <dgm:cxn modelId="{E238E0E7-B9D5-4778-AEE0-26FD75F4CAB6}" type="presParOf" srcId="{D3A72F32-482A-42ED-8661-1FAC868099E1}" destId="{131F8604-F514-4B53-8BD2-E3EF2D46F3AB}" srcOrd="1" destOrd="0" presId="urn:microsoft.com/office/officeart/2005/8/layout/orgChart1"/>
    <dgm:cxn modelId="{DCCBD83D-EDA4-4A2A-AB74-843F3A7BD10E}" type="presParOf" srcId="{131F8604-F514-4B53-8BD2-E3EF2D46F3AB}" destId="{C2E26E2F-753A-4DB8-B195-CE3F69194797}" srcOrd="0" destOrd="0" presId="urn:microsoft.com/office/officeart/2005/8/layout/orgChart1"/>
    <dgm:cxn modelId="{7F24F057-9DDF-474B-A89A-66CB28F7C835}" type="presParOf" srcId="{C2E26E2F-753A-4DB8-B195-CE3F69194797}" destId="{138ACC85-2D71-4C1D-9A3A-DA1DE2D96A6C}" srcOrd="0" destOrd="0" presId="urn:microsoft.com/office/officeart/2005/8/layout/orgChart1"/>
    <dgm:cxn modelId="{F664E503-A262-4B7D-9B44-589BB6AB9BFF}" type="presParOf" srcId="{C2E26E2F-753A-4DB8-B195-CE3F69194797}" destId="{FA01ADE9-403E-433A-AA6E-FC3B48408D36}" srcOrd="1" destOrd="0" presId="urn:microsoft.com/office/officeart/2005/8/layout/orgChart1"/>
    <dgm:cxn modelId="{7FFE21F9-D9D7-415E-8EE1-418364E60BD2}" type="presParOf" srcId="{131F8604-F514-4B53-8BD2-E3EF2D46F3AB}" destId="{3A75E59D-8C65-49B6-83EF-98761E060305}" srcOrd="1" destOrd="0" presId="urn:microsoft.com/office/officeart/2005/8/layout/orgChart1"/>
    <dgm:cxn modelId="{9FAE094E-CD96-48A7-A643-CA892B3CE632}" type="presParOf" srcId="{131F8604-F514-4B53-8BD2-E3EF2D46F3AB}" destId="{71C1E776-5423-4237-8FF9-F1E476B99F05}" srcOrd="2" destOrd="0" presId="urn:microsoft.com/office/officeart/2005/8/layout/orgChart1"/>
    <dgm:cxn modelId="{B268B404-8642-4C8C-BE46-691D633F4D2C}" type="presParOf" srcId="{D3A72F32-482A-42ED-8661-1FAC868099E1}" destId="{98406E5C-4F90-49E2-9C1C-5FE43387EB03}" srcOrd="2" destOrd="0" presId="urn:microsoft.com/office/officeart/2005/8/layout/orgChart1"/>
    <dgm:cxn modelId="{3B0B0716-9A5A-4FBA-B79D-A2C4A4A99857}" type="presParOf" srcId="{D3A72F32-482A-42ED-8661-1FAC868099E1}" destId="{557D8A00-BA52-45E5-8737-EB36ADFE1C74}" srcOrd="3" destOrd="0" presId="urn:microsoft.com/office/officeart/2005/8/layout/orgChart1"/>
    <dgm:cxn modelId="{FD15CDC7-47D1-44A9-A273-E6B5B67D89AA}" type="presParOf" srcId="{557D8A00-BA52-45E5-8737-EB36ADFE1C74}" destId="{B8E7BDAB-A72B-428B-B18F-A8A44AECB2C5}" srcOrd="0" destOrd="0" presId="urn:microsoft.com/office/officeart/2005/8/layout/orgChart1"/>
    <dgm:cxn modelId="{60019340-AE8C-4885-8083-45E09DB7A7E0}" type="presParOf" srcId="{B8E7BDAB-A72B-428B-B18F-A8A44AECB2C5}" destId="{40D82F49-F8AF-4F72-9692-05672FF4FC77}" srcOrd="0" destOrd="0" presId="urn:microsoft.com/office/officeart/2005/8/layout/orgChart1"/>
    <dgm:cxn modelId="{97F9B13B-E7E0-41C5-95E6-8ED0C7A03963}" type="presParOf" srcId="{B8E7BDAB-A72B-428B-B18F-A8A44AECB2C5}" destId="{B92B077E-64A8-458D-B883-F3AE7CB37BA1}" srcOrd="1" destOrd="0" presId="urn:microsoft.com/office/officeart/2005/8/layout/orgChart1"/>
    <dgm:cxn modelId="{C6216BE8-DC87-4CBF-9006-0BFDB261FB70}" type="presParOf" srcId="{557D8A00-BA52-45E5-8737-EB36ADFE1C74}" destId="{5599C2B7-3BCF-499C-A50D-BC9291C0767C}" srcOrd="1" destOrd="0" presId="urn:microsoft.com/office/officeart/2005/8/layout/orgChart1"/>
    <dgm:cxn modelId="{5F8D04DF-956A-4D4D-BE53-50443E4C330A}" type="presParOf" srcId="{557D8A00-BA52-45E5-8737-EB36ADFE1C74}" destId="{6F0E2D53-EB5B-487C-9C5A-0CCE9C98E828}" srcOrd="2" destOrd="0" presId="urn:microsoft.com/office/officeart/2005/8/layout/orgChart1"/>
    <dgm:cxn modelId="{1DD5B168-E300-4216-ADCD-8626D57786FE}" type="presParOf" srcId="{BC2EA762-B39E-432E-A5AF-1D65829DF4C3}" destId="{5F3EBDE5-141C-46FA-B661-25E84B95BD6A}" srcOrd="2" destOrd="0" presId="urn:microsoft.com/office/officeart/2005/8/layout/orgChart1"/>
    <dgm:cxn modelId="{DA060BDC-CB60-4181-8CF2-959FCF37D382}" type="presParOf" srcId="{E49D0CEB-21AA-438F-BA43-B72C6356C286}" destId="{F37695C4-E6DC-4682-A414-EAFE1BFDAA6E}" srcOrd="2" destOrd="0" presId="urn:microsoft.com/office/officeart/2005/8/layout/orgChart1"/>
    <dgm:cxn modelId="{88D087BF-4F19-4FCB-B2CD-F94FC14F7D58}" type="presParOf" srcId="{26F5E403-C25A-4652-B88D-FDE840E8A0AD}" destId="{26E59FDE-A2CE-4302-8DB4-7B039B45782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06E5C-4F90-49E2-9C1C-5FE43387EB03}">
      <dsp:nvSpPr>
        <dsp:cNvPr id="0" name=""/>
        <dsp:cNvSpPr/>
      </dsp:nvSpPr>
      <dsp:spPr>
        <a:xfrm>
          <a:off x="9204443" y="3726431"/>
          <a:ext cx="540579" cy="2173617"/>
        </a:xfrm>
        <a:custGeom>
          <a:avLst/>
          <a:gdLst/>
          <a:ahLst/>
          <a:cxnLst/>
          <a:rect l="0" t="0" r="0" b="0"/>
          <a:pathLst>
            <a:path>
              <a:moveTo>
                <a:pt x="0" y="0"/>
              </a:moveTo>
              <a:lnTo>
                <a:pt x="0" y="2173617"/>
              </a:lnTo>
              <a:lnTo>
                <a:pt x="540579" y="21736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B1B7C3-2C92-4FE4-9E1B-43E554E66C9E}">
      <dsp:nvSpPr>
        <dsp:cNvPr id="0" name=""/>
        <dsp:cNvSpPr/>
      </dsp:nvSpPr>
      <dsp:spPr>
        <a:xfrm>
          <a:off x="9204443" y="3726431"/>
          <a:ext cx="514804" cy="985676"/>
        </a:xfrm>
        <a:custGeom>
          <a:avLst/>
          <a:gdLst/>
          <a:ahLst/>
          <a:cxnLst/>
          <a:rect l="0" t="0" r="0" b="0"/>
          <a:pathLst>
            <a:path>
              <a:moveTo>
                <a:pt x="0" y="0"/>
              </a:moveTo>
              <a:lnTo>
                <a:pt x="0" y="985676"/>
              </a:lnTo>
              <a:lnTo>
                <a:pt x="514804" y="98567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472503-7F68-429E-86C3-637EAFF25588}">
      <dsp:nvSpPr>
        <dsp:cNvPr id="0" name=""/>
        <dsp:cNvSpPr/>
      </dsp:nvSpPr>
      <dsp:spPr>
        <a:xfrm>
          <a:off x="10027783" y="2635167"/>
          <a:ext cx="475954" cy="605782"/>
        </a:xfrm>
        <a:custGeom>
          <a:avLst/>
          <a:gdLst/>
          <a:ahLst/>
          <a:cxnLst/>
          <a:rect l="0" t="0" r="0" b="0"/>
          <a:pathLst>
            <a:path>
              <a:moveTo>
                <a:pt x="475954" y="0"/>
              </a:moveTo>
              <a:lnTo>
                <a:pt x="475954" y="297541"/>
              </a:lnTo>
              <a:lnTo>
                <a:pt x="0" y="297541"/>
              </a:lnTo>
              <a:lnTo>
                <a:pt x="0" y="60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111A4B-1A90-42AF-921A-10D8A27E8F8D}">
      <dsp:nvSpPr>
        <dsp:cNvPr id="0" name=""/>
        <dsp:cNvSpPr/>
      </dsp:nvSpPr>
      <dsp:spPr>
        <a:xfrm>
          <a:off x="6485411" y="650208"/>
          <a:ext cx="4018326" cy="1601814"/>
        </a:xfrm>
        <a:custGeom>
          <a:avLst/>
          <a:gdLst/>
          <a:ahLst/>
          <a:cxnLst/>
          <a:rect l="0" t="0" r="0" b="0"/>
          <a:pathLst>
            <a:path>
              <a:moveTo>
                <a:pt x="0" y="0"/>
              </a:moveTo>
              <a:lnTo>
                <a:pt x="0" y="1293572"/>
              </a:lnTo>
              <a:lnTo>
                <a:pt x="4018326" y="1293572"/>
              </a:lnTo>
              <a:lnTo>
                <a:pt x="4018326" y="16018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9DF0C7-6D37-489D-AEA2-F5AE32C07DF3}">
      <dsp:nvSpPr>
        <dsp:cNvPr id="0" name=""/>
        <dsp:cNvSpPr/>
      </dsp:nvSpPr>
      <dsp:spPr>
        <a:xfrm>
          <a:off x="6485411" y="650208"/>
          <a:ext cx="2076638" cy="1614672"/>
        </a:xfrm>
        <a:custGeom>
          <a:avLst/>
          <a:gdLst/>
          <a:ahLst/>
          <a:cxnLst/>
          <a:rect l="0" t="0" r="0" b="0"/>
          <a:pathLst>
            <a:path>
              <a:moveTo>
                <a:pt x="0" y="0"/>
              </a:moveTo>
              <a:lnTo>
                <a:pt x="0" y="1306430"/>
              </a:lnTo>
              <a:lnTo>
                <a:pt x="2076638" y="1306430"/>
              </a:lnTo>
              <a:lnTo>
                <a:pt x="2076638" y="161467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ED5E54-D74A-47C8-AD11-B7B83EF79A61}">
      <dsp:nvSpPr>
        <dsp:cNvPr id="0" name=""/>
        <dsp:cNvSpPr/>
      </dsp:nvSpPr>
      <dsp:spPr>
        <a:xfrm>
          <a:off x="5761355" y="2609407"/>
          <a:ext cx="138559" cy="855686"/>
        </a:xfrm>
        <a:custGeom>
          <a:avLst/>
          <a:gdLst/>
          <a:ahLst/>
          <a:cxnLst/>
          <a:rect l="0" t="0" r="0" b="0"/>
          <a:pathLst>
            <a:path>
              <a:moveTo>
                <a:pt x="0" y="0"/>
              </a:moveTo>
              <a:lnTo>
                <a:pt x="0" y="855686"/>
              </a:lnTo>
              <a:lnTo>
                <a:pt x="138559" y="85568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E257BE-10CA-41E8-ADEE-0E17F2E5FDD4}">
      <dsp:nvSpPr>
        <dsp:cNvPr id="0" name=""/>
        <dsp:cNvSpPr/>
      </dsp:nvSpPr>
      <dsp:spPr>
        <a:xfrm>
          <a:off x="6439691" y="650208"/>
          <a:ext cx="91440" cy="1576054"/>
        </a:xfrm>
        <a:custGeom>
          <a:avLst/>
          <a:gdLst/>
          <a:ahLst/>
          <a:cxnLst/>
          <a:rect l="0" t="0" r="0" b="0"/>
          <a:pathLst>
            <a:path>
              <a:moveTo>
                <a:pt x="45720" y="0"/>
              </a:moveTo>
              <a:lnTo>
                <a:pt x="45720" y="1267812"/>
              </a:lnTo>
              <a:lnTo>
                <a:pt x="56112" y="1267812"/>
              </a:lnTo>
              <a:lnTo>
                <a:pt x="56112" y="15760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DA4C55-5910-48E9-B1F5-C28EDE481541}">
      <dsp:nvSpPr>
        <dsp:cNvPr id="0" name=""/>
        <dsp:cNvSpPr/>
      </dsp:nvSpPr>
      <dsp:spPr>
        <a:xfrm>
          <a:off x="3179041" y="2673785"/>
          <a:ext cx="91440" cy="807365"/>
        </a:xfrm>
        <a:custGeom>
          <a:avLst/>
          <a:gdLst/>
          <a:ahLst/>
          <a:cxnLst/>
          <a:rect l="0" t="0" r="0" b="0"/>
          <a:pathLst>
            <a:path>
              <a:moveTo>
                <a:pt x="45720" y="0"/>
              </a:moveTo>
              <a:lnTo>
                <a:pt x="45720" y="807365"/>
              </a:lnTo>
              <a:lnTo>
                <a:pt x="106983" y="8073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85892C-9D29-4534-961D-F8C4538FEC50}">
      <dsp:nvSpPr>
        <dsp:cNvPr id="0" name=""/>
        <dsp:cNvSpPr/>
      </dsp:nvSpPr>
      <dsp:spPr>
        <a:xfrm>
          <a:off x="3959210" y="650208"/>
          <a:ext cx="2526201" cy="1640432"/>
        </a:xfrm>
        <a:custGeom>
          <a:avLst/>
          <a:gdLst/>
          <a:ahLst/>
          <a:cxnLst/>
          <a:rect l="0" t="0" r="0" b="0"/>
          <a:pathLst>
            <a:path>
              <a:moveTo>
                <a:pt x="2526201" y="0"/>
              </a:moveTo>
              <a:lnTo>
                <a:pt x="2526201" y="1332191"/>
              </a:lnTo>
              <a:lnTo>
                <a:pt x="0" y="1332191"/>
              </a:lnTo>
              <a:lnTo>
                <a:pt x="0" y="16404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904AA3-467D-4EB0-8CCF-82ACE6EEBE3E}">
      <dsp:nvSpPr>
        <dsp:cNvPr id="0" name=""/>
        <dsp:cNvSpPr/>
      </dsp:nvSpPr>
      <dsp:spPr>
        <a:xfrm>
          <a:off x="767588" y="3658647"/>
          <a:ext cx="112148" cy="1897117"/>
        </a:xfrm>
        <a:custGeom>
          <a:avLst/>
          <a:gdLst/>
          <a:ahLst/>
          <a:cxnLst/>
          <a:rect l="0" t="0" r="0" b="0"/>
          <a:pathLst>
            <a:path>
              <a:moveTo>
                <a:pt x="0" y="0"/>
              </a:moveTo>
              <a:lnTo>
                <a:pt x="0" y="1897117"/>
              </a:lnTo>
              <a:lnTo>
                <a:pt x="112148" y="18971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CF7EE6-74A4-4027-9021-4CF1416CD92C}">
      <dsp:nvSpPr>
        <dsp:cNvPr id="0" name=""/>
        <dsp:cNvSpPr/>
      </dsp:nvSpPr>
      <dsp:spPr>
        <a:xfrm>
          <a:off x="767588" y="3658647"/>
          <a:ext cx="112148" cy="837866"/>
        </a:xfrm>
        <a:custGeom>
          <a:avLst/>
          <a:gdLst/>
          <a:ahLst/>
          <a:cxnLst/>
          <a:rect l="0" t="0" r="0" b="0"/>
          <a:pathLst>
            <a:path>
              <a:moveTo>
                <a:pt x="0" y="0"/>
              </a:moveTo>
              <a:lnTo>
                <a:pt x="0" y="837866"/>
              </a:lnTo>
              <a:lnTo>
                <a:pt x="112148" y="8378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2EEC0C-278F-4354-9025-D13B7557A548}">
      <dsp:nvSpPr>
        <dsp:cNvPr id="0" name=""/>
        <dsp:cNvSpPr/>
      </dsp:nvSpPr>
      <dsp:spPr>
        <a:xfrm>
          <a:off x="1370702" y="2673800"/>
          <a:ext cx="91440" cy="592895"/>
        </a:xfrm>
        <a:custGeom>
          <a:avLst/>
          <a:gdLst/>
          <a:ahLst/>
          <a:cxnLst/>
          <a:rect l="0" t="0" r="0" b="0"/>
          <a:pathLst>
            <a:path>
              <a:moveTo>
                <a:pt x="45720" y="0"/>
              </a:moveTo>
              <a:lnTo>
                <a:pt x="45720" y="284653"/>
              </a:lnTo>
              <a:lnTo>
                <a:pt x="57227" y="284653"/>
              </a:lnTo>
              <a:lnTo>
                <a:pt x="57227" y="5928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9B97C3-9B41-42AC-A9AA-A69D032DF270}">
      <dsp:nvSpPr>
        <dsp:cNvPr id="0" name=""/>
        <dsp:cNvSpPr/>
      </dsp:nvSpPr>
      <dsp:spPr>
        <a:xfrm>
          <a:off x="1416422" y="650208"/>
          <a:ext cx="5068989" cy="1640447"/>
        </a:xfrm>
        <a:custGeom>
          <a:avLst/>
          <a:gdLst/>
          <a:ahLst/>
          <a:cxnLst/>
          <a:rect l="0" t="0" r="0" b="0"/>
          <a:pathLst>
            <a:path>
              <a:moveTo>
                <a:pt x="5068989" y="0"/>
              </a:moveTo>
              <a:lnTo>
                <a:pt x="5068989" y="1332205"/>
              </a:lnTo>
              <a:lnTo>
                <a:pt x="0" y="1332205"/>
              </a:lnTo>
              <a:lnTo>
                <a:pt x="0" y="16404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E56936-5F8A-4EEF-8384-1577121F4FDD}">
      <dsp:nvSpPr>
        <dsp:cNvPr id="0" name=""/>
        <dsp:cNvSpPr/>
      </dsp:nvSpPr>
      <dsp:spPr>
        <a:xfrm>
          <a:off x="5567908" y="270455"/>
          <a:ext cx="1835006" cy="3797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Layout</a:t>
          </a:r>
        </a:p>
      </dsp:txBody>
      <dsp:txXfrm>
        <a:off x="5567908" y="270455"/>
        <a:ext cx="1835006" cy="379753"/>
      </dsp:txXfrm>
    </dsp:sp>
    <dsp:sp modelId="{AA103306-164D-495C-90DE-C8B3631201E5}">
      <dsp:nvSpPr>
        <dsp:cNvPr id="0" name=""/>
        <dsp:cNvSpPr/>
      </dsp:nvSpPr>
      <dsp:spPr>
        <a:xfrm>
          <a:off x="498360" y="2290656"/>
          <a:ext cx="1836122" cy="3831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smtClean="0"/>
            <a:t>Header</a:t>
          </a:r>
          <a:endParaRPr lang="en-US" sz="1800" kern="1200" dirty="0" smtClean="0"/>
        </a:p>
      </dsp:txBody>
      <dsp:txXfrm>
        <a:off x="498360" y="2290656"/>
        <a:ext cx="1836122" cy="383144"/>
      </dsp:txXfrm>
    </dsp:sp>
    <dsp:sp modelId="{8A9463CD-B3C4-410D-A525-4112A058AE17}">
      <dsp:nvSpPr>
        <dsp:cNvPr id="0" name=""/>
        <dsp:cNvSpPr/>
      </dsp:nvSpPr>
      <dsp:spPr>
        <a:xfrm>
          <a:off x="602502" y="3266696"/>
          <a:ext cx="1650854" cy="3919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smtClean="0"/>
            <a:t>Popover window</a:t>
          </a:r>
          <a:endParaRPr lang="en-US" sz="1800" kern="1200" dirty="0" smtClean="0"/>
        </a:p>
      </dsp:txBody>
      <dsp:txXfrm>
        <a:off x="602502" y="3266696"/>
        <a:ext cx="1650854" cy="391951"/>
      </dsp:txXfrm>
    </dsp:sp>
    <dsp:sp modelId="{EC9A1CDA-ED84-4C00-9CC4-F36283638C4E}">
      <dsp:nvSpPr>
        <dsp:cNvPr id="0" name=""/>
        <dsp:cNvSpPr/>
      </dsp:nvSpPr>
      <dsp:spPr>
        <a:xfrm>
          <a:off x="879736" y="4275130"/>
          <a:ext cx="1556150" cy="4427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smtClean="0"/>
            <a:t>Medium List</a:t>
          </a:r>
          <a:endParaRPr lang="en-US" sz="1800" kern="1200" dirty="0"/>
        </a:p>
      </dsp:txBody>
      <dsp:txXfrm>
        <a:off x="879736" y="4275130"/>
        <a:ext cx="1556150" cy="442767"/>
      </dsp:txXfrm>
    </dsp:sp>
    <dsp:sp modelId="{FD967292-5E78-426E-834C-FF117831B078}">
      <dsp:nvSpPr>
        <dsp:cNvPr id="0" name=""/>
        <dsp:cNvSpPr/>
      </dsp:nvSpPr>
      <dsp:spPr>
        <a:xfrm>
          <a:off x="879736" y="5334381"/>
          <a:ext cx="1556150" cy="4427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smtClean="0"/>
            <a:t>Simple List</a:t>
          </a:r>
          <a:endParaRPr lang="en-US" sz="1800" kern="1200" dirty="0"/>
        </a:p>
      </dsp:txBody>
      <dsp:txXfrm>
        <a:off x="879736" y="5334381"/>
        <a:ext cx="1556150" cy="442767"/>
      </dsp:txXfrm>
    </dsp:sp>
    <dsp:sp modelId="{AC3F2692-B33B-44F4-B1B1-92BBEC6DE097}">
      <dsp:nvSpPr>
        <dsp:cNvPr id="0" name=""/>
        <dsp:cNvSpPr/>
      </dsp:nvSpPr>
      <dsp:spPr>
        <a:xfrm>
          <a:off x="3041149" y="2290641"/>
          <a:ext cx="1836122" cy="3831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Left Menu</a:t>
          </a:r>
        </a:p>
      </dsp:txBody>
      <dsp:txXfrm>
        <a:off x="3041149" y="2290641"/>
        <a:ext cx="1836122" cy="383144"/>
      </dsp:txXfrm>
    </dsp:sp>
    <dsp:sp modelId="{B63B8FCB-2FE8-41CC-B42F-B2A3D20EDD04}">
      <dsp:nvSpPr>
        <dsp:cNvPr id="0" name=""/>
        <dsp:cNvSpPr/>
      </dsp:nvSpPr>
      <dsp:spPr>
        <a:xfrm>
          <a:off x="3286025" y="3266696"/>
          <a:ext cx="1997405" cy="4289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Tree Menu</a:t>
          </a:r>
        </a:p>
      </dsp:txBody>
      <dsp:txXfrm>
        <a:off x="3286025" y="3266696"/>
        <a:ext cx="1997405" cy="428910"/>
      </dsp:txXfrm>
    </dsp:sp>
    <dsp:sp modelId="{BA923718-EED8-4381-80F2-ECD338F58310}">
      <dsp:nvSpPr>
        <dsp:cNvPr id="0" name=""/>
        <dsp:cNvSpPr/>
      </dsp:nvSpPr>
      <dsp:spPr>
        <a:xfrm>
          <a:off x="5577743" y="2226263"/>
          <a:ext cx="1836122" cy="3831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Content</a:t>
          </a:r>
        </a:p>
      </dsp:txBody>
      <dsp:txXfrm>
        <a:off x="5577743" y="2226263"/>
        <a:ext cx="1836122" cy="383144"/>
      </dsp:txXfrm>
    </dsp:sp>
    <dsp:sp modelId="{E2CA2A33-D92D-44F2-916B-A033E9019C6B}">
      <dsp:nvSpPr>
        <dsp:cNvPr id="0" name=""/>
        <dsp:cNvSpPr/>
      </dsp:nvSpPr>
      <dsp:spPr>
        <a:xfrm>
          <a:off x="5899914" y="3266696"/>
          <a:ext cx="1937871" cy="3967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Box</a:t>
          </a:r>
        </a:p>
      </dsp:txBody>
      <dsp:txXfrm>
        <a:off x="5899914" y="3266696"/>
        <a:ext cx="1937871" cy="396795"/>
      </dsp:txXfrm>
    </dsp:sp>
    <dsp:sp modelId="{41405B1C-34F2-4821-98E3-6554B6AD86FF}">
      <dsp:nvSpPr>
        <dsp:cNvPr id="0" name=""/>
        <dsp:cNvSpPr/>
      </dsp:nvSpPr>
      <dsp:spPr>
        <a:xfrm>
          <a:off x="7643989" y="2264881"/>
          <a:ext cx="1836122" cy="3831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Right Menu</a:t>
          </a:r>
        </a:p>
      </dsp:txBody>
      <dsp:txXfrm>
        <a:off x="7643989" y="2264881"/>
        <a:ext cx="1836122" cy="383144"/>
      </dsp:txXfrm>
    </dsp:sp>
    <dsp:sp modelId="{DBC1192C-403B-4B87-BE62-09F5C3005E74}">
      <dsp:nvSpPr>
        <dsp:cNvPr id="0" name=""/>
        <dsp:cNvSpPr/>
      </dsp:nvSpPr>
      <dsp:spPr>
        <a:xfrm>
          <a:off x="9585677" y="2252023"/>
          <a:ext cx="1836122" cy="3831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Chat</a:t>
          </a:r>
        </a:p>
      </dsp:txBody>
      <dsp:txXfrm>
        <a:off x="9585677" y="2252023"/>
        <a:ext cx="1836122" cy="383144"/>
      </dsp:txXfrm>
    </dsp:sp>
    <dsp:sp modelId="{CB80783E-1A7B-4919-B6F7-3F1805BA96BD}">
      <dsp:nvSpPr>
        <dsp:cNvPr id="0" name=""/>
        <dsp:cNvSpPr/>
      </dsp:nvSpPr>
      <dsp:spPr>
        <a:xfrm>
          <a:off x="8998608" y="3240950"/>
          <a:ext cx="2058349" cy="4854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App Box</a:t>
          </a:r>
        </a:p>
      </dsp:txBody>
      <dsp:txXfrm>
        <a:off x="8998608" y="3240950"/>
        <a:ext cx="2058349" cy="485480"/>
      </dsp:txXfrm>
    </dsp:sp>
    <dsp:sp modelId="{138ACC85-2D71-4C1D-9A3A-DA1DE2D96A6C}">
      <dsp:nvSpPr>
        <dsp:cNvPr id="0" name=""/>
        <dsp:cNvSpPr/>
      </dsp:nvSpPr>
      <dsp:spPr>
        <a:xfrm>
          <a:off x="9719248" y="4368659"/>
          <a:ext cx="1803536" cy="686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Chat Message List</a:t>
          </a:r>
          <a:endParaRPr lang="en-US" sz="1800" kern="1200" dirty="0"/>
        </a:p>
      </dsp:txBody>
      <dsp:txXfrm>
        <a:off x="9719248" y="4368659"/>
        <a:ext cx="1803536" cy="686894"/>
      </dsp:txXfrm>
    </dsp:sp>
    <dsp:sp modelId="{40D82F49-F8AF-4F72-9692-05672FF4FC77}">
      <dsp:nvSpPr>
        <dsp:cNvPr id="0" name=""/>
        <dsp:cNvSpPr/>
      </dsp:nvSpPr>
      <dsp:spPr>
        <a:xfrm>
          <a:off x="9745023" y="5620517"/>
          <a:ext cx="1815044" cy="5590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Chat Profile List</a:t>
          </a:r>
        </a:p>
      </dsp:txBody>
      <dsp:txXfrm>
        <a:off x="9745023" y="5620517"/>
        <a:ext cx="1815044" cy="55906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B2264C-995E-48F6-A179-2AC3E4298694}" type="datetimeFigureOut">
              <a:rPr lang="en-US" smtClean="0"/>
              <a:t>1/21/2017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D56975-C896-4DE0-9CD6-AD6D0143BE70}" type="slidenum">
              <a:rPr lang="en-US" smtClean="0"/>
              <a:t>‹#›</a:t>
            </a:fld>
            <a:endParaRPr lang="en-US"/>
          </a:p>
        </p:txBody>
      </p:sp>
    </p:spTree>
    <p:extLst>
      <p:ext uri="{BB962C8B-B14F-4D97-AF65-F5344CB8AC3E}">
        <p14:creationId xmlns:p14="http://schemas.microsoft.com/office/powerpoint/2010/main" val="1555176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D56975-C896-4DE0-9CD6-AD6D0143BE70}" type="slidenum">
              <a:rPr lang="en-US" smtClean="0"/>
              <a:t>27</a:t>
            </a:fld>
            <a:endParaRPr lang="en-US"/>
          </a:p>
        </p:txBody>
      </p:sp>
    </p:spTree>
    <p:extLst>
      <p:ext uri="{BB962C8B-B14F-4D97-AF65-F5344CB8AC3E}">
        <p14:creationId xmlns:p14="http://schemas.microsoft.com/office/powerpoint/2010/main" val="1880241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C62EB8-E8D6-4347-A562-3453F54F336F}"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90F86-37C8-4B78-9ACC-FB56298BE089}" type="slidenum">
              <a:rPr lang="en-US" smtClean="0"/>
              <a:t>‹#›</a:t>
            </a:fld>
            <a:endParaRPr lang="en-US"/>
          </a:p>
        </p:txBody>
      </p:sp>
    </p:spTree>
    <p:extLst>
      <p:ext uri="{BB962C8B-B14F-4D97-AF65-F5344CB8AC3E}">
        <p14:creationId xmlns:p14="http://schemas.microsoft.com/office/powerpoint/2010/main" val="357369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C62EB8-E8D6-4347-A562-3453F54F336F}"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90F86-37C8-4B78-9ACC-FB56298BE089}" type="slidenum">
              <a:rPr lang="en-US" smtClean="0"/>
              <a:t>‹#›</a:t>
            </a:fld>
            <a:endParaRPr lang="en-US"/>
          </a:p>
        </p:txBody>
      </p:sp>
    </p:spTree>
    <p:extLst>
      <p:ext uri="{BB962C8B-B14F-4D97-AF65-F5344CB8AC3E}">
        <p14:creationId xmlns:p14="http://schemas.microsoft.com/office/powerpoint/2010/main" val="3104418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C62EB8-E8D6-4347-A562-3453F54F336F}"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90F86-37C8-4B78-9ACC-FB56298BE089}" type="slidenum">
              <a:rPr lang="en-US" smtClean="0"/>
              <a:t>‹#›</a:t>
            </a:fld>
            <a:endParaRPr lang="en-US"/>
          </a:p>
        </p:txBody>
      </p:sp>
    </p:spTree>
    <p:extLst>
      <p:ext uri="{BB962C8B-B14F-4D97-AF65-F5344CB8AC3E}">
        <p14:creationId xmlns:p14="http://schemas.microsoft.com/office/powerpoint/2010/main" val="117369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C62EB8-E8D6-4347-A562-3453F54F336F}"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90F86-37C8-4B78-9ACC-FB56298BE089}" type="slidenum">
              <a:rPr lang="en-US" smtClean="0"/>
              <a:t>‹#›</a:t>
            </a:fld>
            <a:endParaRPr lang="en-US"/>
          </a:p>
        </p:txBody>
      </p:sp>
    </p:spTree>
    <p:extLst>
      <p:ext uri="{BB962C8B-B14F-4D97-AF65-F5344CB8AC3E}">
        <p14:creationId xmlns:p14="http://schemas.microsoft.com/office/powerpoint/2010/main" val="2200323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62EB8-E8D6-4347-A562-3453F54F336F}"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90F86-37C8-4B78-9ACC-FB56298BE089}" type="slidenum">
              <a:rPr lang="en-US" smtClean="0"/>
              <a:t>‹#›</a:t>
            </a:fld>
            <a:endParaRPr lang="en-US"/>
          </a:p>
        </p:txBody>
      </p:sp>
    </p:spTree>
    <p:extLst>
      <p:ext uri="{BB962C8B-B14F-4D97-AF65-F5344CB8AC3E}">
        <p14:creationId xmlns:p14="http://schemas.microsoft.com/office/powerpoint/2010/main" val="1578868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C62EB8-E8D6-4347-A562-3453F54F336F}" type="datetimeFigureOut">
              <a:rPr lang="en-US" smtClean="0"/>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E90F86-37C8-4B78-9ACC-FB56298BE089}" type="slidenum">
              <a:rPr lang="en-US" smtClean="0"/>
              <a:t>‹#›</a:t>
            </a:fld>
            <a:endParaRPr lang="en-US"/>
          </a:p>
        </p:txBody>
      </p:sp>
    </p:spTree>
    <p:extLst>
      <p:ext uri="{BB962C8B-B14F-4D97-AF65-F5344CB8AC3E}">
        <p14:creationId xmlns:p14="http://schemas.microsoft.com/office/powerpoint/2010/main" val="362877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C62EB8-E8D6-4347-A562-3453F54F336F}" type="datetimeFigureOut">
              <a:rPr lang="en-US" smtClean="0"/>
              <a:t>1/21/2017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E90F86-37C8-4B78-9ACC-FB56298BE089}" type="slidenum">
              <a:rPr lang="en-US" smtClean="0"/>
              <a:t>‹#›</a:t>
            </a:fld>
            <a:endParaRPr lang="en-US"/>
          </a:p>
        </p:txBody>
      </p:sp>
    </p:spTree>
    <p:extLst>
      <p:ext uri="{BB962C8B-B14F-4D97-AF65-F5344CB8AC3E}">
        <p14:creationId xmlns:p14="http://schemas.microsoft.com/office/powerpoint/2010/main" val="2116568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62EB8-E8D6-4347-A562-3453F54F336F}" type="datetimeFigureOut">
              <a:rPr lang="en-US" smtClean="0"/>
              <a:t>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E90F86-37C8-4B78-9ACC-FB56298BE089}" type="slidenum">
              <a:rPr lang="en-US" smtClean="0"/>
              <a:t>‹#›</a:t>
            </a:fld>
            <a:endParaRPr lang="en-US"/>
          </a:p>
        </p:txBody>
      </p:sp>
    </p:spTree>
    <p:extLst>
      <p:ext uri="{BB962C8B-B14F-4D97-AF65-F5344CB8AC3E}">
        <p14:creationId xmlns:p14="http://schemas.microsoft.com/office/powerpoint/2010/main" val="3202218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C62EB8-E8D6-4347-A562-3453F54F336F}" type="datetimeFigureOut">
              <a:rPr lang="en-US" smtClean="0"/>
              <a:t>1/21/2017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E90F86-37C8-4B78-9ACC-FB56298BE089}" type="slidenum">
              <a:rPr lang="en-US" smtClean="0"/>
              <a:t>‹#›</a:t>
            </a:fld>
            <a:endParaRPr lang="en-US"/>
          </a:p>
        </p:txBody>
      </p:sp>
    </p:spTree>
    <p:extLst>
      <p:ext uri="{BB962C8B-B14F-4D97-AF65-F5344CB8AC3E}">
        <p14:creationId xmlns:p14="http://schemas.microsoft.com/office/powerpoint/2010/main" val="828257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C62EB8-E8D6-4347-A562-3453F54F336F}" type="datetimeFigureOut">
              <a:rPr lang="en-US" smtClean="0"/>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E90F86-37C8-4B78-9ACC-FB56298BE089}" type="slidenum">
              <a:rPr lang="en-US" smtClean="0"/>
              <a:t>‹#›</a:t>
            </a:fld>
            <a:endParaRPr lang="en-US"/>
          </a:p>
        </p:txBody>
      </p:sp>
    </p:spTree>
    <p:extLst>
      <p:ext uri="{BB962C8B-B14F-4D97-AF65-F5344CB8AC3E}">
        <p14:creationId xmlns:p14="http://schemas.microsoft.com/office/powerpoint/2010/main" val="104044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C62EB8-E8D6-4347-A562-3453F54F336F}" type="datetimeFigureOut">
              <a:rPr lang="en-US" smtClean="0"/>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E90F86-37C8-4B78-9ACC-FB56298BE089}" type="slidenum">
              <a:rPr lang="en-US" smtClean="0"/>
              <a:t>‹#›</a:t>
            </a:fld>
            <a:endParaRPr lang="en-US"/>
          </a:p>
        </p:txBody>
      </p:sp>
    </p:spTree>
    <p:extLst>
      <p:ext uri="{BB962C8B-B14F-4D97-AF65-F5344CB8AC3E}">
        <p14:creationId xmlns:p14="http://schemas.microsoft.com/office/powerpoint/2010/main" val="3028526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62EB8-E8D6-4347-A562-3453F54F336F}" type="datetimeFigureOut">
              <a:rPr lang="en-US" smtClean="0"/>
              <a:t>1/21/2017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E90F86-37C8-4B78-9ACC-FB56298BE089}" type="slidenum">
              <a:rPr lang="en-US" smtClean="0"/>
              <a:t>‹#›</a:t>
            </a:fld>
            <a:endParaRPr lang="en-US"/>
          </a:p>
        </p:txBody>
      </p:sp>
    </p:spTree>
    <p:extLst>
      <p:ext uri="{BB962C8B-B14F-4D97-AF65-F5344CB8AC3E}">
        <p14:creationId xmlns:p14="http://schemas.microsoft.com/office/powerpoint/2010/main" val="1496463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53049" y="26831"/>
            <a:ext cx="2434107" cy="1352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Web application</a:t>
            </a:r>
          </a:p>
          <a:p>
            <a:pPr algn="ctr"/>
            <a:r>
              <a:rPr lang="en-US" dirty="0" smtClean="0">
                <a:ln w="0"/>
                <a:solidFill>
                  <a:schemeClr val="tx1"/>
                </a:solidFill>
                <a:effectLst>
                  <a:outerShdw blurRad="38100" dist="19050" dir="2700000" algn="tl" rotWithShape="0">
                    <a:schemeClr val="dk1">
                      <a:alpha val="40000"/>
                    </a:schemeClr>
                  </a:outerShdw>
                </a:effectLst>
              </a:rPr>
              <a:t>With Socket</a:t>
            </a:r>
            <a:endParaRPr lang="en-US"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2653049" y="1803042"/>
            <a:ext cx="2434107" cy="1352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Web application</a:t>
            </a:r>
          </a:p>
          <a:p>
            <a:pPr algn="ctr"/>
            <a:r>
              <a:rPr lang="en-US" dirty="0" smtClean="0">
                <a:ln w="0"/>
                <a:solidFill>
                  <a:schemeClr val="tx1"/>
                </a:solidFill>
                <a:effectLst>
                  <a:outerShdw blurRad="38100" dist="19050" dir="2700000" algn="tl" rotWithShape="0">
                    <a:schemeClr val="dk1">
                      <a:alpha val="40000"/>
                    </a:schemeClr>
                  </a:outerShdw>
                </a:effectLst>
              </a:rPr>
              <a:t>With Socket</a:t>
            </a:r>
            <a:endParaRPr lang="en-US"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2653049" y="3462270"/>
            <a:ext cx="2434107" cy="1352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Web application</a:t>
            </a:r>
          </a:p>
          <a:p>
            <a:pPr algn="ctr"/>
            <a:r>
              <a:rPr lang="en-US" dirty="0" smtClean="0">
                <a:ln w="0"/>
                <a:solidFill>
                  <a:schemeClr val="tx1"/>
                </a:solidFill>
                <a:effectLst>
                  <a:outerShdw blurRad="38100" dist="19050" dir="2700000" algn="tl" rotWithShape="0">
                    <a:schemeClr val="dk1">
                      <a:alpha val="40000"/>
                    </a:schemeClr>
                  </a:outerShdw>
                </a:effectLst>
              </a:rPr>
              <a:t>With Socket</a:t>
            </a:r>
            <a:endParaRPr lang="en-US"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8021393" y="246845"/>
            <a:ext cx="2601532" cy="676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API</a:t>
            </a:r>
            <a:endParaRPr lang="en-US" dirty="0"/>
          </a:p>
        </p:txBody>
      </p:sp>
      <p:sp>
        <p:nvSpPr>
          <p:cNvPr id="8" name="Rectangle 7"/>
          <p:cNvSpPr/>
          <p:nvPr/>
        </p:nvSpPr>
        <p:spPr>
          <a:xfrm>
            <a:off x="8021393" y="2009104"/>
            <a:ext cx="2601532" cy="676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API</a:t>
            </a:r>
            <a:endParaRPr lang="en-US" dirty="0"/>
          </a:p>
        </p:txBody>
      </p:sp>
      <p:sp>
        <p:nvSpPr>
          <p:cNvPr id="9" name="Rectangle 8"/>
          <p:cNvSpPr/>
          <p:nvPr/>
        </p:nvSpPr>
        <p:spPr>
          <a:xfrm>
            <a:off x="8021393" y="3477295"/>
            <a:ext cx="2601532" cy="676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API</a:t>
            </a:r>
            <a:endParaRPr lang="en-US" dirty="0"/>
          </a:p>
        </p:txBody>
      </p:sp>
      <p:sp>
        <p:nvSpPr>
          <p:cNvPr id="10" name="Rectangle 9"/>
          <p:cNvSpPr/>
          <p:nvPr/>
        </p:nvSpPr>
        <p:spPr>
          <a:xfrm>
            <a:off x="2653049" y="5121498"/>
            <a:ext cx="2434107" cy="1352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Web application</a:t>
            </a:r>
          </a:p>
          <a:p>
            <a:pPr algn="ctr"/>
            <a:r>
              <a:rPr lang="en-US" dirty="0" smtClean="0">
                <a:ln w="0"/>
                <a:solidFill>
                  <a:schemeClr val="tx1"/>
                </a:solidFill>
                <a:effectLst>
                  <a:outerShdw blurRad="38100" dist="19050" dir="2700000" algn="tl" rotWithShape="0">
                    <a:schemeClr val="dk1">
                      <a:alpha val="40000"/>
                    </a:schemeClr>
                  </a:outerShdw>
                </a:effectLst>
              </a:rPr>
              <a:t>With Socket</a:t>
            </a:r>
            <a:endParaRPr lang="en-US"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8021393" y="4945486"/>
            <a:ext cx="2601532" cy="676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API</a:t>
            </a:r>
            <a:endParaRPr lang="en-US" dirty="0"/>
          </a:p>
        </p:txBody>
      </p:sp>
      <p:cxnSp>
        <p:nvCxnSpPr>
          <p:cNvPr id="14" name="Straight Arrow Connector 13"/>
          <p:cNvCxnSpPr>
            <a:stCxn id="4" idx="3"/>
            <a:endCxn id="7" idx="1"/>
          </p:cNvCxnSpPr>
          <p:nvPr/>
        </p:nvCxnSpPr>
        <p:spPr>
          <a:xfrm flipV="1">
            <a:off x="5087156" y="584915"/>
            <a:ext cx="2934237" cy="118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3"/>
          </p:cNvCxnSpPr>
          <p:nvPr/>
        </p:nvCxnSpPr>
        <p:spPr>
          <a:xfrm flipV="1">
            <a:off x="5087156" y="584915"/>
            <a:ext cx="2934237" cy="1894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3"/>
            <a:endCxn id="8" idx="1"/>
          </p:cNvCxnSpPr>
          <p:nvPr/>
        </p:nvCxnSpPr>
        <p:spPr>
          <a:xfrm flipV="1">
            <a:off x="5087156" y="2347174"/>
            <a:ext cx="2934237" cy="132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3"/>
            <a:endCxn id="9" idx="1"/>
          </p:cNvCxnSpPr>
          <p:nvPr/>
        </p:nvCxnSpPr>
        <p:spPr>
          <a:xfrm>
            <a:off x="5087156" y="2479183"/>
            <a:ext cx="2934237" cy="1336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3"/>
            <a:endCxn id="12" idx="1"/>
          </p:cNvCxnSpPr>
          <p:nvPr/>
        </p:nvCxnSpPr>
        <p:spPr>
          <a:xfrm>
            <a:off x="5087156" y="702972"/>
            <a:ext cx="2934237" cy="4580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 idx="3"/>
            <a:endCxn id="8" idx="1"/>
          </p:cNvCxnSpPr>
          <p:nvPr/>
        </p:nvCxnSpPr>
        <p:spPr>
          <a:xfrm>
            <a:off x="5087156" y="702972"/>
            <a:ext cx="2934237" cy="1644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Smiley Face 25"/>
          <p:cNvSpPr/>
          <p:nvPr/>
        </p:nvSpPr>
        <p:spPr>
          <a:xfrm>
            <a:off x="1893195" y="584915"/>
            <a:ext cx="270456" cy="33807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miley Face 26"/>
          <p:cNvSpPr/>
          <p:nvPr/>
        </p:nvSpPr>
        <p:spPr>
          <a:xfrm>
            <a:off x="2056327" y="5628603"/>
            <a:ext cx="270456" cy="33807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miley Face 27"/>
          <p:cNvSpPr/>
          <p:nvPr/>
        </p:nvSpPr>
        <p:spPr>
          <a:xfrm>
            <a:off x="1921099" y="3984400"/>
            <a:ext cx="270456" cy="33807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miley Face 28"/>
          <p:cNvSpPr/>
          <p:nvPr/>
        </p:nvSpPr>
        <p:spPr>
          <a:xfrm>
            <a:off x="1757967" y="2347174"/>
            <a:ext cx="270456" cy="33807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miley Face 29"/>
          <p:cNvSpPr/>
          <p:nvPr/>
        </p:nvSpPr>
        <p:spPr>
          <a:xfrm>
            <a:off x="2045595" y="737315"/>
            <a:ext cx="270456" cy="33807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miley Face 30"/>
          <p:cNvSpPr/>
          <p:nvPr/>
        </p:nvSpPr>
        <p:spPr>
          <a:xfrm>
            <a:off x="1873877" y="2430350"/>
            <a:ext cx="270456" cy="33807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miley Face 31"/>
          <p:cNvSpPr/>
          <p:nvPr/>
        </p:nvSpPr>
        <p:spPr>
          <a:xfrm>
            <a:off x="2016618" y="4070260"/>
            <a:ext cx="270456" cy="33807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miley Face 32"/>
          <p:cNvSpPr/>
          <p:nvPr/>
        </p:nvSpPr>
        <p:spPr>
          <a:xfrm>
            <a:off x="1921099" y="5474594"/>
            <a:ext cx="270456" cy="33807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miley Face 33"/>
          <p:cNvSpPr/>
          <p:nvPr/>
        </p:nvSpPr>
        <p:spPr>
          <a:xfrm>
            <a:off x="1785871" y="993284"/>
            <a:ext cx="270456" cy="33807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miley Face 34"/>
          <p:cNvSpPr/>
          <p:nvPr/>
        </p:nvSpPr>
        <p:spPr>
          <a:xfrm>
            <a:off x="1680694" y="2564506"/>
            <a:ext cx="270456" cy="33807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miley Face 35"/>
          <p:cNvSpPr/>
          <p:nvPr/>
        </p:nvSpPr>
        <p:spPr>
          <a:xfrm>
            <a:off x="1807336" y="4307444"/>
            <a:ext cx="270456" cy="33807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miley Face 36"/>
          <p:cNvSpPr/>
          <p:nvPr/>
        </p:nvSpPr>
        <p:spPr>
          <a:xfrm>
            <a:off x="1746162" y="5731632"/>
            <a:ext cx="270456" cy="33807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723587" y="5019539"/>
            <a:ext cx="1867437" cy="1556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Notification server Only one server</a:t>
            </a:r>
          </a:p>
          <a:p>
            <a:pPr algn="ctr"/>
            <a:r>
              <a:rPr lang="en-US" dirty="0" smtClean="0"/>
              <a:t>With Buffers</a:t>
            </a:r>
          </a:p>
        </p:txBody>
      </p:sp>
      <p:cxnSp>
        <p:nvCxnSpPr>
          <p:cNvPr id="41" name="Straight Arrow Connector 40"/>
          <p:cNvCxnSpPr>
            <a:stCxn id="5" idx="3"/>
            <a:endCxn id="39" idx="0"/>
          </p:cNvCxnSpPr>
          <p:nvPr/>
        </p:nvCxnSpPr>
        <p:spPr>
          <a:xfrm>
            <a:off x="5087156" y="2479183"/>
            <a:ext cx="1570150" cy="2540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6" idx="3"/>
            <a:endCxn id="39" idx="0"/>
          </p:cNvCxnSpPr>
          <p:nvPr/>
        </p:nvCxnSpPr>
        <p:spPr>
          <a:xfrm>
            <a:off x="5087156" y="4138411"/>
            <a:ext cx="1570150" cy="881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0" idx="3"/>
            <a:endCxn id="39" idx="1"/>
          </p:cNvCxnSpPr>
          <p:nvPr/>
        </p:nvCxnSpPr>
        <p:spPr>
          <a:xfrm flipV="1">
            <a:off x="5087156" y="5797638"/>
            <a:ext cx="6364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 idx="3"/>
            <a:endCxn id="39" idx="0"/>
          </p:cNvCxnSpPr>
          <p:nvPr/>
        </p:nvCxnSpPr>
        <p:spPr>
          <a:xfrm>
            <a:off x="5087156" y="702972"/>
            <a:ext cx="1570150" cy="4316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9" idx="3"/>
          </p:cNvCxnSpPr>
          <p:nvPr/>
        </p:nvCxnSpPr>
        <p:spPr>
          <a:xfrm flipV="1">
            <a:off x="7591024" y="5283556"/>
            <a:ext cx="430369" cy="514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532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16406" y="750627"/>
            <a:ext cx="1283493" cy="646331"/>
          </a:xfrm>
          <a:prstGeom prst="rect">
            <a:avLst/>
          </a:prstGeom>
          <a:noFill/>
        </p:spPr>
        <p:txBody>
          <a:bodyPr wrap="none" rtlCol="0">
            <a:spAutoFit/>
          </a:bodyPr>
          <a:lstStyle/>
          <a:p>
            <a:r>
              <a:rPr lang="en-US" dirty="0" smtClean="0"/>
              <a:t>Real Games</a:t>
            </a:r>
          </a:p>
          <a:p>
            <a:endParaRPr lang="en-US" dirty="0"/>
          </a:p>
        </p:txBody>
      </p:sp>
      <p:sp>
        <p:nvSpPr>
          <p:cNvPr id="3" name="TextBox 2"/>
          <p:cNvSpPr txBox="1"/>
          <p:nvPr/>
        </p:nvSpPr>
        <p:spPr>
          <a:xfrm flipH="1">
            <a:off x="1241946" y="2006221"/>
            <a:ext cx="9221111"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Create new game based on time rule. (Create a new record for game. The Games list table has what are the games we are operation and It repletion times, ending time and durations.)</a:t>
            </a:r>
          </a:p>
          <a:p>
            <a:pPr marL="285750" indent="-285750">
              <a:buFont typeface="Arial" panose="020B0604020202020204" pitchFamily="34" charset="0"/>
              <a:buChar char="•"/>
            </a:pPr>
            <a:r>
              <a:rPr lang="en-US" dirty="0" smtClean="0"/>
              <a:t>User bet on games (While doing bet it will update in games table, user chips table and transaction table. The game table </a:t>
            </a:r>
            <a:r>
              <a:rPr lang="en-US" dirty="0" err="1" smtClean="0"/>
              <a:t>threshod</a:t>
            </a:r>
            <a:r>
              <a:rPr lang="en-US" dirty="0" smtClean="0"/>
              <a:t> will update by </a:t>
            </a:r>
            <a:r>
              <a:rPr lang="en-US" dirty="0" err="1" smtClean="0"/>
              <a:t>dereasing</a:t>
            </a:r>
            <a:r>
              <a:rPr lang="en-US" dirty="0" smtClean="0"/>
              <a:t> by user bets.)</a:t>
            </a:r>
          </a:p>
          <a:p>
            <a:pPr marL="285750" indent="-285750">
              <a:buFont typeface="Arial" panose="020B0604020202020204" pitchFamily="34" charset="0"/>
              <a:buChar char="•"/>
            </a:pPr>
            <a:r>
              <a:rPr lang="en-US" dirty="0" err="1" smtClean="0"/>
              <a:t>Endup</a:t>
            </a:r>
            <a:r>
              <a:rPr lang="en-US" dirty="0" smtClean="0"/>
              <a:t> game (The game status is updated with end. The </a:t>
            </a:r>
            <a:r>
              <a:rPr lang="en-US" dirty="0" err="1" smtClean="0"/>
              <a:t>bettings</a:t>
            </a:r>
            <a:r>
              <a:rPr lang="en-US" dirty="0" smtClean="0"/>
              <a:t> are not accepted for those.)</a:t>
            </a:r>
          </a:p>
          <a:p>
            <a:pPr marL="285750" indent="-285750">
              <a:buFont typeface="Arial" panose="020B0604020202020204" pitchFamily="34" charset="0"/>
              <a:buChar char="•"/>
            </a:pPr>
            <a:r>
              <a:rPr lang="en-US" dirty="0" smtClean="0"/>
              <a:t>Calculate the Winnings. (The background calculation will done on the game. And move the game to history table.)</a:t>
            </a:r>
          </a:p>
        </p:txBody>
      </p:sp>
      <p:sp>
        <p:nvSpPr>
          <p:cNvPr id="4" name="TextBox 3"/>
          <p:cNvSpPr txBox="1"/>
          <p:nvPr/>
        </p:nvSpPr>
        <p:spPr>
          <a:xfrm>
            <a:off x="1241946" y="5377218"/>
            <a:ext cx="8734567" cy="1200329"/>
          </a:xfrm>
          <a:prstGeom prst="rect">
            <a:avLst/>
          </a:prstGeom>
          <a:noFill/>
        </p:spPr>
        <p:txBody>
          <a:bodyPr wrap="square" rtlCol="0">
            <a:spAutoFit/>
          </a:bodyPr>
          <a:lstStyle/>
          <a:p>
            <a:r>
              <a:rPr lang="en-US" dirty="0" smtClean="0"/>
              <a:t>We have 2 table 1- Temp 2- History. The Game will create in Temp table. Once Game end it will move to History table. The betting only done on the Temp tables. If the game is real one we have the game chips threshold. Once the </a:t>
            </a:r>
            <a:r>
              <a:rPr lang="en-US" dirty="0" err="1" smtClean="0"/>
              <a:t>threshod</a:t>
            </a:r>
            <a:r>
              <a:rPr lang="en-US" dirty="0" smtClean="0"/>
              <a:t> reach the game will not accept the </a:t>
            </a:r>
            <a:r>
              <a:rPr lang="en-US" dirty="0" err="1" smtClean="0"/>
              <a:t>bettings</a:t>
            </a:r>
            <a:r>
              <a:rPr lang="en-US" dirty="0" smtClean="0"/>
              <a:t>.</a:t>
            </a:r>
            <a:endParaRPr lang="en-US" dirty="0"/>
          </a:p>
        </p:txBody>
      </p:sp>
    </p:spTree>
    <p:extLst>
      <p:ext uri="{BB962C8B-B14F-4D97-AF65-F5344CB8AC3E}">
        <p14:creationId xmlns:p14="http://schemas.microsoft.com/office/powerpoint/2010/main" val="920792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5720" y="750627"/>
            <a:ext cx="9171295" cy="646331"/>
          </a:xfrm>
          <a:prstGeom prst="rect">
            <a:avLst/>
          </a:prstGeom>
          <a:noFill/>
        </p:spPr>
        <p:txBody>
          <a:bodyPr wrap="square" rtlCol="0">
            <a:spAutoFit/>
          </a:bodyPr>
          <a:lstStyle/>
          <a:p>
            <a:r>
              <a:rPr lang="en-US" dirty="0" smtClean="0"/>
              <a:t>Real User Games ( Same as Real game. Diff is In Real Game user is Admin in Real User Game Not admin user </a:t>
            </a:r>
            <a:r>
              <a:rPr lang="en-US" dirty="0" err="1" smtClean="0"/>
              <a:t>creted</a:t>
            </a:r>
            <a:r>
              <a:rPr lang="en-US" dirty="0" smtClean="0"/>
              <a:t>. We will handle both in one table.)</a:t>
            </a:r>
          </a:p>
        </p:txBody>
      </p:sp>
      <p:sp>
        <p:nvSpPr>
          <p:cNvPr id="3" name="TextBox 2"/>
          <p:cNvSpPr txBox="1"/>
          <p:nvPr/>
        </p:nvSpPr>
        <p:spPr>
          <a:xfrm flipH="1">
            <a:off x="1241946" y="2006221"/>
            <a:ext cx="9221111"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Create new game based on time rule. (Create a new record for game. The Games list table has what are the games we are operation and It repletion times, ending time and durations.)</a:t>
            </a:r>
          </a:p>
          <a:p>
            <a:pPr marL="285750" indent="-285750">
              <a:buFont typeface="Arial" panose="020B0604020202020204" pitchFamily="34" charset="0"/>
              <a:buChar char="•"/>
            </a:pPr>
            <a:r>
              <a:rPr lang="en-US" dirty="0" smtClean="0"/>
              <a:t>User bet on games (While doing bet it will update in games table, user chips table and transaction table. The game table </a:t>
            </a:r>
            <a:r>
              <a:rPr lang="en-US" dirty="0" err="1" smtClean="0"/>
              <a:t>threshod</a:t>
            </a:r>
            <a:r>
              <a:rPr lang="en-US" dirty="0" smtClean="0"/>
              <a:t> will update by </a:t>
            </a:r>
            <a:r>
              <a:rPr lang="en-US" dirty="0" err="1" smtClean="0"/>
              <a:t>dereasing</a:t>
            </a:r>
            <a:r>
              <a:rPr lang="en-US" dirty="0" smtClean="0"/>
              <a:t> by user bets.)</a:t>
            </a:r>
          </a:p>
          <a:p>
            <a:pPr marL="285750" indent="-285750">
              <a:buFont typeface="Arial" panose="020B0604020202020204" pitchFamily="34" charset="0"/>
              <a:buChar char="•"/>
            </a:pPr>
            <a:r>
              <a:rPr lang="en-US" dirty="0" err="1" smtClean="0"/>
              <a:t>Endup</a:t>
            </a:r>
            <a:r>
              <a:rPr lang="en-US" dirty="0" smtClean="0"/>
              <a:t> game (The game status is updated with end. The </a:t>
            </a:r>
            <a:r>
              <a:rPr lang="en-US" dirty="0" err="1" smtClean="0"/>
              <a:t>bettings</a:t>
            </a:r>
            <a:r>
              <a:rPr lang="en-US" dirty="0" smtClean="0"/>
              <a:t> are not accepted for those.)</a:t>
            </a:r>
          </a:p>
          <a:p>
            <a:pPr marL="285750" indent="-285750">
              <a:buFont typeface="Arial" panose="020B0604020202020204" pitchFamily="34" charset="0"/>
              <a:buChar char="•"/>
            </a:pPr>
            <a:r>
              <a:rPr lang="en-US" dirty="0" smtClean="0"/>
              <a:t>Calculate the Winnings. (The background calculation will done on the game. And move the game to history table.)</a:t>
            </a:r>
          </a:p>
        </p:txBody>
      </p:sp>
      <p:sp>
        <p:nvSpPr>
          <p:cNvPr id="4" name="TextBox 3"/>
          <p:cNvSpPr txBox="1"/>
          <p:nvPr/>
        </p:nvSpPr>
        <p:spPr>
          <a:xfrm>
            <a:off x="1241946" y="5377218"/>
            <a:ext cx="8734567" cy="1200329"/>
          </a:xfrm>
          <a:prstGeom prst="rect">
            <a:avLst/>
          </a:prstGeom>
          <a:noFill/>
        </p:spPr>
        <p:txBody>
          <a:bodyPr wrap="square" rtlCol="0">
            <a:spAutoFit/>
          </a:bodyPr>
          <a:lstStyle/>
          <a:p>
            <a:r>
              <a:rPr lang="en-US" dirty="0" smtClean="0"/>
              <a:t>We have 2 table 1- Temp 2- History. The Game will create in Temp table. Once Game end it will move to History table. The betting only done on the Temp tables. If the game is real one we have the game chips threshold. Once the </a:t>
            </a:r>
            <a:r>
              <a:rPr lang="en-US" dirty="0" err="1" smtClean="0"/>
              <a:t>threshod</a:t>
            </a:r>
            <a:r>
              <a:rPr lang="en-US" dirty="0" smtClean="0"/>
              <a:t> reach the game will not accept the </a:t>
            </a:r>
            <a:r>
              <a:rPr lang="en-US" dirty="0" err="1" smtClean="0"/>
              <a:t>bettings</a:t>
            </a:r>
            <a:r>
              <a:rPr lang="en-US" dirty="0" smtClean="0"/>
              <a:t>.</a:t>
            </a:r>
            <a:endParaRPr lang="en-US" dirty="0"/>
          </a:p>
        </p:txBody>
      </p:sp>
    </p:spTree>
    <p:extLst>
      <p:ext uri="{BB962C8B-B14F-4D97-AF65-F5344CB8AC3E}">
        <p14:creationId xmlns:p14="http://schemas.microsoft.com/office/powerpoint/2010/main" val="3465398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06472" y="1201002"/>
            <a:ext cx="3753134" cy="3416320"/>
          </a:xfrm>
          <a:prstGeom prst="rect">
            <a:avLst/>
          </a:prstGeom>
          <a:noFill/>
        </p:spPr>
        <p:txBody>
          <a:bodyPr wrap="square" rtlCol="0">
            <a:spAutoFit/>
          </a:bodyPr>
          <a:lstStyle/>
          <a:p>
            <a:r>
              <a:rPr lang="en-US" dirty="0" smtClean="0"/>
              <a:t>User Base Assumption</a:t>
            </a:r>
          </a:p>
          <a:p>
            <a:endParaRPr lang="en-US" dirty="0"/>
          </a:p>
          <a:p>
            <a:r>
              <a:rPr lang="en-US" dirty="0" smtClean="0"/>
              <a:t>Users 		:   10000000</a:t>
            </a:r>
          </a:p>
          <a:p>
            <a:r>
              <a:rPr lang="en-US" dirty="0" smtClean="0"/>
              <a:t>Servers		:   1000</a:t>
            </a:r>
          </a:p>
          <a:p>
            <a:r>
              <a:rPr lang="en-US" dirty="0" smtClean="0"/>
              <a:t>Per server	:   10000</a:t>
            </a:r>
          </a:p>
          <a:p>
            <a:r>
              <a:rPr lang="en-US" dirty="0" smtClean="0"/>
              <a:t>Per 10 sec 1 Req</a:t>
            </a:r>
            <a:r>
              <a:rPr lang="en-US" dirty="0"/>
              <a:t>	</a:t>
            </a:r>
            <a:r>
              <a:rPr lang="en-US" dirty="0" smtClean="0"/>
              <a:t>:   1000</a:t>
            </a:r>
            <a:endParaRPr lang="en-US" dirty="0"/>
          </a:p>
          <a:p>
            <a:r>
              <a:rPr lang="en-US" dirty="0"/>
              <a:t>Per </a:t>
            </a:r>
            <a:r>
              <a:rPr lang="en-US" dirty="0" smtClean="0"/>
              <a:t>10 </a:t>
            </a:r>
            <a:r>
              <a:rPr lang="en-US" dirty="0"/>
              <a:t>sec 1 Res	:   </a:t>
            </a:r>
            <a:r>
              <a:rPr lang="en-US" dirty="0" smtClean="0"/>
              <a:t>1000</a:t>
            </a:r>
          </a:p>
          <a:p>
            <a:r>
              <a:rPr lang="en-US" dirty="0" smtClean="0"/>
              <a:t>Per 10 sec Notify	:   1000</a:t>
            </a:r>
          </a:p>
          <a:p>
            <a:r>
              <a:rPr lang="en-US" dirty="0" smtClean="0"/>
              <a:t>Per 10sec Req Res 	:   3000</a:t>
            </a:r>
            <a:endParaRPr lang="en-US" dirty="0"/>
          </a:p>
          <a:p>
            <a:r>
              <a:rPr lang="en-US" dirty="0" smtClean="0"/>
              <a:t>Per 1 sec Server Re	:   30000</a:t>
            </a:r>
          </a:p>
          <a:p>
            <a:endParaRPr lang="en-US" dirty="0"/>
          </a:p>
          <a:p>
            <a:endParaRPr lang="en-US" dirty="0"/>
          </a:p>
        </p:txBody>
      </p:sp>
    </p:spTree>
    <p:extLst>
      <p:ext uri="{BB962C8B-B14F-4D97-AF65-F5344CB8AC3E}">
        <p14:creationId xmlns:p14="http://schemas.microsoft.com/office/powerpoint/2010/main" val="3832388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94761" y="328818"/>
            <a:ext cx="2228043" cy="1008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 SQL DB Server</a:t>
            </a:r>
            <a:endParaRPr lang="en-US" dirty="0"/>
          </a:p>
        </p:txBody>
      </p:sp>
      <p:sp>
        <p:nvSpPr>
          <p:cNvPr id="4" name="Rectangle 3"/>
          <p:cNvSpPr/>
          <p:nvPr/>
        </p:nvSpPr>
        <p:spPr>
          <a:xfrm>
            <a:off x="9594761" y="1661575"/>
            <a:ext cx="2228043" cy="1008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 DB server</a:t>
            </a:r>
            <a:endParaRPr lang="en-US" dirty="0"/>
          </a:p>
        </p:txBody>
      </p:sp>
      <p:sp>
        <p:nvSpPr>
          <p:cNvPr id="6" name="Rectangle 5"/>
          <p:cNvSpPr/>
          <p:nvPr/>
        </p:nvSpPr>
        <p:spPr>
          <a:xfrm>
            <a:off x="6739666" y="326345"/>
            <a:ext cx="1875224" cy="502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 SQL Service</a:t>
            </a:r>
            <a:endParaRPr lang="en-US" dirty="0"/>
          </a:p>
        </p:txBody>
      </p:sp>
      <p:sp>
        <p:nvSpPr>
          <p:cNvPr id="7" name="Rectangle 6"/>
          <p:cNvSpPr/>
          <p:nvPr/>
        </p:nvSpPr>
        <p:spPr>
          <a:xfrm>
            <a:off x="6739666" y="1661575"/>
            <a:ext cx="1875224" cy="503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 Service</a:t>
            </a:r>
            <a:endParaRPr lang="en-US" dirty="0"/>
          </a:p>
        </p:txBody>
      </p:sp>
      <p:sp>
        <p:nvSpPr>
          <p:cNvPr id="8" name="Rectangle 7"/>
          <p:cNvSpPr/>
          <p:nvPr/>
        </p:nvSpPr>
        <p:spPr>
          <a:xfrm>
            <a:off x="4332369" y="326345"/>
            <a:ext cx="1792313" cy="1012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Application</a:t>
            </a:r>
            <a:endParaRPr lang="en-US" dirty="0"/>
          </a:p>
        </p:txBody>
      </p:sp>
      <p:sp>
        <p:nvSpPr>
          <p:cNvPr id="14" name="Rectangle 13"/>
          <p:cNvSpPr/>
          <p:nvPr/>
        </p:nvSpPr>
        <p:spPr>
          <a:xfrm>
            <a:off x="6669645" y="5018469"/>
            <a:ext cx="1576587" cy="365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Socket Server</a:t>
            </a:r>
            <a:endParaRPr lang="en-US" dirty="0"/>
          </a:p>
        </p:txBody>
      </p:sp>
      <p:sp>
        <p:nvSpPr>
          <p:cNvPr id="16" name="Rectangle 15"/>
          <p:cNvSpPr/>
          <p:nvPr/>
        </p:nvSpPr>
        <p:spPr>
          <a:xfrm>
            <a:off x="339941" y="5383581"/>
            <a:ext cx="1481068" cy="955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Radis server</a:t>
            </a:r>
            <a:endParaRPr lang="en-US" dirty="0"/>
          </a:p>
        </p:txBody>
      </p:sp>
      <p:sp>
        <p:nvSpPr>
          <p:cNvPr id="18" name="Rectangle 17"/>
          <p:cNvSpPr/>
          <p:nvPr/>
        </p:nvSpPr>
        <p:spPr>
          <a:xfrm>
            <a:off x="6669646" y="5497134"/>
            <a:ext cx="1576587" cy="365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Socket Server</a:t>
            </a:r>
            <a:endParaRPr lang="en-US" dirty="0"/>
          </a:p>
        </p:txBody>
      </p:sp>
      <p:sp>
        <p:nvSpPr>
          <p:cNvPr id="19" name="Rectangle 18"/>
          <p:cNvSpPr/>
          <p:nvPr/>
        </p:nvSpPr>
        <p:spPr>
          <a:xfrm>
            <a:off x="6669645" y="5999269"/>
            <a:ext cx="1576587" cy="365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Socket Server</a:t>
            </a:r>
            <a:endParaRPr lang="en-US" dirty="0"/>
          </a:p>
        </p:txBody>
      </p:sp>
      <p:sp>
        <p:nvSpPr>
          <p:cNvPr id="40" name="Rectangle 39"/>
          <p:cNvSpPr/>
          <p:nvPr/>
        </p:nvSpPr>
        <p:spPr>
          <a:xfrm>
            <a:off x="9812625" y="5531072"/>
            <a:ext cx="1792313" cy="365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Notification</a:t>
            </a:r>
            <a:endParaRPr lang="en-US" dirty="0"/>
          </a:p>
        </p:txBody>
      </p:sp>
      <p:sp>
        <p:nvSpPr>
          <p:cNvPr id="47" name="Rectangle 46"/>
          <p:cNvSpPr/>
          <p:nvPr/>
        </p:nvSpPr>
        <p:spPr>
          <a:xfrm>
            <a:off x="4332369" y="1661575"/>
            <a:ext cx="1792313" cy="1030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Application</a:t>
            </a:r>
            <a:endParaRPr lang="en-US" dirty="0"/>
          </a:p>
        </p:txBody>
      </p:sp>
      <p:sp>
        <p:nvSpPr>
          <p:cNvPr id="48" name="Oval 47"/>
          <p:cNvSpPr/>
          <p:nvPr/>
        </p:nvSpPr>
        <p:spPr>
          <a:xfrm>
            <a:off x="281187" y="309093"/>
            <a:ext cx="427152" cy="4378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U</a:t>
            </a:r>
          </a:p>
        </p:txBody>
      </p:sp>
      <p:sp>
        <p:nvSpPr>
          <p:cNvPr id="49" name="Oval 48"/>
          <p:cNvSpPr/>
          <p:nvPr/>
        </p:nvSpPr>
        <p:spPr>
          <a:xfrm>
            <a:off x="708338" y="597171"/>
            <a:ext cx="427152" cy="4378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U</a:t>
            </a:r>
          </a:p>
        </p:txBody>
      </p:sp>
      <p:sp>
        <p:nvSpPr>
          <p:cNvPr id="56" name="Oval 55"/>
          <p:cNvSpPr/>
          <p:nvPr/>
        </p:nvSpPr>
        <p:spPr>
          <a:xfrm>
            <a:off x="281186" y="796618"/>
            <a:ext cx="427152" cy="4378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U</a:t>
            </a:r>
          </a:p>
        </p:txBody>
      </p:sp>
      <p:sp>
        <p:nvSpPr>
          <p:cNvPr id="57" name="Oval 56"/>
          <p:cNvSpPr/>
          <p:nvPr/>
        </p:nvSpPr>
        <p:spPr>
          <a:xfrm>
            <a:off x="655471" y="1089232"/>
            <a:ext cx="427152" cy="4378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U</a:t>
            </a:r>
          </a:p>
        </p:txBody>
      </p:sp>
      <p:sp>
        <p:nvSpPr>
          <p:cNvPr id="63" name="Rectangle 62"/>
          <p:cNvSpPr/>
          <p:nvPr/>
        </p:nvSpPr>
        <p:spPr>
          <a:xfrm>
            <a:off x="169294" y="4083488"/>
            <a:ext cx="1792313" cy="365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Socket</a:t>
            </a:r>
            <a:endParaRPr lang="en-US" dirty="0"/>
          </a:p>
        </p:txBody>
      </p:sp>
      <p:sp>
        <p:nvSpPr>
          <p:cNvPr id="64" name="Rectangle 63"/>
          <p:cNvSpPr/>
          <p:nvPr/>
        </p:nvSpPr>
        <p:spPr>
          <a:xfrm>
            <a:off x="2158010" y="4079090"/>
            <a:ext cx="1792313" cy="365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Socket</a:t>
            </a:r>
            <a:endParaRPr lang="en-US" dirty="0"/>
          </a:p>
        </p:txBody>
      </p:sp>
      <p:cxnSp>
        <p:nvCxnSpPr>
          <p:cNvPr id="68" name="Straight Arrow Connector 67"/>
          <p:cNvCxnSpPr>
            <a:stCxn id="56" idx="4"/>
            <a:endCxn id="63" idx="0"/>
          </p:cNvCxnSpPr>
          <p:nvPr/>
        </p:nvCxnSpPr>
        <p:spPr>
          <a:xfrm>
            <a:off x="494762" y="1234500"/>
            <a:ext cx="570689" cy="28489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4131701" y="4058580"/>
            <a:ext cx="1792313" cy="365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Socket</a:t>
            </a:r>
            <a:endParaRPr lang="en-US" dirty="0"/>
          </a:p>
        </p:txBody>
      </p:sp>
      <p:cxnSp>
        <p:nvCxnSpPr>
          <p:cNvPr id="103" name="Straight Arrow Connector 102"/>
          <p:cNvCxnSpPr>
            <a:stCxn id="48" idx="7"/>
            <a:endCxn id="8" idx="1"/>
          </p:cNvCxnSpPr>
          <p:nvPr/>
        </p:nvCxnSpPr>
        <p:spPr>
          <a:xfrm>
            <a:off x="645784" y="373219"/>
            <a:ext cx="3686585" cy="4595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49" idx="6"/>
            <a:endCxn id="47" idx="1"/>
          </p:cNvCxnSpPr>
          <p:nvPr/>
        </p:nvCxnSpPr>
        <p:spPr>
          <a:xfrm>
            <a:off x="1135490" y="816112"/>
            <a:ext cx="3196879" cy="13607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7" idx="4"/>
            <a:endCxn id="64" idx="0"/>
          </p:cNvCxnSpPr>
          <p:nvPr/>
        </p:nvCxnSpPr>
        <p:spPr>
          <a:xfrm>
            <a:off x="869047" y="1527114"/>
            <a:ext cx="2185120" cy="25519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49" idx="5"/>
            <a:endCxn id="101" idx="0"/>
          </p:cNvCxnSpPr>
          <p:nvPr/>
        </p:nvCxnSpPr>
        <p:spPr>
          <a:xfrm>
            <a:off x="1072935" y="970927"/>
            <a:ext cx="3954923" cy="30876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6" idx="3"/>
            <a:endCxn id="14" idx="1"/>
          </p:cNvCxnSpPr>
          <p:nvPr/>
        </p:nvCxnSpPr>
        <p:spPr>
          <a:xfrm flipV="1">
            <a:off x="1821009" y="5201025"/>
            <a:ext cx="4848636" cy="66009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6" idx="3"/>
            <a:endCxn id="18" idx="1"/>
          </p:cNvCxnSpPr>
          <p:nvPr/>
        </p:nvCxnSpPr>
        <p:spPr>
          <a:xfrm flipV="1">
            <a:off x="1821009" y="5679690"/>
            <a:ext cx="4848637" cy="18143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9" idx="1"/>
            <a:endCxn id="16" idx="3"/>
          </p:cNvCxnSpPr>
          <p:nvPr/>
        </p:nvCxnSpPr>
        <p:spPr>
          <a:xfrm flipH="1" flipV="1">
            <a:off x="1821009" y="5861120"/>
            <a:ext cx="4848636" cy="3207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40" idx="1"/>
            <a:endCxn id="18" idx="3"/>
          </p:cNvCxnSpPr>
          <p:nvPr/>
        </p:nvCxnSpPr>
        <p:spPr>
          <a:xfrm flipH="1" flipV="1">
            <a:off x="8246233" y="5679690"/>
            <a:ext cx="1566392" cy="339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63" idx="2"/>
            <a:endCxn id="19" idx="1"/>
          </p:cNvCxnSpPr>
          <p:nvPr/>
        </p:nvCxnSpPr>
        <p:spPr>
          <a:xfrm>
            <a:off x="1065451" y="4448600"/>
            <a:ext cx="5604194" cy="17332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64" idx="2"/>
            <a:endCxn id="18" idx="1"/>
          </p:cNvCxnSpPr>
          <p:nvPr/>
        </p:nvCxnSpPr>
        <p:spPr>
          <a:xfrm>
            <a:off x="3054167" y="4444202"/>
            <a:ext cx="3615479" cy="12354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01" idx="2"/>
            <a:endCxn id="14" idx="1"/>
          </p:cNvCxnSpPr>
          <p:nvPr/>
        </p:nvCxnSpPr>
        <p:spPr>
          <a:xfrm>
            <a:off x="5027858" y="4423692"/>
            <a:ext cx="1641787" cy="7773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6" idx="3"/>
            <a:endCxn id="2" idx="1"/>
          </p:cNvCxnSpPr>
          <p:nvPr/>
        </p:nvCxnSpPr>
        <p:spPr>
          <a:xfrm>
            <a:off x="8614890" y="577483"/>
            <a:ext cx="979871" cy="2556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7" idx="3"/>
            <a:endCxn id="4" idx="1"/>
          </p:cNvCxnSpPr>
          <p:nvPr/>
        </p:nvCxnSpPr>
        <p:spPr>
          <a:xfrm>
            <a:off x="8614890" y="1913190"/>
            <a:ext cx="979871" cy="25273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5" name="Rectangle 144"/>
          <p:cNvSpPr/>
          <p:nvPr/>
        </p:nvSpPr>
        <p:spPr>
          <a:xfrm>
            <a:off x="6739666" y="829746"/>
            <a:ext cx="1875224" cy="502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 SQL Service</a:t>
            </a:r>
            <a:endParaRPr lang="en-US" dirty="0"/>
          </a:p>
        </p:txBody>
      </p:sp>
      <p:cxnSp>
        <p:nvCxnSpPr>
          <p:cNvPr id="148" name="Straight Arrow Connector 147"/>
          <p:cNvCxnSpPr>
            <a:stCxn id="145" idx="3"/>
            <a:endCxn id="2" idx="1"/>
          </p:cNvCxnSpPr>
          <p:nvPr/>
        </p:nvCxnSpPr>
        <p:spPr>
          <a:xfrm flipV="1">
            <a:off x="8614890" y="833172"/>
            <a:ext cx="979871" cy="2477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1" name="Rectangle 150"/>
          <p:cNvSpPr/>
          <p:nvPr/>
        </p:nvSpPr>
        <p:spPr>
          <a:xfrm>
            <a:off x="6739666" y="2179881"/>
            <a:ext cx="1875224" cy="508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 Service</a:t>
            </a:r>
            <a:endParaRPr lang="en-US" dirty="0"/>
          </a:p>
        </p:txBody>
      </p:sp>
      <p:cxnSp>
        <p:nvCxnSpPr>
          <p:cNvPr id="156" name="Straight Arrow Connector 155"/>
          <p:cNvCxnSpPr>
            <a:stCxn id="151" idx="3"/>
            <a:endCxn id="4" idx="1"/>
          </p:cNvCxnSpPr>
          <p:nvPr/>
        </p:nvCxnSpPr>
        <p:spPr>
          <a:xfrm flipV="1">
            <a:off x="8614890" y="2165929"/>
            <a:ext cx="979871" cy="2683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8" idx="3"/>
            <a:endCxn id="6" idx="1"/>
          </p:cNvCxnSpPr>
          <p:nvPr/>
        </p:nvCxnSpPr>
        <p:spPr>
          <a:xfrm flipV="1">
            <a:off x="6124682" y="577483"/>
            <a:ext cx="614984" cy="25529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8" idx="3"/>
            <a:endCxn id="7" idx="1"/>
          </p:cNvCxnSpPr>
          <p:nvPr/>
        </p:nvCxnSpPr>
        <p:spPr>
          <a:xfrm>
            <a:off x="6124682" y="832778"/>
            <a:ext cx="614984" cy="10804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47" idx="3"/>
            <a:endCxn id="145" idx="1"/>
          </p:cNvCxnSpPr>
          <p:nvPr/>
        </p:nvCxnSpPr>
        <p:spPr>
          <a:xfrm flipV="1">
            <a:off x="6124682" y="1080884"/>
            <a:ext cx="614984" cy="109594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47" idx="3"/>
            <a:endCxn id="151" idx="1"/>
          </p:cNvCxnSpPr>
          <p:nvPr/>
        </p:nvCxnSpPr>
        <p:spPr>
          <a:xfrm>
            <a:off x="6124682" y="2176829"/>
            <a:ext cx="614984" cy="2574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6" idx="3"/>
            <a:endCxn id="40" idx="0"/>
          </p:cNvCxnSpPr>
          <p:nvPr/>
        </p:nvCxnSpPr>
        <p:spPr>
          <a:xfrm>
            <a:off x="8614890" y="577483"/>
            <a:ext cx="2093892" cy="49535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stCxn id="151" idx="3"/>
            <a:endCxn id="40" idx="0"/>
          </p:cNvCxnSpPr>
          <p:nvPr/>
        </p:nvCxnSpPr>
        <p:spPr>
          <a:xfrm>
            <a:off x="8614890" y="2434316"/>
            <a:ext cx="2093892" cy="30967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18448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35559" y="163306"/>
            <a:ext cx="1294061" cy="1008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 SQL DB Server</a:t>
            </a:r>
            <a:endParaRPr lang="en-US" dirty="0"/>
          </a:p>
        </p:txBody>
      </p:sp>
      <p:sp>
        <p:nvSpPr>
          <p:cNvPr id="3" name="Rectangle 2"/>
          <p:cNvSpPr/>
          <p:nvPr/>
        </p:nvSpPr>
        <p:spPr>
          <a:xfrm>
            <a:off x="10335559" y="1516015"/>
            <a:ext cx="1294061" cy="1008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 DB server</a:t>
            </a:r>
            <a:endParaRPr lang="en-US" dirty="0"/>
          </a:p>
        </p:txBody>
      </p:sp>
      <p:sp>
        <p:nvSpPr>
          <p:cNvPr id="4" name="Rectangle 3"/>
          <p:cNvSpPr/>
          <p:nvPr/>
        </p:nvSpPr>
        <p:spPr>
          <a:xfrm>
            <a:off x="8109185" y="162317"/>
            <a:ext cx="1673177" cy="502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 SQL Service</a:t>
            </a:r>
            <a:endParaRPr lang="en-US" dirty="0"/>
          </a:p>
        </p:txBody>
      </p:sp>
      <p:sp>
        <p:nvSpPr>
          <p:cNvPr id="5" name="Rectangle 4"/>
          <p:cNvSpPr/>
          <p:nvPr/>
        </p:nvSpPr>
        <p:spPr>
          <a:xfrm>
            <a:off x="8109185" y="1497547"/>
            <a:ext cx="1673177" cy="503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 Service</a:t>
            </a:r>
            <a:endParaRPr lang="en-US" dirty="0"/>
          </a:p>
        </p:txBody>
      </p:sp>
      <p:sp>
        <p:nvSpPr>
          <p:cNvPr id="6" name="Rectangle 5"/>
          <p:cNvSpPr/>
          <p:nvPr/>
        </p:nvSpPr>
        <p:spPr>
          <a:xfrm>
            <a:off x="3248781" y="158986"/>
            <a:ext cx="1792313" cy="1012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Application</a:t>
            </a:r>
            <a:endParaRPr lang="en-US" dirty="0"/>
          </a:p>
        </p:txBody>
      </p:sp>
      <p:sp>
        <p:nvSpPr>
          <p:cNvPr id="7" name="Rectangle 6"/>
          <p:cNvSpPr/>
          <p:nvPr/>
        </p:nvSpPr>
        <p:spPr>
          <a:xfrm>
            <a:off x="3248782" y="5045841"/>
            <a:ext cx="1792314" cy="365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Socket Server</a:t>
            </a:r>
            <a:endParaRPr lang="en-US" dirty="0"/>
          </a:p>
        </p:txBody>
      </p:sp>
      <p:sp>
        <p:nvSpPr>
          <p:cNvPr id="9" name="Rectangle 8"/>
          <p:cNvSpPr/>
          <p:nvPr/>
        </p:nvSpPr>
        <p:spPr>
          <a:xfrm>
            <a:off x="477977" y="5279522"/>
            <a:ext cx="1481068" cy="955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Radis server</a:t>
            </a:r>
            <a:endParaRPr lang="en-US" dirty="0"/>
          </a:p>
        </p:txBody>
      </p:sp>
      <p:sp>
        <p:nvSpPr>
          <p:cNvPr id="10" name="Rectangle 9"/>
          <p:cNvSpPr/>
          <p:nvPr/>
        </p:nvSpPr>
        <p:spPr>
          <a:xfrm>
            <a:off x="3248781" y="5524506"/>
            <a:ext cx="1792315" cy="365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Socket Server</a:t>
            </a:r>
            <a:endParaRPr lang="en-US" dirty="0"/>
          </a:p>
        </p:txBody>
      </p:sp>
      <p:sp>
        <p:nvSpPr>
          <p:cNvPr id="11" name="Rectangle 10"/>
          <p:cNvSpPr/>
          <p:nvPr/>
        </p:nvSpPr>
        <p:spPr>
          <a:xfrm>
            <a:off x="3248782" y="6026641"/>
            <a:ext cx="1792314" cy="365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Socket Server</a:t>
            </a:r>
            <a:endParaRPr lang="en-US" dirty="0"/>
          </a:p>
        </p:txBody>
      </p:sp>
      <p:sp>
        <p:nvSpPr>
          <p:cNvPr id="13" name="Rectangle 12"/>
          <p:cNvSpPr/>
          <p:nvPr/>
        </p:nvSpPr>
        <p:spPr>
          <a:xfrm>
            <a:off x="7969125" y="5272589"/>
            <a:ext cx="2089835" cy="741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Notification &amp; Scheduler</a:t>
            </a:r>
            <a:endParaRPr lang="en-US" dirty="0"/>
          </a:p>
        </p:txBody>
      </p:sp>
      <p:sp>
        <p:nvSpPr>
          <p:cNvPr id="14" name="Rectangle 13"/>
          <p:cNvSpPr/>
          <p:nvPr/>
        </p:nvSpPr>
        <p:spPr>
          <a:xfrm>
            <a:off x="3248781" y="1494216"/>
            <a:ext cx="1792313" cy="1030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Application</a:t>
            </a:r>
            <a:endParaRPr lang="en-US" dirty="0"/>
          </a:p>
        </p:txBody>
      </p:sp>
      <p:sp>
        <p:nvSpPr>
          <p:cNvPr id="16" name="Oval 15"/>
          <p:cNvSpPr/>
          <p:nvPr/>
        </p:nvSpPr>
        <p:spPr>
          <a:xfrm>
            <a:off x="1917697" y="3194853"/>
            <a:ext cx="427152" cy="4378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U</a:t>
            </a:r>
          </a:p>
        </p:txBody>
      </p:sp>
      <p:sp>
        <p:nvSpPr>
          <p:cNvPr id="17" name="Oval 16"/>
          <p:cNvSpPr/>
          <p:nvPr/>
        </p:nvSpPr>
        <p:spPr>
          <a:xfrm>
            <a:off x="268812" y="3220979"/>
            <a:ext cx="427151" cy="4378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U</a:t>
            </a:r>
          </a:p>
        </p:txBody>
      </p:sp>
      <p:sp>
        <p:nvSpPr>
          <p:cNvPr id="18" name="Oval 17"/>
          <p:cNvSpPr/>
          <p:nvPr/>
        </p:nvSpPr>
        <p:spPr>
          <a:xfrm>
            <a:off x="1093254" y="3220979"/>
            <a:ext cx="427152" cy="4378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U</a:t>
            </a:r>
          </a:p>
        </p:txBody>
      </p:sp>
      <p:sp>
        <p:nvSpPr>
          <p:cNvPr id="19" name="Rectangle 18"/>
          <p:cNvSpPr/>
          <p:nvPr/>
        </p:nvSpPr>
        <p:spPr>
          <a:xfrm>
            <a:off x="3248781" y="4287743"/>
            <a:ext cx="1792313" cy="365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Socket</a:t>
            </a:r>
            <a:endParaRPr lang="en-US" dirty="0"/>
          </a:p>
        </p:txBody>
      </p:sp>
      <p:sp>
        <p:nvSpPr>
          <p:cNvPr id="20" name="Rectangle 19"/>
          <p:cNvSpPr/>
          <p:nvPr/>
        </p:nvSpPr>
        <p:spPr>
          <a:xfrm>
            <a:off x="3248781" y="3758872"/>
            <a:ext cx="1792313" cy="365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Socket</a:t>
            </a:r>
            <a:endParaRPr lang="en-US" dirty="0"/>
          </a:p>
        </p:txBody>
      </p:sp>
      <p:sp>
        <p:nvSpPr>
          <p:cNvPr id="22" name="Rectangle 21"/>
          <p:cNvSpPr/>
          <p:nvPr/>
        </p:nvSpPr>
        <p:spPr>
          <a:xfrm>
            <a:off x="3248782" y="3223157"/>
            <a:ext cx="1792313" cy="365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Socket</a:t>
            </a:r>
            <a:endParaRPr lang="en-US" dirty="0"/>
          </a:p>
        </p:txBody>
      </p:sp>
      <p:cxnSp>
        <p:nvCxnSpPr>
          <p:cNvPr id="27" name="Straight Arrow Connector 26"/>
          <p:cNvCxnSpPr>
            <a:stCxn id="9" idx="3"/>
            <a:endCxn id="7" idx="1"/>
          </p:cNvCxnSpPr>
          <p:nvPr/>
        </p:nvCxnSpPr>
        <p:spPr>
          <a:xfrm flipV="1">
            <a:off x="1959045" y="5228397"/>
            <a:ext cx="1289737" cy="52866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3"/>
            <a:endCxn id="10" idx="1"/>
          </p:cNvCxnSpPr>
          <p:nvPr/>
        </p:nvCxnSpPr>
        <p:spPr>
          <a:xfrm flipV="1">
            <a:off x="1959045" y="5707062"/>
            <a:ext cx="1289736" cy="4999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109185" y="665718"/>
            <a:ext cx="1673177" cy="502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 SQL Service</a:t>
            </a:r>
            <a:endParaRPr lang="en-US" dirty="0"/>
          </a:p>
        </p:txBody>
      </p:sp>
      <p:sp>
        <p:nvSpPr>
          <p:cNvPr id="41" name="Rectangle 40"/>
          <p:cNvSpPr/>
          <p:nvPr/>
        </p:nvSpPr>
        <p:spPr>
          <a:xfrm>
            <a:off x="8109185" y="2015853"/>
            <a:ext cx="1673177" cy="508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 Service</a:t>
            </a:r>
            <a:endParaRPr lang="en-US" dirty="0"/>
          </a:p>
        </p:txBody>
      </p:sp>
      <p:sp>
        <p:nvSpPr>
          <p:cNvPr id="69" name="Rectangle 68"/>
          <p:cNvSpPr/>
          <p:nvPr/>
        </p:nvSpPr>
        <p:spPr>
          <a:xfrm>
            <a:off x="482624" y="1050408"/>
            <a:ext cx="1709948" cy="573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Nginx</a:t>
            </a:r>
          </a:p>
          <a:p>
            <a:pPr algn="ctr"/>
            <a:r>
              <a:rPr lang="en-US" dirty="0" smtClean="0"/>
              <a:t>www.my.com</a:t>
            </a:r>
          </a:p>
        </p:txBody>
      </p:sp>
      <p:sp>
        <p:nvSpPr>
          <p:cNvPr id="70" name="Rectangle 69"/>
          <p:cNvSpPr/>
          <p:nvPr/>
        </p:nvSpPr>
        <p:spPr>
          <a:xfrm>
            <a:off x="5780386" y="5356336"/>
            <a:ext cx="804940" cy="573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Nginx</a:t>
            </a:r>
            <a:endParaRPr lang="en-US" dirty="0"/>
          </a:p>
        </p:txBody>
      </p:sp>
      <p:cxnSp>
        <p:nvCxnSpPr>
          <p:cNvPr id="74" name="Straight Arrow Connector 73"/>
          <p:cNvCxnSpPr>
            <a:stCxn id="9" idx="3"/>
            <a:endCxn id="11" idx="1"/>
          </p:cNvCxnSpPr>
          <p:nvPr/>
        </p:nvCxnSpPr>
        <p:spPr>
          <a:xfrm>
            <a:off x="1959045" y="5757061"/>
            <a:ext cx="1289737" cy="4521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5780386" y="381566"/>
            <a:ext cx="804940" cy="573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Nginx</a:t>
            </a:r>
            <a:endParaRPr lang="en-US" dirty="0"/>
          </a:p>
        </p:txBody>
      </p:sp>
      <p:sp>
        <p:nvSpPr>
          <p:cNvPr id="83" name="Rectangle 82"/>
          <p:cNvSpPr/>
          <p:nvPr/>
        </p:nvSpPr>
        <p:spPr>
          <a:xfrm>
            <a:off x="5780386" y="1722387"/>
            <a:ext cx="804940" cy="573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Nginx</a:t>
            </a:r>
            <a:endParaRPr lang="en-US" dirty="0"/>
          </a:p>
        </p:txBody>
      </p:sp>
      <p:cxnSp>
        <p:nvCxnSpPr>
          <p:cNvPr id="85" name="Straight Arrow Connector 84"/>
          <p:cNvCxnSpPr>
            <a:stCxn id="4" idx="3"/>
            <a:endCxn id="2" idx="1"/>
          </p:cNvCxnSpPr>
          <p:nvPr/>
        </p:nvCxnSpPr>
        <p:spPr>
          <a:xfrm>
            <a:off x="9782362" y="413455"/>
            <a:ext cx="553197" cy="2542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39" idx="3"/>
            <a:endCxn id="2" idx="1"/>
          </p:cNvCxnSpPr>
          <p:nvPr/>
        </p:nvCxnSpPr>
        <p:spPr>
          <a:xfrm flipV="1">
            <a:off x="9782362" y="667660"/>
            <a:ext cx="553197" cy="2491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5" idx="3"/>
            <a:endCxn id="3" idx="1"/>
          </p:cNvCxnSpPr>
          <p:nvPr/>
        </p:nvCxnSpPr>
        <p:spPr>
          <a:xfrm>
            <a:off x="9782362" y="1749162"/>
            <a:ext cx="553197" cy="2712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41" idx="3"/>
            <a:endCxn id="3" idx="1"/>
          </p:cNvCxnSpPr>
          <p:nvPr/>
        </p:nvCxnSpPr>
        <p:spPr>
          <a:xfrm flipV="1">
            <a:off x="9782362" y="2020369"/>
            <a:ext cx="553197" cy="2499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82" idx="3"/>
            <a:endCxn id="4" idx="1"/>
          </p:cNvCxnSpPr>
          <p:nvPr/>
        </p:nvCxnSpPr>
        <p:spPr>
          <a:xfrm flipV="1">
            <a:off x="6585326" y="413455"/>
            <a:ext cx="1523859" cy="25510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82" idx="3"/>
            <a:endCxn id="39" idx="1"/>
          </p:cNvCxnSpPr>
          <p:nvPr/>
        </p:nvCxnSpPr>
        <p:spPr>
          <a:xfrm>
            <a:off x="6585326" y="668556"/>
            <a:ext cx="1523859" cy="2483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83" idx="3"/>
            <a:endCxn id="5" idx="1"/>
          </p:cNvCxnSpPr>
          <p:nvPr/>
        </p:nvCxnSpPr>
        <p:spPr>
          <a:xfrm flipV="1">
            <a:off x="6585326" y="1749162"/>
            <a:ext cx="1523859" cy="2602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3" idx="3"/>
            <a:endCxn id="41" idx="1"/>
          </p:cNvCxnSpPr>
          <p:nvPr/>
        </p:nvCxnSpPr>
        <p:spPr>
          <a:xfrm>
            <a:off x="6585326" y="2009377"/>
            <a:ext cx="1523859" cy="2609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6" idx="3"/>
            <a:endCxn id="82" idx="1"/>
          </p:cNvCxnSpPr>
          <p:nvPr/>
        </p:nvCxnSpPr>
        <p:spPr>
          <a:xfrm>
            <a:off x="5041094" y="665419"/>
            <a:ext cx="739292" cy="31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6" idx="3"/>
            <a:endCxn id="83" idx="1"/>
          </p:cNvCxnSpPr>
          <p:nvPr/>
        </p:nvCxnSpPr>
        <p:spPr>
          <a:xfrm>
            <a:off x="5041094" y="665419"/>
            <a:ext cx="739292" cy="13439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14" idx="3"/>
            <a:endCxn id="82" idx="1"/>
          </p:cNvCxnSpPr>
          <p:nvPr/>
        </p:nvCxnSpPr>
        <p:spPr>
          <a:xfrm flipV="1">
            <a:off x="5041094" y="668556"/>
            <a:ext cx="739292" cy="134091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69" idx="3"/>
            <a:endCxn id="6" idx="1"/>
          </p:cNvCxnSpPr>
          <p:nvPr/>
        </p:nvCxnSpPr>
        <p:spPr>
          <a:xfrm flipV="1">
            <a:off x="2192572" y="665419"/>
            <a:ext cx="1056209" cy="6719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69" idx="3"/>
            <a:endCxn id="14" idx="1"/>
          </p:cNvCxnSpPr>
          <p:nvPr/>
        </p:nvCxnSpPr>
        <p:spPr>
          <a:xfrm>
            <a:off x="2192572" y="1337398"/>
            <a:ext cx="1056209" cy="6720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6" idx="7"/>
            <a:endCxn id="69" idx="2"/>
          </p:cNvCxnSpPr>
          <p:nvPr/>
        </p:nvCxnSpPr>
        <p:spPr>
          <a:xfrm flipH="1" flipV="1">
            <a:off x="1337598" y="1624387"/>
            <a:ext cx="944696" cy="16345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6" idx="6"/>
            <a:endCxn id="22" idx="1"/>
          </p:cNvCxnSpPr>
          <p:nvPr/>
        </p:nvCxnSpPr>
        <p:spPr>
          <a:xfrm flipV="1">
            <a:off x="2344849" y="3405713"/>
            <a:ext cx="903933" cy="808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70" idx="3"/>
            <a:endCxn id="13" idx="1"/>
          </p:cNvCxnSpPr>
          <p:nvPr/>
        </p:nvCxnSpPr>
        <p:spPr>
          <a:xfrm flipV="1">
            <a:off x="6585326" y="5643325"/>
            <a:ext cx="138379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10" idx="3"/>
            <a:endCxn id="70" idx="1"/>
          </p:cNvCxnSpPr>
          <p:nvPr/>
        </p:nvCxnSpPr>
        <p:spPr>
          <a:xfrm flipV="1">
            <a:off x="5041096" y="5643326"/>
            <a:ext cx="739290" cy="637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stCxn id="7" idx="3"/>
            <a:endCxn id="70" idx="1"/>
          </p:cNvCxnSpPr>
          <p:nvPr/>
        </p:nvCxnSpPr>
        <p:spPr>
          <a:xfrm>
            <a:off x="5041096" y="5228397"/>
            <a:ext cx="739290" cy="4149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1" idx="3"/>
            <a:endCxn id="70" idx="1"/>
          </p:cNvCxnSpPr>
          <p:nvPr/>
        </p:nvCxnSpPr>
        <p:spPr>
          <a:xfrm flipV="1">
            <a:off x="5041096" y="5643326"/>
            <a:ext cx="739290" cy="5658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22" idx="3"/>
            <a:endCxn id="70" idx="0"/>
          </p:cNvCxnSpPr>
          <p:nvPr/>
        </p:nvCxnSpPr>
        <p:spPr>
          <a:xfrm>
            <a:off x="5041095" y="3405713"/>
            <a:ext cx="1141761" cy="19506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stCxn id="20" idx="3"/>
            <a:endCxn id="70" idx="0"/>
          </p:cNvCxnSpPr>
          <p:nvPr/>
        </p:nvCxnSpPr>
        <p:spPr>
          <a:xfrm>
            <a:off x="5041094" y="3941428"/>
            <a:ext cx="1141762" cy="14149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a:stCxn id="19" idx="3"/>
            <a:endCxn id="70" idx="0"/>
          </p:cNvCxnSpPr>
          <p:nvPr/>
        </p:nvCxnSpPr>
        <p:spPr>
          <a:xfrm>
            <a:off x="5041094" y="4470299"/>
            <a:ext cx="1141762" cy="8860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a:stCxn id="83" idx="2"/>
            <a:endCxn id="13" idx="0"/>
          </p:cNvCxnSpPr>
          <p:nvPr/>
        </p:nvCxnSpPr>
        <p:spPr>
          <a:xfrm>
            <a:off x="6182856" y="2296366"/>
            <a:ext cx="2831187" cy="29762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a:stCxn id="82" idx="2"/>
            <a:endCxn id="13" idx="0"/>
          </p:cNvCxnSpPr>
          <p:nvPr/>
        </p:nvCxnSpPr>
        <p:spPr>
          <a:xfrm>
            <a:off x="6182856" y="955545"/>
            <a:ext cx="2831187" cy="43170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a:stCxn id="17" idx="0"/>
            <a:endCxn id="69" idx="2"/>
          </p:cNvCxnSpPr>
          <p:nvPr/>
        </p:nvCxnSpPr>
        <p:spPr>
          <a:xfrm flipV="1">
            <a:off x="482388" y="1624387"/>
            <a:ext cx="855210" cy="15965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a:stCxn id="18" idx="0"/>
            <a:endCxn id="69" idx="2"/>
          </p:cNvCxnSpPr>
          <p:nvPr/>
        </p:nvCxnSpPr>
        <p:spPr>
          <a:xfrm flipV="1">
            <a:off x="1306830" y="1624387"/>
            <a:ext cx="30768" cy="15965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17" idx="4"/>
            <a:endCxn id="19" idx="1"/>
          </p:cNvCxnSpPr>
          <p:nvPr/>
        </p:nvCxnSpPr>
        <p:spPr>
          <a:xfrm>
            <a:off x="482388" y="3658861"/>
            <a:ext cx="2766393" cy="8114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stCxn id="18" idx="4"/>
            <a:endCxn id="20" idx="1"/>
          </p:cNvCxnSpPr>
          <p:nvPr/>
        </p:nvCxnSpPr>
        <p:spPr>
          <a:xfrm>
            <a:off x="1306830" y="3658861"/>
            <a:ext cx="1941951" cy="2825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a:stCxn id="14" idx="3"/>
            <a:endCxn id="83" idx="1"/>
          </p:cNvCxnSpPr>
          <p:nvPr/>
        </p:nvCxnSpPr>
        <p:spPr>
          <a:xfrm flipV="1">
            <a:off x="5041094" y="2009377"/>
            <a:ext cx="739292" cy="9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rot="5400000" flipH="1" flipV="1">
            <a:off x="3168004" y="3325101"/>
            <a:ext cx="4095387" cy="2037917"/>
          </a:xfrm>
          <a:prstGeom prst="bentConnector3">
            <a:avLst>
              <a:gd name="adj1" fmla="val -904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3209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223380" y="859809"/>
            <a:ext cx="5472752" cy="5609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Mongo Database Collections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Person Chat</a:t>
            </a:r>
          </a:p>
          <a:p>
            <a:pPr marL="285750" indent="-285750">
              <a:buFont typeface="Arial" panose="020B0604020202020204" pitchFamily="34" charset="0"/>
              <a:buChar char="•"/>
            </a:pPr>
            <a:r>
              <a:rPr lang="en-US" dirty="0" smtClean="0"/>
              <a:t>Game Chat</a:t>
            </a:r>
          </a:p>
          <a:p>
            <a:pPr marL="285750" indent="-285750">
              <a:buFont typeface="Arial" panose="020B0604020202020204" pitchFamily="34" charset="0"/>
              <a:buChar char="•"/>
            </a:pPr>
            <a:r>
              <a:rPr lang="en-US" dirty="0" smtClean="0"/>
              <a:t>Games History</a:t>
            </a:r>
          </a:p>
          <a:p>
            <a:pPr marL="285750" indent="-285750">
              <a:buFont typeface="Arial" panose="020B0604020202020204" pitchFamily="34" charset="0"/>
              <a:buChar char="•"/>
            </a:pPr>
            <a:r>
              <a:rPr lang="en-US" dirty="0" smtClean="0"/>
              <a:t>Battings History</a:t>
            </a:r>
          </a:p>
          <a:p>
            <a:pPr marL="285750" indent="-285750">
              <a:buFont typeface="Arial" panose="020B0604020202020204" pitchFamily="34" charset="0"/>
              <a:buChar char="•"/>
            </a:pPr>
            <a:r>
              <a:rPr lang="en-US" dirty="0" smtClean="0"/>
              <a:t>Non Transactional Data</a:t>
            </a:r>
          </a:p>
          <a:p>
            <a:pPr marL="285750" indent="-285750">
              <a:buFont typeface="Arial" panose="020B0604020202020204" pitchFamily="34" charset="0"/>
              <a:buChar char="•"/>
            </a:pPr>
            <a:endParaRPr lang="en-US" dirty="0"/>
          </a:p>
        </p:txBody>
      </p:sp>
      <p:sp>
        <p:nvSpPr>
          <p:cNvPr id="12" name="Rectangle 11"/>
          <p:cNvSpPr/>
          <p:nvPr/>
        </p:nvSpPr>
        <p:spPr>
          <a:xfrm>
            <a:off x="548185" y="859809"/>
            <a:ext cx="4774442" cy="5609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MySQL Database Tables</a:t>
            </a:r>
          </a:p>
          <a:p>
            <a:endParaRPr lang="en-US" dirty="0" smtClean="0"/>
          </a:p>
          <a:p>
            <a:pPr marL="285750" indent="-285750">
              <a:buFont typeface="Arial" panose="020B0604020202020204" pitchFamily="34" charset="0"/>
              <a:buChar char="•"/>
            </a:pPr>
            <a:r>
              <a:rPr lang="en-US" dirty="0" smtClean="0"/>
              <a:t>User Details</a:t>
            </a:r>
          </a:p>
          <a:p>
            <a:pPr marL="285750" indent="-285750">
              <a:buFont typeface="Arial" panose="020B0604020202020204" pitchFamily="34" charset="0"/>
              <a:buChar char="•"/>
            </a:pPr>
            <a:r>
              <a:rPr lang="en-US" dirty="0" smtClean="0"/>
              <a:t>Account Details</a:t>
            </a:r>
          </a:p>
          <a:p>
            <a:pPr marL="285750" indent="-285750">
              <a:buFont typeface="Arial" panose="020B0604020202020204" pitchFamily="34" charset="0"/>
              <a:buChar char="•"/>
            </a:pPr>
            <a:r>
              <a:rPr lang="en-US" dirty="0" smtClean="0"/>
              <a:t>Free chips details</a:t>
            </a:r>
          </a:p>
          <a:p>
            <a:pPr marL="285750" indent="-285750">
              <a:buFont typeface="Arial" panose="020B0604020202020204" pitchFamily="34" charset="0"/>
              <a:buChar char="•"/>
            </a:pPr>
            <a:r>
              <a:rPr lang="en-US" dirty="0" smtClean="0"/>
              <a:t>Paid chips Details</a:t>
            </a:r>
          </a:p>
          <a:p>
            <a:pPr marL="285750" indent="-285750">
              <a:buFont typeface="Arial" panose="020B0604020202020204" pitchFamily="34" charset="0"/>
              <a:buChar char="•"/>
            </a:pPr>
            <a:r>
              <a:rPr lang="en-US" dirty="0" smtClean="0"/>
              <a:t>Money Details</a:t>
            </a:r>
          </a:p>
          <a:p>
            <a:pPr marL="285750" indent="-285750">
              <a:buFont typeface="Arial" panose="020B0604020202020204" pitchFamily="34" charset="0"/>
              <a:buChar char="•"/>
            </a:pPr>
            <a:r>
              <a:rPr lang="en-US" dirty="0" smtClean="0"/>
              <a:t>Running Games</a:t>
            </a:r>
          </a:p>
          <a:p>
            <a:pPr marL="285750" indent="-285750">
              <a:buFont typeface="Arial" panose="020B0604020202020204" pitchFamily="34" charset="0"/>
              <a:buChar char="•"/>
            </a:pPr>
            <a:r>
              <a:rPr lang="en-US" dirty="0" smtClean="0"/>
              <a:t>Running Bets</a:t>
            </a:r>
          </a:p>
          <a:p>
            <a:pPr marL="285750" indent="-285750">
              <a:buFont typeface="Arial" panose="020B0604020202020204" pitchFamily="34" charset="0"/>
              <a:buChar char="•"/>
            </a:pPr>
            <a:r>
              <a:rPr lang="en-US" dirty="0" smtClean="0"/>
              <a:t>Money Transactions</a:t>
            </a:r>
          </a:p>
          <a:p>
            <a:pPr marL="285750" indent="-285750">
              <a:buFont typeface="Arial" panose="020B0604020202020204" pitchFamily="34" charset="0"/>
              <a:buChar char="•"/>
            </a:pPr>
            <a:r>
              <a:rPr lang="en-US" dirty="0" smtClean="0"/>
              <a:t>Transactional Data</a:t>
            </a:r>
          </a:p>
          <a:p>
            <a:pPr marL="285750" indent="-285750">
              <a:buFont typeface="Arial" panose="020B0604020202020204" pitchFamily="34" charset="0"/>
              <a:buChar char="•"/>
            </a:pPr>
            <a:endParaRPr lang="en-US" dirty="0" smtClean="0"/>
          </a:p>
        </p:txBody>
      </p:sp>
      <p:sp>
        <p:nvSpPr>
          <p:cNvPr id="13" name="Rectangle 12"/>
          <p:cNvSpPr/>
          <p:nvPr/>
        </p:nvSpPr>
        <p:spPr>
          <a:xfrm>
            <a:off x="1937982" y="218364"/>
            <a:ext cx="8134066" cy="341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Databases</a:t>
            </a:r>
          </a:p>
        </p:txBody>
      </p:sp>
    </p:spTree>
    <p:extLst>
      <p:ext uri="{BB962C8B-B14F-4D97-AF65-F5344CB8AC3E}">
        <p14:creationId xmlns:p14="http://schemas.microsoft.com/office/powerpoint/2010/main" val="6423495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5826" y="696036"/>
            <a:ext cx="3539319" cy="600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Common functionality</a:t>
            </a:r>
          </a:p>
          <a:p>
            <a:endParaRPr lang="en-US" dirty="0" smtClean="0"/>
          </a:p>
          <a:p>
            <a:pPr marL="285750" indent="-285750">
              <a:buFont typeface="Arial" panose="020B0604020202020204" pitchFamily="34" charset="0"/>
              <a:buChar char="•"/>
            </a:pPr>
            <a:r>
              <a:rPr lang="en-US" dirty="0" smtClean="0"/>
              <a:t>Who is Game owner</a:t>
            </a:r>
            <a:endParaRPr lang="en-US" dirty="0"/>
          </a:p>
          <a:p>
            <a:pPr marL="285750" indent="-285750">
              <a:buFont typeface="Arial" panose="020B0604020202020204" pitchFamily="34" charset="0"/>
              <a:buChar char="•"/>
            </a:pPr>
            <a:r>
              <a:rPr lang="en-US" dirty="0"/>
              <a:t>Check for amount </a:t>
            </a:r>
            <a:r>
              <a:rPr lang="en-US" dirty="0" smtClean="0"/>
              <a:t>Avl</a:t>
            </a:r>
          </a:p>
          <a:p>
            <a:pPr marL="285750" indent="-285750">
              <a:buFont typeface="Arial" panose="020B0604020202020204" pitchFamily="34" charset="0"/>
              <a:buChar char="•"/>
            </a:pPr>
            <a:r>
              <a:rPr lang="en-US" dirty="0" smtClean="0"/>
              <a:t>Set </a:t>
            </a:r>
            <a:r>
              <a:rPr lang="en-US" dirty="0"/>
              <a:t>Game Bet </a:t>
            </a:r>
            <a:r>
              <a:rPr lang="en-US" dirty="0" smtClean="0"/>
              <a:t>Range</a:t>
            </a:r>
          </a:p>
          <a:p>
            <a:pPr marL="285750" indent="-285750">
              <a:buFont typeface="Arial" panose="020B0604020202020204" pitchFamily="34" charset="0"/>
              <a:buChar char="•"/>
            </a:pPr>
            <a:r>
              <a:rPr lang="en-US" dirty="0" smtClean="0"/>
              <a:t>Debit the owner Acc</a:t>
            </a:r>
          </a:p>
          <a:p>
            <a:pPr marL="285750" indent="-285750">
              <a:buFont typeface="Arial" panose="020B0604020202020204" pitchFamily="34" charset="0"/>
              <a:buChar char="•"/>
            </a:pPr>
            <a:r>
              <a:rPr lang="en-US" dirty="0" smtClean="0"/>
              <a:t>Set Position  Chips</a:t>
            </a:r>
            <a:endParaRPr lang="en-US" dirty="0"/>
          </a:p>
          <a:p>
            <a:pPr marL="285750" indent="-285750">
              <a:buFont typeface="Arial" panose="020B0604020202020204" pitchFamily="34" charset="0"/>
              <a:buChar char="•"/>
            </a:pPr>
            <a:r>
              <a:rPr lang="en-US" dirty="0"/>
              <a:t>Create game in </a:t>
            </a:r>
            <a:r>
              <a:rPr lang="en-US" dirty="0" smtClean="0"/>
              <a:t>MySQL</a:t>
            </a:r>
          </a:p>
          <a:p>
            <a:pPr marL="285750" indent="-285750">
              <a:buFont typeface="Arial" panose="020B0604020202020204" pitchFamily="34" charset="0"/>
              <a:buChar char="•"/>
            </a:pPr>
            <a:r>
              <a:rPr lang="en-US" dirty="0" smtClean="0"/>
              <a:t>Stop betting</a:t>
            </a:r>
          </a:p>
          <a:p>
            <a:pPr marL="285750" indent="-285750">
              <a:buFont typeface="Arial" panose="020B0604020202020204" pitchFamily="34" charset="0"/>
              <a:buChar char="•"/>
            </a:pPr>
            <a:r>
              <a:rPr lang="en-US" dirty="0" smtClean="0"/>
              <a:t>Calculate the win or loose status</a:t>
            </a:r>
          </a:p>
          <a:p>
            <a:pPr marL="285750" indent="-285750">
              <a:buFont typeface="Arial" panose="020B0604020202020204" pitchFamily="34" charset="0"/>
              <a:buChar char="•"/>
            </a:pPr>
            <a:r>
              <a:rPr lang="en-US" dirty="0" smtClean="0"/>
              <a:t>Credit the win positions</a:t>
            </a:r>
          </a:p>
          <a:p>
            <a:pPr marL="285750" indent="-285750">
              <a:buFont typeface="Arial" panose="020B0604020202020204" pitchFamily="34" charset="0"/>
              <a:buChar char="•"/>
            </a:pPr>
            <a:r>
              <a:rPr lang="en-US" dirty="0" smtClean="0"/>
              <a:t>Copy the Game to Mongo DB</a:t>
            </a:r>
          </a:p>
          <a:p>
            <a:pPr marL="285750" indent="-285750">
              <a:buFont typeface="Arial" panose="020B0604020202020204" pitchFamily="34" charset="0"/>
              <a:buChar char="•"/>
            </a:pPr>
            <a:r>
              <a:rPr lang="en-US" dirty="0" smtClean="0"/>
              <a:t>Delete game form MySQL</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Notify on Game creation</a:t>
            </a:r>
            <a:endParaRPr lang="en-US" dirty="0"/>
          </a:p>
          <a:p>
            <a:pPr marL="285750" indent="-285750">
              <a:buFont typeface="Arial" panose="020B0604020202020204" pitchFamily="34" charset="0"/>
              <a:buChar char="•"/>
            </a:pPr>
            <a:r>
              <a:rPr lang="en-US" dirty="0"/>
              <a:t>Notify on any </a:t>
            </a:r>
            <a:r>
              <a:rPr lang="en-US" dirty="0" smtClean="0"/>
              <a:t>Bet</a:t>
            </a:r>
          </a:p>
          <a:p>
            <a:pPr marL="285750" indent="-285750">
              <a:buFont typeface="Arial" panose="020B0604020202020204" pitchFamily="34" charset="0"/>
              <a:buChar char="•"/>
            </a:pPr>
            <a:r>
              <a:rPr lang="en-US" dirty="0" smtClean="0"/>
              <a:t>Notify on Game End</a:t>
            </a:r>
            <a:endParaRPr lang="en-US" dirty="0"/>
          </a:p>
          <a:p>
            <a:pPr marL="285750" indent="-285750">
              <a:buFont typeface="Arial" panose="020B0604020202020204" pitchFamily="34" charset="0"/>
              <a:buChar char="•"/>
            </a:pPr>
            <a:r>
              <a:rPr lang="en-US" dirty="0"/>
              <a:t>Notify after </a:t>
            </a:r>
            <a:r>
              <a:rPr lang="en-US" dirty="0" smtClean="0"/>
              <a:t>calculation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3" name="Rectangle 2"/>
          <p:cNvSpPr/>
          <p:nvPr/>
        </p:nvSpPr>
        <p:spPr>
          <a:xfrm>
            <a:off x="4394578" y="696034"/>
            <a:ext cx="2674961" cy="600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Free Games</a:t>
            </a:r>
          </a:p>
          <a:p>
            <a:endParaRPr lang="en-US" dirty="0" smtClean="0"/>
          </a:p>
          <a:p>
            <a:pPr marL="285750" indent="-285750">
              <a:buFont typeface="Arial" panose="020B0604020202020204" pitchFamily="34" charset="0"/>
              <a:buChar char="•"/>
            </a:pPr>
            <a:r>
              <a:rPr lang="en-US" dirty="0" smtClean="0"/>
              <a:t>Debit form Free Chips</a:t>
            </a:r>
          </a:p>
          <a:p>
            <a:pPr marL="285750" indent="-285750">
              <a:buFont typeface="Arial" panose="020B0604020202020204" pitchFamily="34" charset="0"/>
              <a:buChar char="•"/>
            </a:pPr>
            <a:r>
              <a:rPr lang="en-US" dirty="0" smtClean="0"/>
              <a:t>Credit to Free Chips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4" name="Rectangle 3"/>
          <p:cNvSpPr/>
          <p:nvPr/>
        </p:nvSpPr>
        <p:spPr>
          <a:xfrm>
            <a:off x="7478973" y="696034"/>
            <a:ext cx="4148919" cy="600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Paid Games</a:t>
            </a:r>
          </a:p>
          <a:p>
            <a:endParaRPr lang="en-US" dirty="0" smtClean="0"/>
          </a:p>
          <a:p>
            <a:pPr marL="285750" indent="-285750">
              <a:buFont typeface="Arial" panose="020B0604020202020204" pitchFamily="34" charset="0"/>
              <a:buChar char="•"/>
            </a:pPr>
            <a:r>
              <a:rPr lang="en-US" dirty="0" smtClean="0"/>
              <a:t>Debit form Real Chips</a:t>
            </a:r>
          </a:p>
          <a:p>
            <a:pPr marL="285750" indent="-285750">
              <a:buFont typeface="Arial" panose="020B0604020202020204" pitchFamily="34" charset="0"/>
              <a:buChar char="•"/>
            </a:pPr>
            <a:r>
              <a:rPr lang="en-US" dirty="0" smtClean="0"/>
              <a:t>Credit to Real Chips</a:t>
            </a:r>
          </a:p>
          <a:p>
            <a:pPr marL="285750" indent="-285750">
              <a:buFont typeface="Arial" panose="020B0604020202020204" pitchFamily="34" charset="0"/>
              <a:buChar char="•"/>
            </a:pPr>
            <a:r>
              <a:rPr lang="en-US" dirty="0" smtClean="0"/>
              <a:t>Calculate Win or Loose</a:t>
            </a:r>
          </a:p>
          <a:p>
            <a:pPr marL="285750" indent="-285750">
              <a:buFont typeface="Arial" panose="020B0604020202020204" pitchFamily="34" charset="0"/>
              <a:buChar char="•"/>
            </a:pPr>
            <a:r>
              <a:rPr lang="en-US" dirty="0" smtClean="0"/>
              <a:t>Calculate Commission from Winnings</a:t>
            </a:r>
          </a:p>
          <a:p>
            <a:pPr marL="285750" indent="-285750">
              <a:buFont typeface="Arial" panose="020B0604020202020204" pitchFamily="34" charset="0"/>
              <a:buChar char="•"/>
            </a:pPr>
            <a:r>
              <a:rPr lang="en-US" dirty="0" smtClean="0"/>
              <a:t>Credit  who won</a:t>
            </a:r>
          </a:p>
          <a:p>
            <a:pPr marL="285750" indent="-285750">
              <a:buFont typeface="Arial" panose="020B0604020202020204" pitchFamily="34" charset="0"/>
              <a:buChar char="•"/>
            </a:pPr>
            <a:r>
              <a:rPr lang="en-US" dirty="0" smtClean="0"/>
              <a:t>Credit the commission</a:t>
            </a:r>
          </a:p>
          <a:p>
            <a:pPr marL="285750" indent="-285750">
              <a:buFont typeface="Arial" panose="020B0604020202020204" pitchFamily="34" charset="0"/>
              <a:buChar char="•"/>
            </a:pPr>
            <a:r>
              <a:rPr lang="en-US" dirty="0" smtClean="0"/>
              <a:t>Credit the remain Amt to Game Owner</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5" name="Rectangle 4"/>
          <p:cNvSpPr/>
          <p:nvPr/>
        </p:nvSpPr>
        <p:spPr>
          <a:xfrm>
            <a:off x="2361061" y="109182"/>
            <a:ext cx="6741994" cy="341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 Management</a:t>
            </a:r>
          </a:p>
        </p:txBody>
      </p:sp>
    </p:spTree>
    <p:extLst>
      <p:ext uri="{BB962C8B-B14F-4D97-AF65-F5344CB8AC3E}">
        <p14:creationId xmlns:p14="http://schemas.microsoft.com/office/powerpoint/2010/main" val="27213766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4966" y="682388"/>
            <a:ext cx="5445457" cy="5854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Game Betting Transactions</a:t>
            </a:r>
          </a:p>
          <a:p>
            <a:pPr marL="285750" indent="-285750">
              <a:buFont typeface="Arial" panose="020B0604020202020204" pitchFamily="34" charset="0"/>
              <a:buChar char="•"/>
            </a:pPr>
            <a:r>
              <a:rPr lang="en-US" dirty="0" smtClean="0"/>
              <a:t>[Pos1,Pos2,….]</a:t>
            </a:r>
          </a:p>
          <a:p>
            <a:endParaRPr lang="en-US" dirty="0"/>
          </a:p>
          <a:p>
            <a:pPr marL="285750" indent="-285750">
              <a:buFont typeface="Arial" panose="020B0604020202020204" pitchFamily="34" charset="0"/>
              <a:buChar char="•"/>
            </a:pPr>
            <a:r>
              <a:rPr lang="en-US" dirty="0" smtClean="0"/>
              <a:t>Game Owner</a:t>
            </a:r>
          </a:p>
          <a:p>
            <a:pPr marL="742950" lvl="1" indent="-285750">
              <a:buFont typeface="Arial" panose="020B0604020202020204" pitchFamily="34" charset="0"/>
              <a:buChar char="•"/>
            </a:pPr>
            <a:r>
              <a:rPr lang="en-US" dirty="0" smtClean="0"/>
              <a:t>Check if Min chips available</a:t>
            </a:r>
          </a:p>
          <a:p>
            <a:pPr marL="742950" lvl="1" indent="-285750">
              <a:buFont typeface="Arial" panose="020B0604020202020204" pitchFamily="34" charset="0"/>
              <a:buChar char="•"/>
            </a:pPr>
            <a:r>
              <a:rPr lang="en-US" dirty="0" smtClean="0"/>
              <a:t>Credit the amount and create game if chips available</a:t>
            </a:r>
          </a:p>
          <a:p>
            <a:pPr marL="742950" lvl="1" indent="-285750">
              <a:buFont typeface="Arial" panose="020B0604020202020204" pitchFamily="34" charset="0"/>
              <a:buChar char="•"/>
            </a:pPr>
            <a:r>
              <a:rPr lang="en-US" dirty="0" smtClean="0"/>
              <a:t>Debit the Game Amount value.</a:t>
            </a:r>
          </a:p>
          <a:p>
            <a:pPr marL="742950" lvl="1" indent="-285750">
              <a:buFont typeface="Arial" panose="020B0604020202020204" pitchFamily="34" charset="0"/>
              <a:buChar char="•"/>
            </a:pPr>
            <a:r>
              <a:rPr lang="en-US" dirty="0" smtClean="0"/>
              <a:t>Else Leave it.</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Betting User</a:t>
            </a:r>
          </a:p>
          <a:p>
            <a:pPr marL="742950" lvl="1" indent="-285750">
              <a:buFont typeface="Arial" panose="020B0604020202020204" pitchFamily="34" charset="0"/>
              <a:buChar char="•"/>
            </a:pPr>
            <a:r>
              <a:rPr lang="en-US" dirty="0" smtClean="0"/>
              <a:t>Check if chips available</a:t>
            </a:r>
          </a:p>
          <a:p>
            <a:pPr marL="742950" lvl="1" indent="-285750">
              <a:buFont typeface="Arial" panose="020B0604020202020204" pitchFamily="34" charset="0"/>
              <a:buChar char="•"/>
            </a:pPr>
            <a:r>
              <a:rPr lang="en-US" dirty="0" smtClean="0"/>
              <a:t>If Available check if Game betting slots available</a:t>
            </a:r>
          </a:p>
          <a:p>
            <a:pPr marL="742950" lvl="1" indent="-285750">
              <a:buFont typeface="Arial" panose="020B0604020202020204" pitchFamily="34" charset="0"/>
              <a:buChar char="•"/>
            </a:pPr>
            <a:r>
              <a:rPr lang="en-US" dirty="0" smtClean="0"/>
              <a:t>If available Do the betting</a:t>
            </a:r>
          </a:p>
          <a:p>
            <a:pPr marL="742950" lvl="1" indent="-285750">
              <a:buFont typeface="Arial" panose="020B0604020202020204" pitchFamily="34" charset="0"/>
              <a:buChar char="•"/>
            </a:pPr>
            <a:r>
              <a:rPr lang="en-US" dirty="0" smtClean="0"/>
              <a:t>Else notify appropriate.</a:t>
            </a:r>
            <a:endParaRPr lang="en-US" dirty="0"/>
          </a:p>
          <a:p>
            <a:pPr marL="742950" lvl="1" indent="-285750">
              <a:buFont typeface="Arial" panose="020B0604020202020204" pitchFamily="34" charset="0"/>
              <a:buChar char="•"/>
            </a:pPr>
            <a:r>
              <a:rPr lang="en-US" dirty="0" smtClean="0"/>
              <a:t>Credit the Game Betting value.</a:t>
            </a:r>
          </a:p>
          <a:p>
            <a:pPr marL="742950" lvl="1" indent="-285750">
              <a:buFont typeface="Arial" panose="020B0604020202020204" pitchFamily="34" charset="0"/>
              <a:buChar char="•"/>
            </a:pPr>
            <a:r>
              <a:rPr lang="en-US" dirty="0" smtClean="0"/>
              <a:t>Update the bet position.</a:t>
            </a:r>
          </a:p>
          <a:p>
            <a:pPr marL="742950" lvl="1" indent="-285750">
              <a:buFont typeface="Arial" panose="020B0604020202020204" pitchFamily="34" charset="0"/>
              <a:buChar char="•"/>
            </a:pPr>
            <a:r>
              <a:rPr lang="en-US" dirty="0" smtClean="0"/>
              <a:t>Decrease the Game free slots.</a:t>
            </a:r>
            <a:endParaRPr lang="en-US" dirty="0"/>
          </a:p>
        </p:txBody>
      </p:sp>
      <p:sp>
        <p:nvSpPr>
          <p:cNvPr id="3" name="Rectangle 2"/>
          <p:cNvSpPr/>
          <p:nvPr/>
        </p:nvSpPr>
        <p:spPr>
          <a:xfrm>
            <a:off x="2688609" y="204716"/>
            <a:ext cx="6277970" cy="354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Transactions</a:t>
            </a:r>
          </a:p>
        </p:txBody>
      </p:sp>
      <p:sp>
        <p:nvSpPr>
          <p:cNvPr id="4" name="Rectangle 3"/>
          <p:cNvSpPr/>
          <p:nvPr/>
        </p:nvSpPr>
        <p:spPr>
          <a:xfrm>
            <a:off x="6155140" y="682388"/>
            <a:ext cx="5622877" cy="5854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Game Calculations Transactions</a:t>
            </a:r>
          </a:p>
          <a:p>
            <a:endParaRPr lang="en-US" dirty="0" smtClean="0"/>
          </a:p>
          <a:p>
            <a:pPr marL="285750" indent="-285750">
              <a:buFont typeface="Arial" panose="020B0604020202020204" pitchFamily="34" charset="0"/>
              <a:buChar char="•"/>
            </a:pPr>
            <a:r>
              <a:rPr lang="en-US" dirty="0" smtClean="0"/>
              <a:t>Generate the Win positons</a:t>
            </a:r>
          </a:p>
          <a:p>
            <a:pPr marL="742950" lvl="1" indent="-285750">
              <a:buFont typeface="Arial" panose="020B0604020202020204" pitchFamily="34" charset="0"/>
              <a:buChar char="•"/>
            </a:pPr>
            <a:r>
              <a:rPr lang="en-US" dirty="0" smtClean="0"/>
              <a:t>[OwernChips,BetterChips,CurrentAvlSlots,AfterOwnerChips,AfterBetterCips,Comission]</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Betting User</a:t>
            </a:r>
          </a:p>
          <a:p>
            <a:pPr marL="742950" lvl="1" indent="-285750">
              <a:buFont typeface="Arial" panose="020B0604020202020204" pitchFamily="34" charset="0"/>
              <a:buChar char="•"/>
            </a:pPr>
            <a:r>
              <a:rPr lang="en-US" dirty="0"/>
              <a:t>Calculate each better with win positons. If better chips are greater than the bet calculate the commission for extra chips.</a:t>
            </a:r>
            <a:endParaRPr lang="en-US" dirty="0" smtClean="0"/>
          </a:p>
          <a:p>
            <a:pPr marL="742950" lvl="1" indent="-285750">
              <a:buFont typeface="Arial" panose="020B0604020202020204" pitchFamily="34" charset="0"/>
              <a:buChar char="•"/>
            </a:pPr>
            <a:r>
              <a:rPr lang="en-US" dirty="0" smtClean="0"/>
              <a:t>Credit chips if won</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Game </a:t>
            </a:r>
            <a:r>
              <a:rPr lang="en-US" dirty="0" smtClean="0"/>
              <a:t>Owner</a:t>
            </a:r>
          </a:p>
          <a:p>
            <a:pPr marL="742950" lvl="1" indent="-285750">
              <a:buFont typeface="Arial" panose="020B0604020202020204" pitchFamily="34" charset="0"/>
              <a:buChar char="•"/>
            </a:pPr>
            <a:r>
              <a:rPr lang="en-US" dirty="0" smtClean="0"/>
              <a:t>Credit chips if won</a:t>
            </a:r>
          </a:p>
          <a:p>
            <a:pPr marL="742950" lvl="1" indent="-285750">
              <a:buFont typeface="Arial" panose="020B0604020202020204" pitchFamily="34" charset="0"/>
              <a:buChar char="•"/>
            </a:pPr>
            <a:r>
              <a:rPr lang="en-US" dirty="0"/>
              <a:t>Calculate the Owner chips. If owner chips are greater than the Initial game chips calculate the commission.</a:t>
            </a:r>
          </a:p>
        </p:txBody>
      </p:sp>
    </p:spTree>
    <p:extLst>
      <p:ext uri="{BB962C8B-B14F-4D97-AF65-F5344CB8AC3E}">
        <p14:creationId xmlns:p14="http://schemas.microsoft.com/office/powerpoint/2010/main" val="10398056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5528" y="232012"/>
            <a:ext cx="7478973" cy="464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Sockets</a:t>
            </a:r>
          </a:p>
        </p:txBody>
      </p:sp>
      <p:sp>
        <p:nvSpPr>
          <p:cNvPr id="3" name="Rectangle 2"/>
          <p:cNvSpPr/>
          <p:nvPr/>
        </p:nvSpPr>
        <p:spPr>
          <a:xfrm>
            <a:off x="204716" y="1119116"/>
            <a:ext cx="2975212" cy="5008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p>
          <a:p>
            <a:pPr algn="ctr"/>
            <a:endParaRPr lang="en-US" dirty="0" smtClean="0"/>
          </a:p>
          <a:p>
            <a:pPr algn="ctr"/>
            <a:r>
              <a:rPr lang="en-US" dirty="0" smtClean="0"/>
              <a:t>Single Point communication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Chat</a:t>
            </a:r>
          </a:p>
          <a:p>
            <a:pPr marL="285750" indent="-285750">
              <a:buFont typeface="Arial" panose="020B0604020202020204" pitchFamily="34" charset="0"/>
              <a:buChar char="•"/>
            </a:pPr>
            <a:r>
              <a:rPr lang="en-US" dirty="0" smtClean="0"/>
              <a:t>Do Betting</a:t>
            </a:r>
          </a:p>
          <a:p>
            <a:pPr marL="285750" indent="-285750">
              <a:buFont typeface="Arial" panose="020B0604020202020204" pitchFamily="34" charset="0"/>
              <a:buChar char="•"/>
            </a:pPr>
            <a:r>
              <a:rPr lang="en-US" dirty="0" smtClean="0"/>
              <a:t>Receive messages</a:t>
            </a:r>
          </a:p>
          <a:p>
            <a:pPr marL="285750" indent="-285750">
              <a:buFont typeface="Arial" panose="020B0604020202020204" pitchFamily="34" charset="0"/>
              <a:buChar char="•"/>
            </a:pPr>
            <a:r>
              <a:rPr lang="en-US" dirty="0" smtClean="0"/>
              <a:t>Receive Notification</a:t>
            </a:r>
          </a:p>
          <a:p>
            <a:pPr marL="285750" indent="-285750">
              <a:buFont typeface="Arial" panose="020B0604020202020204" pitchFamily="34" charset="0"/>
              <a:buChar char="•"/>
            </a:pPr>
            <a:r>
              <a:rPr lang="en-US" dirty="0" smtClean="0"/>
              <a:t>Receive New Game</a:t>
            </a:r>
          </a:p>
          <a:p>
            <a:pPr marL="285750" indent="-285750">
              <a:buFont typeface="Arial" panose="020B0604020202020204" pitchFamily="34" charset="0"/>
              <a:buChar char="•"/>
            </a:pPr>
            <a:r>
              <a:rPr lang="en-US" dirty="0" smtClean="0"/>
              <a:t>Receive Game Winnings</a:t>
            </a:r>
          </a:p>
          <a:p>
            <a:pPr marL="285750" indent="-285750">
              <a:buFont typeface="Arial" panose="020B0604020202020204" pitchFamily="34" charset="0"/>
              <a:buChar char="•"/>
            </a:pPr>
            <a:r>
              <a:rPr lang="en-US" dirty="0" smtClean="0"/>
              <a:t>Receive Account alerts</a:t>
            </a:r>
          </a:p>
          <a:p>
            <a:pPr marL="285750" indent="-285750">
              <a:buFont typeface="Arial" panose="020B0604020202020204" pitchFamily="34" charset="0"/>
              <a:buChar char="•"/>
            </a:pPr>
            <a:r>
              <a:rPr lang="en-US" dirty="0" smtClean="0"/>
              <a:t>Receive Game Statistics</a:t>
            </a:r>
          </a:p>
          <a:p>
            <a:pPr marL="285750" indent="-285750">
              <a:buFont typeface="Arial" panose="020B0604020202020204" pitchFamily="34" charset="0"/>
              <a:buChar char="•"/>
            </a:pPr>
            <a:r>
              <a:rPr lang="en-US" dirty="0" smtClean="0"/>
              <a:t>Receive Friend Game Bets</a:t>
            </a:r>
          </a:p>
          <a:p>
            <a:pPr marL="285750" indent="-285750">
              <a:buFont typeface="Arial" panose="020B0604020202020204" pitchFamily="34" charset="0"/>
              <a:buChar char="•"/>
            </a:pPr>
            <a:r>
              <a:rPr lang="en-US" dirty="0" smtClean="0"/>
              <a:t>Set Online Status</a:t>
            </a:r>
          </a:p>
          <a:p>
            <a:pPr marL="285750" indent="-285750">
              <a:buFont typeface="Arial" panose="020B0604020202020204" pitchFamily="34" charset="0"/>
              <a:buChar char="•"/>
            </a:pPr>
            <a:r>
              <a:rPr lang="en-US" dirty="0" smtClean="0"/>
              <a:t>Receive Online Status</a:t>
            </a:r>
          </a:p>
          <a:p>
            <a:pPr marL="285750" indent="-285750">
              <a:buFont typeface="Arial" panose="020B0604020202020204" pitchFamily="34" charset="0"/>
              <a:buChar char="•"/>
            </a:pPr>
            <a:endParaRPr lang="en-US" dirty="0" smtClean="0"/>
          </a:p>
        </p:txBody>
      </p:sp>
      <p:sp>
        <p:nvSpPr>
          <p:cNvPr id="4" name="Rectangle 3"/>
          <p:cNvSpPr/>
          <p:nvPr/>
        </p:nvSpPr>
        <p:spPr>
          <a:xfrm>
            <a:off x="3507474" y="900753"/>
            <a:ext cx="7588155" cy="2906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Socket</a:t>
            </a:r>
          </a:p>
          <a:p>
            <a:pPr marL="285750" indent="-285750">
              <a:buFont typeface="Arial" panose="020B0604020202020204" pitchFamily="34" charset="0"/>
              <a:buChar char="•"/>
            </a:pPr>
            <a:r>
              <a:rPr lang="en-US" dirty="0" smtClean="0"/>
              <a:t>Single point Communication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Socket for User  (/User)</a:t>
            </a:r>
          </a:p>
          <a:p>
            <a:pPr marL="742950" lvl="1" indent="-285750">
              <a:buFont typeface="Arial" panose="020B0604020202020204" pitchFamily="34" charset="0"/>
              <a:buChar char="•"/>
            </a:pPr>
            <a:r>
              <a:rPr lang="en-US" dirty="0" smtClean="0"/>
              <a:t>[In Point, Out Point]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Socket for Notification Server (/Server)</a:t>
            </a:r>
          </a:p>
          <a:p>
            <a:pPr marL="742950" lvl="1" indent="-285750">
              <a:buFont typeface="Arial" panose="020B0604020202020204" pitchFamily="34" charset="0"/>
              <a:buChar char="•"/>
            </a:pPr>
            <a:r>
              <a:rPr lang="en-US" dirty="0" smtClean="0"/>
              <a:t>[In Point, Out Point]</a:t>
            </a:r>
            <a:endParaRPr lang="en-US" dirty="0"/>
          </a:p>
        </p:txBody>
      </p:sp>
      <p:sp>
        <p:nvSpPr>
          <p:cNvPr id="5" name="Rectangle 4"/>
          <p:cNvSpPr/>
          <p:nvPr/>
        </p:nvSpPr>
        <p:spPr>
          <a:xfrm>
            <a:off x="3507474" y="4107977"/>
            <a:ext cx="7588155" cy="2169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Notification</a:t>
            </a:r>
            <a:endParaRPr lang="en-US" dirty="0"/>
          </a:p>
          <a:p>
            <a:pPr marL="285750" indent="-285750">
              <a:buFont typeface="Arial" panose="020B0604020202020204" pitchFamily="34" charset="0"/>
              <a:buChar char="•"/>
            </a:pPr>
            <a:r>
              <a:rPr lang="en-US" dirty="0" smtClean="0"/>
              <a:t>Single Point Communication</a:t>
            </a:r>
          </a:p>
          <a:p>
            <a:pPr marL="285750" indent="-285750">
              <a:buFont typeface="Arial" panose="020B0604020202020204" pitchFamily="34" charset="0"/>
              <a:buChar char="•"/>
            </a:pPr>
            <a:endParaRPr lang="en-US" dirty="0" smtClean="0"/>
          </a:p>
        </p:txBody>
      </p:sp>
      <p:sp>
        <p:nvSpPr>
          <p:cNvPr id="6" name="Rectangle 5"/>
          <p:cNvSpPr/>
          <p:nvPr/>
        </p:nvSpPr>
        <p:spPr>
          <a:xfrm>
            <a:off x="7560860" y="900752"/>
            <a:ext cx="3521121" cy="2893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Format:</a:t>
            </a:r>
          </a:p>
          <a:p>
            <a:endParaRPr lang="en-US" dirty="0"/>
          </a:p>
          <a:p>
            <a:r>
              <a:rPr lang="en-US" dirty="0" smtClean="0"/>
              <a:t>{</a:t>
            </a:r>
          </a:p>
          <a:p>
            <a:pPr lvl="1"/>
            <a:r>
              <a:rPr lang="en-US" dirty="0" smtClean="0"/>
              <a:t>Type	: Chat,</a:t>
            </a:r>
          </a:p>
          <a:p>
            <a:pPr lvl="1"/>
            <a:r>
              <a:rPr lang="en-US" dirty="0" smtClean="0"/>
              <a:t>Data	: {……..}</a:t>
            </a:r>
            <a:endParaRPr lang="en-US" dirty="0"/>
          </a:p>
          <a:p>
            <a:r>
              <a:rPr lang="en-US" dirty="0" smtClean="0"/>
              <a:t>}</a:t>
            </a:r>
          </a:p>
          <a:p>
            <a:endParaRPr lang="en-US" dirty="0"/>
          </a:p>
          <a:p>
            <a:pPr marL="285750" indent="-285750">
              <a:buFont typeface="Arial" panose="020B0604020202020204" pitchFamily="34" charset="0"/>
              <a:buChar char="•"/>
            </a:pPr>
            <a:r>
              <a:rPr lang="en-US" dirty="0" smtClean="0"/>
              <a:t>Type: To indicate the Operation</a:t>
            </a:r>
          </a:p>
          <a:p>
            <a:pPr marL="285750" indent="-285750">
              <a:buFont typeface="Arial" panose="020B0604020202020204" pitchFamily="34" charset="0"/>
              <a:buChar char="•"/>
            </a:pPr>
            <a:r>
              <a:rPr lang="en-US" dirty="0" smtClean="0"/>
              <a:t>Data: Actual Data to work.</a:t>
            </a:r>
            <a:endParaRPr lang="en-US" dirty="0"/>
          </a:p>
        </p:txBody>
      </p:sp>
      <p:cxnSp>
        <p:nvCxnSpPr>
          <p:cNvPr id="8" name="Straight Arrow Connector 7"/>
          <p:cNvCxnSpPr>
            <a:stCxn id="3" idx="3"/>
            <a:endCxn id="4" idx="1"/>
          </p:cNvCxnSpPr>
          <p:nvPr/>
        </p:nvCxnSpPr>
        <p:spPr>
          <a:xfrm flipV="1">
            <a:off x="3179928" y="2354238"/>
            <a:ext cx="327546" cy="12692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2"/>
            <a:endCxn id="5" idx="0"/>
          </p:cNvCxnSpPr>
          <p:nvPr/>
        </p:nvCxnSpPr>
        <p:spPr>
          <a:xfrm>
            <a:off x="7301552" y="3807723"/>
            <a:ext cx="0" cy="30025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451678" y="4107977"/>
            <a:ext cx="3630303" cy="2169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Operation:</a:t>
            </a:r>
          </a:p>
          <a:p>
            <a:pPr marL="285750" indent="-285750">
              <a:buFont typeface="Arial" panose="020B0604020202020204" pitchFamily="34" charset="0"/>
              <a:buChar char="•"/>
            </a:pPr>
            <a:r>
              <a:rPr lang="en-US" dirty="0" smtClean="0"/>
              <a:t>New Game Notification</a:t>
            </a:r>
          </a:p>
          <a:p>
            <a:pPr marL="285750" indent="-285750">
              <a:buFont typeface="Arial" panose="020B0604020202020204" pitchFamily="34" charset="0"/>
              <a:buChar char="•"/>
            </a:pPr>
            <a:r>
              <a:rPr lang="en-US" dirty="0" smtClean="0"/>
              <a:t>Game winning Positon</a:t>
            </a:r>
          </a:p>
          <a:p>
            <a:pPr marL="285750" indent="-285750">
              <a:buFont typeface="Arial" panose="020B0604020202020204" pitchFamily="34" charset="0"/>
              <a:buChar char="•"/>
            </a:pPr>
            <a:r>
              <a:rPr lang="en-US" dirty="0" smtClean="0"/>
              <a:t>New Notification</a:t>
            </a:r>
          </a:p>
          <a:p>
            <a:pPr marL="285750" indent="-285750">
              <a:buFont typeface="Arial" panose="020B0604020202020204" pitchFamily="34" charset="0"/>
              <a:buChar char="•"/>
            </a:pPr>
            <a:r>
              <a:rPr lang="en-US" dirty="0" smtClean="0"/>
              <a:t>Account Alerts</a:t>
            </a:r>
          </a:p>
          <a:p>
            <a:pPr marL="285750" indent="-285750">
              <a:buFont typeface="Arial" panose="020B0604020202020204" pitchFamily="34" charset="0"/>
              <a:buChar char="•"/>
            </a:pPr>
            <a:r>
              <a:rPr lang="en-US" dirty="0" smtClean="0"/>
              <a:t>Friend Game Battings</a:t>
            </a:r>
          </a:p>
          <a:p>
            <a:pPr marL="285750" indent="-285750">
              <a:buFont typeface="Arial" panose="020B0604020202020204" pitchFamily="34" charset="0"/>
              <a:buChar char="•"/>
            </a:pPr>
            <a:r>
              <a:rPr lang="en-US" dirty="0" smtClean="0"/>
              <a:t>Send Live Game Statistics</a:t>
            </a:r>
            <a:endParaRPr lang="en-US" dirty="0"/>
          </a:p>
        </p:txBody>
      </p:sp>
    </p:spTree>
    <p:extLst>
      <p:ext uri="{BB962C8B-B14F-4D97-AF65-F5344CB8AC3E}">
        <p14:creationId xmlns:p14="http://schemas.microsoft.com/office/powerpoint/2010/main" val="2128135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8185" y="193183"/>
            <a:ext cx="3309870" cy="1764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endParaRPr lang="en-US" dirty="0" smtClean="0"/>
          </a:p>
          <a:p>
            <a:pPr algn="ctr"/>
            <a:r>
              <a:rPr lang="en-US" dirty="0" smtClean="0"/>
              <a:t>Each Game has</a:t>
            </a:r>
          </a:p>
          <a:p>
            <a:pPr algn="ctr"/>
            <a:endParaRPr lang="en-US" dirty="0"/>
          </a:p>
          <a:p>
            <a:pPr marL="342900" indent="-342900">
              <a:buFont typeface="+mj-lt"/>
              <a:buAutoNum type="arabicPeriod"/>
            </a:pPr>
            <a:r>
              <a:rPr lang="en-US" dirty="0" smtClean="0"/>
              <a:t>Games which we Support</a:t>
            </a:r>
          </a:p>
          <a:p>
            <a:pPr marL="342900" indent="-342900">
              <a:buFont typeface="+mj-lt"/>
              <a:buAutoNum type="arabicPeriod"/>
            </a:pPr>
            <a:r>
              <a:rPr lang="en-US" dirty="0" smtClean="0"/>
              <a:t>Current Running Games</a:t>
            </a:r>
          </a:p>
          <a:p>
            <a:pPr marL="342900" indent="-342900">
              <a:buFont typeface="+mj-lt"/>
              <a:buAutoNum type="arabicPeriod"/>
            </a:pPr>
            <a:r>
              <a:rPr lang="en-US" dirty="0" smtClean="0"/>
              <a:t>Betting's</a:t>
            </a:r>
          </a:p>
        </p:txBody>
      </p:sp>
      <p:sp>
        <p:nvSpPr>
          <p:cNvPr id="4" name="Rectangle 3"/>
          <p:cNvSpPr/>
          <p:nvPr/>
        </p:nvSpPr>
        <p:spPr>
          <a:xfrm>
            <a:off x="618185" y="2057400"/>
            <a:ext cx="3309870" cy="2279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Games List</a:t>
            </a:r>
          </a:p>
          <a:p>
            <a:pPr algn="ctr"/>
            <a:endParaRPr lang="en-US" dirty="0"/>
          </a:p>
          <a:p>
            <a:pPr marL="342900" indent="-342900">
              <a:buFont typeface="+mj-lt"/>
              <a:buAutoNum type="arabicPeriod"/>
            </a:pPr>
            <a:r>
              <a:rPr lang="en-US" dirty="0" smtClean="0"/>
              <a:t>Sequence ID</a:t>
            </a:r>
          </a:p>
          <a:p>
            <a:pPr marL="342900" indent="-342900">
              <a:buFont typeface="+mj-lt"/>
              <a:buAutoNum type="arabicPeriod"/>
            </a:pPr>
            <a:r>
              <a:rPr lang="en-US" dirty="0" smtClean="0"/>
              <a:t>Game Name</a:t>
            </a:r>
          </a:p>
          <a:p>
            <a:pPr marL="342900" indent="-342900">
              <a:buFont typeface="+mj-lt"/>
              <a:buAutoNum type="arabicPeriod"/>
            </a:pPr>
            <a:r>
              <a:rPr lang="en-US" dirty="0" smtClean="0"/>
              <a:t>Positions</a:t>
            </a:r>
          </a:p>
          <a:p>
            <a:pPr marL="342900" indent="-342900">
              <a:buFont typeface="+mj-lt"/>
              <a:buAutoNum type="arabicPeriod"/>
            </a:pPr>
            <a:r>
              <a:rPr lang="en-US" dirty="0" smtClean="0"/>
              <a:t>Status</a:t>
            </a:r>
          </a:p>
          <a:p>
            <a:pPr marL="342900" indent="-342900">
              <a:buFont typeface="+mj-lt"/>
              <a:buAutoNum type="arabicPeriod"/>
            </a:pPr>
            <a:r>
              <a:rPr lang="en-US" dirty="0" smtClean="0"/>
              <a:t>Game Commission</a:t>
            </a:r>
          </a:p>
          <a:p>
            <a:pPr marL="342900" indent="-342900">
              <a:buFont typeface="+mj-lt"/>
              <a:buAutoNum type="arabicPeriod"/>
            </a:pPr>
            <a:endParaRPr lang="en-US" dirty="0" smtClean="0"/>
          </a:p>
        </p:txBody>
      </p:sp>
      <p:sp>
        <p:nvSpPr>
          <p:cNvPr id="5" name="Rectangle 4"/>
          <p:cNvSpPr/>
          <p:nvPr/>
        </p:nvSpPr>
        <p:spPr>
          <a:xfrm>
            <a:off x="4552681" y="193183"/>
            <a:ext cx="3168203" cy="3953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Current Running Games</a:t>
            </a:r>
          </a:p>
          <a:p>
            <a:pPr algn="ctr"/>
            <a:endParaRPr lang="en-US" sz="1600" dirty="0" smtClean="0"/>
          </a:p>
          <a:p>
            <a:pPr marL="342900" indent="-342900">
              <a:buFont typeface="+mj-lt"/>
              <a:buAutoNum type="arabicPeriod"/>
            </a:pPr>
            <a:r>
              <a:rPr lang="en-US" sz="1600" dirty="0" smtClean="0"/>
              <a:t>Sequence ID</a:t>
            </a:r>
          </a:p>
          <a:p>
            <a:pPr marL="342900" indent="-342900">
              <a:buFont typeface="+mj-lt"/>
              <a:buAutoNum type="arabicPeriod"/>
            </a:pPr>
            <a:r>
              <a:rPr lang="en-US" sz="1600" dirty="0" smtClean="0"/>
              <a:t>Game ID</a:t>
            </a:r>
          </a:p>
          <a:p>
            <a:pPr marL="342900" indent="-342900">
              <a:buFont typeface="+mj-lt"/>
              <a:buAutoNum type="arabicPeriod"/>
            </a:pPr>
            <a:r>
              <a:rPr lang="en-US" sz="1600" dirty="0" smtClean="0"/>
              <a:t>Games List ID [FK]</a:t>
            </a:r>
          </a:p>
          <a:p>
            <a:pPr marL="342900" indent="-342900">
              <a:buFont typeface="+mj-lt"/>
              <a:buAutoNum type="arabicPeriod"/>
            </a:pPr>
            <a:r>
              <a:rPr lang="en-US" sz="1600" dirty="0" smtClean="0"/>
              <a:t>Owner</a:t>
            </a:r>
          </a:p>
          <a:p>
            <a:pPr marL="342900" indent="-342900">
              <a:buFont typeface="+mj-lt"/>
              <a:buAutoNum type="arabicPeriod"/>
            </a:pPr>
            <a:r>
              <a:rPr lang="en-US" sz="1600" dirty="0" smtClean="0"/>
              <a:t>Started ON</a:t>
            </a:r>
          </a:p>
          <a:p>
            <a:pPr marL="342900" indent="-342900">
              <a:buFont typeface="+mj-lt"/>
              <a:buAutoNum type="arabicPeriod"/>
            </a:pPr>
            <a:r>
              <a:rPr lang="en-US" sz="1600" dirty="0" smtClean="0"/>
              <a:t>Ended On</a:t>
            </a:r>
          </a:p>
          <a:p>
            <a:pPr marL="342900" indent="-342900">
              <a:buFont typeface="+mj-lt"/>
              <a:buAutoNum type="arabicPeriod"/>
            </a:pPr>
            <a:r>
              <a:rPr lang="en-US" sz="1600" dirty="0" smtClean="0"/>
              <a:t>Status</a:t>
            </a:r>
          </a:p>
          <a:p>
            <a:pPr marL="342900" indent="-342900">
              <a:buFont typeface="+mj-lt"/>
              <a:buAutoNum type="arabicPeriod"/>
            </a:pPr>
            <a:r>
              <a:rPr lang="en-US" sz="1600" dirty="0" smtClean="0"/>
              <a:t>Owner Chips</a:t>
            </a:r>
          </a:p>
          <a:p>
            <a:pPr marL="342900" indent="-342900">
              <a:buFont typeface="+mj-lt"/>
              <a:buAutoNum type="arabicPeriod"/>
            </a:pPr>
            <a:r>
              <a:rPr lang="en-US" sz="1600" dirty="0" smtClean="0"/>
              <a:t>Remaining slots</a:t>
            </a:r>
          </a:p>
          <a:p>
            <a:pPr marL="342900" indent="-342900">
              <a:buFont typeface="+mj-lt"/>
              <a:buAutoNum type="arabicPeriod"/>
            </a:pPr>
            <a:r>
              <a:rPr lang="en-US" sz="1600" smtClean="0"/>
              <a:t>Betting's </a:t>
            </a:r>
            <a:r>
              <a:rPr lang="en-US" sz="1600" dirty="0" smtClean="0"/>
              <a:t>Chips</a:t>
            </a:r>
          </a:p>
          <a:p>
            <a:pPr marL="342900" indent="-342900">
              <a:buFont typeface="+mj-lt"/>
              <a:buAutoNum type="arabicPeriod"/>
            </a:pPr>
            <a:r>
              <a:rPr lang="en-US" sz="1600" dirty="0" smtClean="0"/>
              <a:t>Owner Winnings</a:t>
            </a:r>
          </a:p>
          <a:p>
            <a:pPr marL="342900" indent="-342900">
              <a:buFont typeface="+mj-lt"/>
              <a:buAutoNum type="arabicPeriod"/>
            </a:pPr>
            <a:r>
              <a:rPr lang="en-US" sz="1600" dirty="0" smtClean="0"/>
              <a:t>Commission</a:t>
            </a:r>
          </a:p>
          <a:p>
            <a:pPr marL="342900" indent="-342900">
              <a:buFont typeface="+mj-lt"/>
              <a:buAutoNum type="arabicPeriod"/>
            </a:pPr>
            <a:r>
              <a:rPr lang="en-US" sz="1600" dirty="0" smtClean="0"/>
              <a:t>Game End Status [Json]</a:t>
            </a:r>
          </a:p>
        </p:txBody>
      </p:sp>
      <p:sp>
        <p:nvSpPr>
          <p:cNvPr id="6" name="Rectangle 5"/>
          <p:cNvSpPr/>
          <p:nvPr/>
        </p:nvSpPr>
        <p:spPr>
          <a:xfrm>
            <a:off x="4552681" y="4282224"/>
            <a:ext cx="3168203" cy="2485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 Battings</a:t>
            </a:r>
          </a:p>
          <a:p>
            <a:pPr algn="ctr"/>
            <a:endParaRPr lang="en-US" dirty="0" smtClean="0"/>
          </a:p>
          <a:p>
            <a:pPr marL="342900" indent="-342900">
              <a:buFont typeface="+mj-lt"/>
              <a:buAutoNum type="arabicPeriod"/>
            </a:pPr>
            <a:r>
              <a:rPr lang="en-US" dirty="0" smtClean="0"/>
              <a:t>Game ID   [FK]</a:t>
            </a:r>
          </a:p>
          <a:p>
            <a:pPr marL="342900" indent="-342900">
              <a:buFont typeface="+mj-lt"/>
              <a:buAutoNum type="arabicPeriod"/>
            </a:pPr>
            <a:r>
              <a:rPr lang="en-US" dirty="0" smtClean="0"/>
              <a:t>Better ID</a:t>
            </a:r>
          </a:p>
          <a:p>
            <a:pPr marL="342900" indent="-342900">
              <a:buFont typeface="+mj-lt"/>
              <a:buAutoNum type="arabicPeriod"/>
            </a:pPr>
            <a:r>
              <a:rPr lang="en-US" dirty="0" smtClean="0"/>
              <a:t>Bet Position 1</a:t>
            </a:r>
          </a:p>
          <a:p>
            <a:pPr marL="342900" indent="-342900">
              <a:buFont typeface="+mj-lt"/>
              <a:buAutoNum type="arabicPeriod"/>
            </a:pPr>
            <a:r>
              <a:rPr lang="en-US" dirty="0" smtClean="0"/>
              <a:t>Bet Position 2</a:t>
            </a:r>
          </a:p>
          <a:p>
            <a:pPr marL="342900" indent="-342900">
              <a:buFont typeface="+mj-lt"/>
              <a:buAutoNum type="arabicPeriod"/>
            </a:pPr>
            <a:r>
              <a:rPr lang="en-US" dirty="0" smtClean="0"/>
              <a:t>Bet Chips</a:t>
            </a:r>
          </a:p>
          <a:p>
            <a:pPr marL="342900" indent="-342900">
              <a:buFont typeface="+mj-lt"/>
              <a:buAutoNum type="arabicPeriod"/>
            </a:pPr>
            <a:r>
              <a:rPr lang="en-US" dirty="0" smtClean="0"/>
              <a:t>Won Chips</a:t>
            </a:r>
          </a:p>
          <a:p>
            <a:pPr marL="342900" indent="-342900">
              <a:buFont typeface="+mj-lt"/>
              <a:buAutoNum type="arabicPeriod"/>
            </a:pPr>
            <a:r>
              <a:rPr lang="en-US" dirty="0" smtClean="0"/>
              <a:t>Commission Chips</a:t>
            </a:r>
          </a:p>
        </p:txBody>
      </p:sp>
      <p:sp>
        <p:nvSpPr>
          <p:cNvPr id="7" name="Rectangle 6"/>
          <p:cNvSpPr/>
          <p:nvPr/>
        </p:nvSpPr>
        <p:spPr>
          <a:xfrm>
            <a:off x="8345510" y="193183"/>
            <a:ext cx="3245476" cy="2485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Free Chips</a:t>
            </a:r>
          </a:p>
          <a:p>
            <a:pPr algn="ctr"/>
            <a:endParaRPr lang="en-US" dirty="0"/>
          </a:p>
          <a:p>
            <a:pPr marL="342900" indent="-342900">
              <a:buFont typeface="+mj-lt"/>
              <a:buAutoNum type="arabicPeriod"/>
            </a:pPr>
            <a:r>
              <a:rPr lang="en-US" dirty="0" smtClean="0"/>
              <a:t>User ID</a:t>
            </a:r>
          </a:p>
          <a:p>
            <a:pPr marL="342900" indent="-342900">
              <a:buFont typeface="+mj-lt"/>
              <a:buAutoNum type="arabicPeriod"/>
            </a:pPr>
            <a:r>
              <a:rPr lang="en-US" dirty="0" smtClean="0"/>
              <a:t>Available Chips</a:t>
            </a:r>
          </a:p>
          <a:p>
            <a:pPr marL="342900" indent="-342900">
              <a:buFont typeface="+mj-lt"/>
              <a:buAutoNum type="arabicPeriod"/>
            </a:pPr>
            <a:endParaRPr lang="en-US" dirty="0"/>
          </a:p>
        </p:txBody>
      </p:sp>
      <p:sp>
        <p:nvSpPr>
          <p:cNvPr id="8" name="Rectangle 7"/>
          <p:cNvSpPr/>
          <p:nvPr/>
        </p:nvSpPr>
        <p:spPr>
          <a:xfrm>
            <a:off x="8345510" y="4282224"/>
            <a:ext cx="3245476" cy="2485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Real Chips</a:t>
            </a:r>
          </a:p>
          <a:p>
            <a:pPr algn="ctr"/>
            <a:endParaRPr lang="en-US" dirty="0"/>
          </a:p>
          <a:p>
            <a:pPr marL="342900" indent="-342900">
              <a:buFont typeface="+mj-lt"/>
              <a:buAutoNum type="arabicPeriod"/>
            </a:pPr>
            <a:r>
              <a:rPr lang="en-US" dirty="0" smtClean="0"/>
              <a:t>User ID</a:t>
            </a:r>
          </a:p>
          <a:p>
            <a:pPr marL="342900" indent="-342900">
              <a:buFont typeface="+mj-lt"/>
              <a:buAutoNum type="arabicPeriod"/>
            </a:pPr>
            <a:r>
              <a:rPr lang="en-US" dirty="0" smtClean="0"/>
              <a:t>Available Chips</a:t>
            </a:r>
          </a:p>
          <a:p>
            <a:pPr marL="342900" indent="-342900">
              <a:buFont typeface="+mj-lt"/>
              <a:buAutoNum type="arabicPeriod"/>
            </a:pPr>
            <a:endParaRPr lang="en-US" dirty="0"/>
          </a:p>
        </p:txBody>
      </p:sp>
    </p:spTree>
    <p:extLst>
      <p:ext uri="{BB962C8B-B14F-4D97-AF65-F5344CB8AC3E}">
        <p14:creationId xmlns:p14="http://schemas.microsoft.com/office/powerpoint/2010/main" val="2922295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US"/>
          </a:p>
        </p:txBody>
      </p:sp>
      <p:sp>
        <p:nvSpPr>
          <p:cNvPr id="10" name="Content Placeholder 9"/>
          <p:cNvSpPr>
            <a:spLocks noGrp="1"/>
          </p:cNvSpPr>
          <p:nvPr>
            <p:ph idx="1"/>
          </p:nvPr>
        </p:nvSpPr>
        <p:spPr/>
        <p:txBody>
          <a:bodyPr/>
          <a:lstStyle/>
          <a:p>
            <a:r>
              <a:rPr lang="en-US" dirty="0" smtClean="0"/>
              <a:t>Game start notifications</a:t>
            </a:r>
          </a:p>
          <a:p>
            <a:r>
              <a:rPr lang="en-US" dirty="0" smtClean="0"/>
              <a:t>Game end notifications</a:t>
            </a:r>
          </a:p>
          <a:p>
            <a:r>
              <a:rPr lang="en-US" dirty="0" smtClean="0"/>
              <a:t>Games which are playing by friends</a:t>
            </a:r>
          </a:p>
          <a:p>
            <a:r>
              <a:rPr lang="en-US" dirty="0" smtClean="0"/>
              <a:t>Game Calculation details</a:t>
            </a:r>
          </a:p>
          <a:p>
            <a:r>
              <a:rPr lang="en-US" dirty="0" smtClean="0"/>
              <a:t>Game Live statistics.</a:t>
            </a:r>
          </a:p>
          <a:p>
            <a:endParaRPr lang="en-US" dirty="0"/>
          </a:p>
        </p:txBody>
      </p:sp>
    </p:spTree>
    <p:extLst>
      <p:ext uri="{BB962C8B-B14F-4D97-AF65-F5344CB8AC3E}">
        <p14:creationId xmlns:p14="http://schemas.microsoft.com/office/powerpoint/2010/main" val="2372113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3037" y="184061"/>
            <a:ext cx="2240924" cy="1210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A</a:t>
            </a:r>
          </a:p>
          <a:p>
            <a:pPr algn="ctr"/>
            <a:r>
              <a:rPr lang="en-US" dirty="0" smtClean="0"/>
              <a:t>Socket 1</a:t>
            </a:r>
          </a:p>
        </p:txBody>
      </p:sp>
      <p:sp>
        <p:nvSpPr>
          <p:cNvPr id="3" name="Rectangle 2"/>
          <p:cNvSpPr/>
          <p:nvPr/>
        </p:nvSpPr>
        <p:spPr>
          <a:xfrm>
            <a:off x="953037" y="1813775"/>
            <a:ext cx="2240924" cy="1210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A</a:t>
            </a:r>
          </a:p>
          <a:p>
            <a:pPr algn="ctr"/>
            <a:r>
              <a:rPr lang="en-US" dirty="0" smtClean="0"/>
              <a:t>Socket 2</a:t>
            </a:r>
          </a:p>
        </p:txBody>
      </p:sp>
      <p:sp>
        <p:nvSpPr>
          <p:cNvPr id="4" name="Rectangle 3"/>
          <p:cNvSpPr/>
          <p:nvPr/>
        </p:nvSpPr>
        <p:spPr>
          <a:xfrm>
            <a:off x="953037" y="3707505"/>
            <a:ext cx="2240924" cy="1210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B</a:t>
            </a:r>
          </a:p>
          <a:p>
            <a:pPr algn="ctr"/>
            <a:r>
              <a:rPr lang="en-US" dirty="0" smtClean="0"/>
              <a:t>Socket 1</a:t>
            </a:r>
          </a:p>
        </p:txBody>
      </p:sp>
      <p:sp>
        <p:nvSpPr>
          <p:cNvPr id="6" name="Rectangle 5"/>
          <p:cNvSpPr/>
          <p:nvPr/>
        </p:nvSpPr>
        <p:spPr>
          <a:xfrm>
            <a:off x="953037" y="5305022"/>
            <a:ext cx="2240924" cy="1210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B</a:t>
            </a:r>
          </a:p>
          <a:p>
            <a:pPr algn="ctr"/>
            <a:r>
              <a:rPr lang="en-US" dirty="0" smtClean="0"/>
              <a:t>Socket 2</a:t>
            </a:r>
          </a:p>
        </p:txBody>
      </p:sp>
      <p:sp>
        <p:nvSpPr>
          <p:cNvPr id="7" name="Rectangle 6"/>
          <p:cNvSpPr/>
          <p:nvPr/>
        </p:nvSpPr>
        <p:spPr>
          <a:xfrm>
            <a:off x="7421450" y="1577900"/>
            <a:ext cx="2060619" cy="927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Socket Server</a:t>
            </a:r>
          </a:p>
        </p:txBody>
      </p:sp>
      <p:sp>
        <p:nvSpPr>
          <p:cNvPr id="8" name="Rectangle 7"/>
          <p:cNvSpPr/>
          <p:nvPr/>
        </p:nvSpPr>
        <p:spPr>
          <a:xfrm>
            <a:off x="9397626" y="5728241"/>
            <a:ext cx="2356834" cy="1041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Notification Server</a:t>
            </a:r>
          </a:p>
          <a:p>
            <a:pPr algn="ctr"/>
            <a:r>
              <a:rPr lang="en-US" dirty="0" smtClean="0"/>
              <a:t>[Acts as Admin User]</a:t>
            </a:r>
          </a:p>
        </p:txBody>
      </p:sp>
      <p:sp>
        <p:nvSpPr>
          <p:cNvPr id="13" name="TextBox 12"/>
          <p:cNvSpPr txBox="1"/>
          <p:nvPr/>
        </p:nvSpPr>
        <p:spPr>
          <a:xfrm>
            <a:off x="5228823" y="425003"/>
            <a:ext cx="2117118" cy="369332"/>
          </a:xfrm>
          <a:prstGeom prst="rect">
            <a:avLst/>
          </a:prstGeom>
          <a:noFill/>
        </p:spPr>
        <p:txBody>
          <a:bodyPr wrap="none" rtlCol="0">
            <a:spAutoFit/>
          </a:bodyPr>
          <a:lstStyle/>
          <a:p>
            <a:r>
              <a:rPr lang="en-US" dirty="0" smtClean="0"/>
              <a:t>1. Create New Game</a:t>
            </a:r>
            <a:endParaRPr lang="en-US" dirty="0"/>
          </a:p>
        </p:txBody>
      </p:sp>
      <p:sp>
        <p:nvSpPr>
          <p:cNvPr id="20" name="TextBox 19"/>
          <p:cNvSpPr txBox="1"/>
          <p:nvPr/>
        </p:nvSpPr>
        <p:spPr>
          <a:xfrm>
            <a:off x="4106492" y="1795371"/>
            <a:ext cx="3867052" cy="369332"/>
          </a:xfrm>
          <a:prstGeom prst="rect">
            <a:avLst/>
          </a:prstGeom>
          <a:noFill/>
        </p:spPr>
        <p:txBody>
          <a:bodyPr wrap="square" rtlCol="0">
            <a:spAutoFit/>
          </a:bodyPr>
          <a:lstStyle/>
          <a:p>
            <a:r>
              <a:rPr lang="en-US" dirty="0" smtClean="0"/>
              <a:t>2. Send Game creation to 2 sock</a:t>
            </a:r>
            <a:endParaRPr lang="en-US" dirty="0"/>
          </a:p>
        </p:txBody>
      </p:sp>
      <p:sp>
        <p:nvSpPr>
          <p:cNvPr id="26" name="TextBox 25"/>
          <p:cNvSpPr txBox="1"/>
          <p:nvPr/>
        </p:nvSpPr>
        <p:spPr>
          <a:xfrm>
            <a:off x="8889640" y="4863123"/>
            <a:ext cx="2117118" cy="369332"/>
          </a:xfrm>
          <a:prstGeom prst="rect">
            <a:avLst/>
          </a:prstGeom>
          <a:noFill/>
        </p:spPr>
        <p:txBody>
          <a:bodyPr wrap="none" rtlCol="0">
            <a:spAutoFit/>
          </a:bodyPr>
          <a:lstStyle/>
          <a:p>
            <a:r>
              <a:rPr lang="en-US" dirty="0" smtClean="0"/>
              <a:t>1. Create New Game</a:t>
            </a:r>
            <a:endParaRPr lang="en-US" dirty="0"/>
          </a:p>
        </p:txBody>
      </p:sp>
      <p:sp>
        <p:nvSpPr>
          <p:cNvPr id="35" name="TextBox 34"/>
          <p:cNvSpPr txBox="1"/>
          <p:nvPr/>
        </p:nvSpPr>
        <p:spPr>
          <a:xfrm>
            <a:off x="3820027" y="3731728"/>
            <a:ext cx="4631733" cy="923330"/>
          </a:xfrm>
          <a:prstGeom prst="rect">
            <a:avLst/>
          </a:prstGeom>
          <a:noFill/>
        </p:spPr>
        <p:txBody>
          <a:bodyPr wrap="square" rtlCol="0">
            <a:spAutoFit/>
          </a:bodyPr>
          <a:lstStyle/>
          <a:p>
            <a:r>
              <a:rPr lang="en-US" dirty="0" smtClean="0"/>
              <a:t>3. New Game available notification to all the users who are in Game room.</a:t>
            </a:r>
          </a:p>
          <a:p>
            <a:endParaRPr lang="en-US" dirty="0"/>
          </a:p>
        </p:txBody>
      </p:sp>
      <p:sp>
        <p:nvSpPr>
          <p:cNvPr id="36" name="Rectangle 35"/>
          <p:cNvSpPr/>
          <p:nvPr/>
        </p:nvSpPr>
        <p:spPr>
          <a:xfrm>
            <a:off x="9881314" y="126693"/>
            <a:ext cx="2141564" cy="3821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Creates Room for Each Game.</a:t>
            </a:r>
          </a:p>
          <a:p>
            <a:endParaRPr lang="en-US" dirty="0" smtClean="0"/>
          </a:p>
          <a:p>
            <a:r>
              <a:rPr lang="en-US" dirty="0" smtClean="0"/>
              <a:t>Push user to Game Room to update Instant Notifications.</a:t>
            </a:r>
          </a:p>
          <a:p>
            <a:endParaRPr lang="en-US" dirty="0"/>
          </a:p>
          <a:p>
            <a:r>
              <a:rPr lang="en-US" dirty="0"/>
              <a:t>The users are automatically added to the room based on User friends, Same locality, Friend friends, etc.</a:t>
            </a:r>
          </a:p>
          <a:p>
            <a:endParaRPr lang="en-US" dirty="0"/>
          </a:p>
        </p:txBody>
      </p:sp>
      <p:cxnSp>
        <p:nvCxnSpPr>
          <p:cNvPr id="44" name="Straight Arrow Connector 43"/>
          <p:cNvCxnSpPr>
            <a:stCxn id="8" idx="0"/>
            <a:endCxn id="7" idx="2"/>
          </p:cNvCxnSpPr>
          <p:nvPr/>
        </p:nvCxnSpPr>
        <p:spPr>
          <a:xfrm flipH="1" flipV="1">
            <a:off x="8451760" y="2505179"/>
            <a:ext cx="2124283" cy="3223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7" idx="2"/>
            <a:endCxn id="4" idx="3"/>
          </p:cNvCxnSpPr>
          <p:nvPr/>
        </p:nvCxnSpPr>
        <p:spPr>
          <a:xfrm flipH="1">
            <a:off x="3193961" y="2505179"/>
            <a:ext cx="5257799" cy="1807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 idx="3"/>
            <a:endCxn id="7" idx="0"/>
          </p:cNvCxnSpPr>
          <p:nvPr/>
        </p:nvCxnSpPr>
        <p:spPr>
          <a:xfrm>
            <a:off x="3193961" y="789368"/>
            <a:ext cx="5257799" cy="78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7" idx="1"/>
            <a:endCxn id="2" idx="3"/>
          </p:cNvCxnSpPr>
          <p:nvPr/>
        </p:nvCxnSpPr>
        <p:spPr>
          <a:xfrm flipH="1" flipV="1">
            <a:off x="3193961" y="789368"/>
            <a:ext cx="4227489" cy="1252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7" idx="1"/>
            <a:endCxn id="3" idx="3"/>
          </p:cNvCxnSpPr>
          <p:nvPr/>
        </p:nvCxnSpPr>
        <p:spPr>
          <a:xfrm flipH="1">
            <a:off x="3193961" y="2041540"/>
            <a:ext cx="4227489" cy="377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7" idx="2"/>
            <a:endCxn id="6" idx="3"/>
          </p:cNvCxnSpPr>
          <p:nvPr/>
        </p:nvCxnSpPr>
        <p:spPr>
          <a:xfrm flipH="1">
            <a:off x="3193961" y="2505179"/>
            <a:ext cx="5257799" cy="3405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36" idx="1"/>
          </p:cNvCxnSpPr>
          <p:nvPr/>
        </p:nvCxnSpPr>
        <p:spPr>
          <a:xfrm flipV="1">
            <a:off x="9482069" y="2037465"/>
            <a:ext cx="399245" cy="40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683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3037" y="184061"/>
            <a:ext cx="2240924" cy="1210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A</a:t>
            </a:r>
          </a:p>
          <a:p>
            <a:pPr algn="ctr"/>
            <a:r>
              <a:rPr lang="en-US" dirty="0" smtClean="0"/>
              <a:t>Socket 1</a:t>
            </a:r>
          </a:p>
        </p:txBody>
      </p:sp>
      <p:sp>
        <p:nvSpPr>
          <p:cNvPr id="3" name="Rectangle 2"/>
          <p:cNvSpPr/>
          <p:nvPr/>
        </p:nvSpPr>
        <p:spPr>
          <a:xfrm>
            <a:off x="953037" y="1813775"/>
            <a:ext cx="2240924" cy="1210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A</a:t>
            </a:r>
          </a:p>
          <a:p>
            <a:pPr algn="ctr"/>
            <a:r>
              <a:rPr lang="en-US" dirty="0" smtClean="0"/>
              <a:t>Socket 2</a:t>
            </a:r>
          </a:p>
        </p:txBody>
      </p:sp>
      <p:sp>
        <p:nvSpPr>
          <p:cNvPr id="4" name="Rectangle 3"/>
          <p:cNvSpPr/>
          <p:nvPr/>
        </p:nvSpPr>
        <p:spPr>
          <a:xfrm>
            <a:off x="953037" y="3707505"/>
            <a:ext cx="2240924" cy="1210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B</a:t>
            </a:r>
          </a:p>
          <a:p>
            <a:pPr algn="ctr"/>
            <a:r>
              <a:rPr lang="en-US" dirty="0" smtClean="0"/>
              <a:t>Socket 1</a:t>
            </a:r>
          </a:p>
        </p:txBody>
      </p:sp>
      <p:sp>
        <p:nvSpPr>
          <p:cNvPr id="5" name="Rectangle 4"/>
          <p:cNvSpPr/>
          <p:nvPr/>
        </p:nvSpPr>
        <p:spPr>
          <a:xfrm>
            <a:off x="953037" y="5305022"/>
            <a:ext cx="2240924" cy="1210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B</a:t>
            </a:r>
          </a:p>
          <a:p>
            <a:pPr algn="ctr"/>
            <a:r>
              <a:rPr lang="en-US" dirty="0" smtClean="0"/>
              <a:t>Socket 2</a:t>
            </a:r>
          </a:p>
        </p:txBody>
      </p:sp>
      <p:sp>
        <p:nvSpPr>
          <p:cNvPr id="6" name="Rectangle 5"/>
          <p:cNvSpPr/>
          <p:nvPr/>
        </p:nvSpPr>
        <p:spPr>
          <a:xfrm>
            <a:off x="7640390" y="1573826"/>
            <a:ext cx="2060619" cy="927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Socket Server</a:t>
            </a:r>
          </a:p>
        </p:txBody>
      </p:sp>
      <p:sp>
        <p:nvSpPr>
          <p:cNvPr id="7" name="Rectangle 6"/>
          <p:cNvSpPr/>
          <p:nvPr/>
        </p:nvSpPr>
        <p:spPr>
          <a:xfrm>
            <a:off x="9185852" y="5474057"/>
            <a:ext cx="2356834" cy="1041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Notification Server</a:t>
            </a:r>
          </a:p>
          <a:p>
            <a:pPr algn="ctr"/>
            <a:r>
              <a:rPr lang="en-US" dirty="0" smtClean="0"/>
              <a:t>[Acts as Admin User]</a:t>
            </a:r>
          </a:p>
        </p:txBody>
      </p:sp>
      <p:sp>
        <p:nvSpPr>
          <p:cNvPr id="8" name="TextBox 7"/>
          <p:cNvSpPr txBox="1"/>
          <p:nvPr/>
        </p:nvSpPr>
        <p:spPr>
          <a:xfrm>
            <a:off x="5228823" y="425003"/>
            <a:ext cx="1951560" cy="369332"/>
          </a:xfrm>
          <a:prstGeom prst="rect">
            <a:avLst/>
          </a:prstGeom>
          <a:noFill/>
        </p:spPr>
        <p:txBody>
          <a:bodyPr wrap="none" rtlCol="0">
            <a:spAutoFit/>
          </a:bodyPr>
          <a:lstStyle/>
          <a:p>
            <a:r>
              <a:rPr lang="en-US" dirty="0" smtClean="0"/>
              <a:t>1. Do Bet on Game</a:t>
            </a:r>
            <a:endParaRPr lang="en-US" dirty="0"/>
          </a:p>
        </p:txBody>
      </p:sp>
      <p:sp>
        <p:nvSpPr>
          <p:cNvPr id="9" name="TextBox 8"/>
          <p:cNvSpPr txBox="1"/>
          <p:nvPr/>
        </p:nvSpPr>
        <p:spPr>
          <a:xfrm>
            <a:off x="4106492" y="1795371"/>
            <a:ext cx="3867052" cy="369332"/>
          </a:xfrm>
          <a:prstGeom prst="rect">
            <a:avLst/>
          </a:prstGeom>
          <a:noFill/>
        </p:spPr>
        <p:txBody>
          <a:bodyPr wrap="square" rtlCol="0">
            <a:spAutoFit/>
          </a:bodyPr>
          <a:lstStyle/>
          <a:p>
            <a:r>
              <a:rPr lang="en-US" dirty="0" smtClean="0"/>
              <a:t>2. Update Balance and Bet Status</a:t>
            </a:r>
          </a:p>
        </p:txBody>
      </p:sp>
      <p:sp>
        <p:nvSpPr>
          <p:cNvPr id="10" name="TextBox 9"/>
          <p:cNvSpPr txBox="1"/>
          <p:nvPr/>
        </p:nvSpPr>
        <p:spPr>
          <a:xfrm>
            <a:off x="8889640" y="4863123"/>
            <a:ext cx="2117118" cy="369332"/>
          </a:xfrm>
          <a:prstGeom prst="rect">
            <a:avLst/>
          </a:prstGeom>
          <a:noFill/>
        </p:spPr>
        <p:txBody>
          <a:bodyPr wrap="none" rtlCol="0">
            <a:spAutoFit/>
          </a:bodyPr>
          <a:lstStyle/>
          <a:p>
            <a:r>
              <a:rPr lang="en-US" dirty="0" smtClean="0"/>
              <a:t>1. Create New Game</a:t>
            </a:r>
            <a:endParaRPr lang="en-US" dirty="0"/>
          </a:p>
        </p:txBody>
      </p:sp>
      <p:sp>
        <p:nvSpPr>
          <p:cNvPr id="11" name="TextBox 10"/>
          <p:cNvSpPr txBox="1"/>
          <p:nvPr/>
        </p:nvSpPr>
        <p:spPr>
          <a:xfrm>
            <a:off x="3820027" y="3731728"/>
            <a:ext cx="4631733" cy="646331"/>
          </a:xfrm>
          <a:prstGeom prst="rect">
            <a:avLst/>
          </a:prstGeom>
          <a:noFill/>
        </p:spPr>
        <p:txBody>
          <a:bodyPr wrap="square" rtlCol="0">
            <a:spAutoFit/>
          </a:bodyPr>
          <a:lstStyle/>
          <a:p>
            <a:r>
              <a:rPr lang="en-US" dirty="0" smtClean="0"/>
              <a:t>3. Send Game updates to all the Game Users.</a:t>
            </a:r>
          </a:p>
          <a:p>
            <a:endParaRPr lang="en-US" dirty="0"/>
          </a:p>
        </p:txBody>
      </p:sp>
      <p:cxnSp>
        <p:nvCxnSpPr>
          <p:cNvPr id="13" name="Straight Arrow Connector 12"/>
          <p:cNvCxnSpPr>
            <a:stCxn id="7" idx="0"/>
            <a:endCxn id="6" idx="2"/>
          </p:cNvCxnSpPr>
          <p:nvPr/>
        </p:nvCxnSpPr>
        <p:spPr>
          <a:xfrm flipH="1" flipV="1">
            <a:off x="8670700" y="2501105"/>
            <a:ext cx="1693569" cy="2972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4" idx="3"/>
          </p:cNvCxnSpPr>
          <p:nvPr/>
        </p:nvCxnSpPr>
        <p:spPr>
          <a:xfrm flipH="1">
            <a:off x="3193961" y="2501105"/>
            <a:ext cx="5476739" cy="1811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 idx="3"/>
            <a:endCxn id="6" idx="0"/>
          </p:cNvCxnSpPr>
          <p:nvPr/>
        </p:nvCxnSpPr>
        <p:spPr>
          <a:xfrm>
            <a:off x="3193961" y="789368"/>
            <a:ext cx="5476739" cy="78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1"/>
            <a:endCxn id="2" idx="3"/>
          </p:cNvCxnSpPr>
          <p:nvPr/>
        </p:nvCxnSpPr>
        <p:spPr>
          <a:xfrm flipH="1" flipV="1">
            <a:off x="3193961" y="789368"/>
            <a:ext cx="4446429" cy="1248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1"/>
            <a:endCxn id="3" idx="3"/>
          </p:cNvCxnSpPr>
          <p:nvPr/>
        </p:nvCxnSpPr>
        <p:spPr>
          <a:xfrm flipH="1">
            <a:off x="3193961" y="2037466"/>
            <a:ext cx="4446429" cy="381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2"/>
            <a:endCxn id="5" idx="3"/>
          </p:cNvCxnSpPr>
          <p:nvPr/>
        </p:nvCxnSpPr>
        <p:spPr>
          <a:xfrm flipH="1">
            <a:off x="3193961" y="2501105"/>
            <a:ext cx="5476739" cy="3409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035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141" y="206061"/>
            <a:ext cx="6078828" cy="476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 connection Flow</a:t>
            </a:r>
          </a:p>
        </p:txBody>
      </p:sp>
      <p:sp>
        <p:nvSpPr>
          <p:cNvPr id="3" name="Oval 2"/>
          <p:cNvSpPr/>
          <p:nvPr/>
        </p:nvSpPr>
        <p:spPr>
          <a:xfrm>
            <a:off x="5473522" y="821028"/>
            <a:ext cx="656822" cy="6697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U</a:t>
            </a:r>
            <a:endParaRPr lang="en-US" sz="2400" b="1" dirty="0"/>
          </a:p>
        </p:txBody>
      </p:sp>
      <p:sp>
        <p:nvSpPr>
          <p:cNvPr id="4" name="Rectangle 3"/>
          <p:cNvSpPr/>
          <p:nvPr/>
        </p:nvSpPr>
        <p:spPr>
          <a:xfrm>
            <a:off x="321975" y="1918950"/>
            <a:ext cx="4417451" cy="4655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 Module</a:t>
            </a:r>
          </a:p>
          <a:p>
            <a:pPr marL="285750" indent="-285750" algn="ctr">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Custom, FB, G+</a:t>
            </a:r>
          </a:p>
          <a:p>
            <a:pPr marL="742950" lvl="1" indent="-285750">
              <a:buFont typeface="Arial" panose="020B0604020202020204" pitchFamily="34" charset="0"/>
              <a:buChar char="•"/>
            </a:pPr>
            <a:r>
              <a:rPr lang="en-US" dirty="0" smtClean="0"/>
              <a:t>If token got  success and first time user then register the user and get further information.</a:t>
            </a:r>
          </a:p>
          <a:p>
            <a:pPr marL="742950" lvl="1" indent="-285750">
              <a:buFont typeface="Arial" panose="020B0604020202020204" pitchFamily="34" charset="0"/>
              <a:buChar char="•"/>
            </a:pPr>
            <a:r>
              <a:rPr lang="en-US" dirty="0" smtClean="0"/>
              <a:t>If user login check with keep me then set the keep me token.</a:t>
            </a:r>
          </a:p>
          <a:p>
            <a:pPr marL="742950" lvl="1" indent="-285750">
              <a:buFont typeface="Arial" panose="020B0604020202020204" pitchFamily="34" charset="0"/>
              <a:buChar char="•"/>
            </a:pPr>
            <a:r>
              <a:rPr lang="en-US" dirty="0" smtClean="0"/>
              <a:t>If login success then create the socket connection. If socket disconnect then automatically connect.</a:t>
            </a:r>
          </a:p>
          <a:p>
            <a:pPr marL="742950" lvl="1" indent="-285750">
              <a:buFont typeface="Arial" panose="020B0604020202020204" pitchFamily="34" charset="0"/>
              <a:buChar char="•"/>
            </a:pPr>
            <a:r>
              <a:rPr lang="en-US" dirty="0" smtClean="0"/>
              <a:t>And redirect to home page.</a:t>
            </a:r>
          </a:p>
          <a:p>
            <a:pPr marL="742950" lvl="1" indent="-285750">
              <a:buFont typeface="Arial" panose="020B0604020202020204" pitchFamily="34" charset="0"/>
              <a:buChar char="•"/>
            </a:pPr>
            <a:r>
              <a:rPr lang="en-US" dirty="0" smtClean="0"/>
              <a:t>If session expire then disconnect the socket.</a:t>
            </a:r>
          </a:p>
        </p:txBody>
      </p:sp>
      <p:cxnSp>
        <p:nvCxnSpPr>
          <p:cNvPr id="6" name="Straight Arrow Connector 5"/>
          <p:cNvCxnSpPr>
            <a:stCxn id="3" idx="4"/>
            <a:endCxn id="4" idx="0"/>
          </p:cNvCxnSpPr>
          <p:nvPr/>
        </p:nvCxnSpPr>
        <p:spPr>
          <a:xfrm flipH="1">
            <a:off x="2530701" y="1490730"/>
            <a:ext cx="3271232" cy="428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362165" y="1918951"/>
            <a:ext cx="5537914" cy="1687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Register module</a:t>
            </a:r>
          </a:p>
          <a:p>
            <a:pPr algn="ctr"/>
            <a:endParaRPr lang="en-US" dirty="0"/>
          </a:p>
          <a:p>
            <a:pPr marL="285750" indent="-285750">
              <a:buFont typeface="Arial" panose="020B0604020202020204" pitchFamily="34" charset="0"/>
              <a:buChar char="•"/>
            </a:pPr>
            <a:r>
              <a:rPr lang="en-US" dirty="0" smtClean="0"/>
              <a:t>Self register, FB, G+ signup register the user if token got successfully. Verify email and mobile no. </a:t>
            </a:r>
          </a:p>
          <a:p>
            <a:pPr marL="285750" indent="-285750">
              <a:buFont typeface="Arial" panose="020B0604020202020204" pitchFamily="34" charset="0"/>
              <a:buChar char="•"/>
            </a:pPr>
            <a:r>
              <a:rPr lang="en-US" dirty="0" smtClean="0"/>
              <a:t>On forgot send email or mobile </a:t>
            </a:r>
            <a:r>
              <a:rPr lang="en-US" dirty="0"/>
              <a:t>OTP </a:t>
            </a:r>
            <a:r>
              <a:rPr lang="en-US" dirty="0" smtClean="0"/>
              <a:t>to recover.</a:t>
            </a:r>
            <a:endParaRPr lang="en-US" dirty="0"/>
          </a:p>
        </p:txBody>
      </p:sp>
      <p:sp>
        <p:nvSpPr>
          <p:cNvPr id="20" name="Rectangle 19"/>
          <p:cNvSpPr/>
          <p:nvPr/>
        </p:nvSpPr>
        <p:spPr>
          <a:xfrm>
            <a:off x="5241701" y="3792826"/>
            <a:ext cx="6658378" cy="2781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Transactions</a:t>
            </a:r>
          </a:p>
          <a:p>
            <a:pPr algn="ctr"/>
            <a:endParaRPr lang="en-US" dirty="0"/>
          </a:p>
          <a:p>
            <a:pPr marL="285750" indent="-285750">
              <a:buFont typeface="Arial" panose="020B0604020202020204" pitchFamily="34" charset="0"/>
              <a:buChar char="•"/>
            </a:pPr>
            <a:r>
              <a:rPr lang="en-US" dirty="0" smtClean="0"/>
              <a:t>Create the Account for money wallet, free chips, and paid chips.</a:t>
            </a:r>
          </a:p>
          <a:p>
            <a:pPr marL="285750" indent="-285750">
              <a:buFont typeface="Arial" panose="020B0604020202020204" pitchFamily="34" charset="0"/>
              <a:buChar char="•"/>
            </a:pPr>
            <a:r>
              <a:rPr lang="en-US" dirty="0" smtClean="0"/>
              <a:t>Convert  money to chips</a:t>
            </a:r>
          </a:p>
          <a:p>
            <a:pPr marL="285750" indent="-285750">
              <a:buFont typeface="Arial" panose="020B0604020202020204" pitchFamily="34" charset="0"/>
              <a:buChar char="•"/>
            </a:pPr>
            <a:r>
              <a:rPr lang="en-US" dirty="0" smtClean="0"/>
              <a:t>Convert chips to money.</a:t>
            </a:r>
          </a:p>
          <a:p>
            <a:pPr marL="285750" indent="-285750">
              <a:buFont typeface="Arial" panose="020B0604020202020204" pitchFamily="34" charset="0"/>
              <a:buChar char="•"/>
            </a:pPr>
            <a:r>
              <a:rPr lang="en-US" dirty="0" smtClean="0"/>
              <a:t>No conversation fee. </a:t>
            </a:r>
          </a:p>
          <a:p>
            <a:pPr marL="285750" indent="-285750">
              <a:buFont typeface="Arial" panose="020B0604020202020204" pitchFamily="34" charset="0"/>
              <a:buChar char="•"/>
            </a:pPr>
            <a:r>
              <a:rPr lang="en-US" dirty="0" smtClean="0"/>
              <a:t>Withdraw money [Mobile recharge, bank withdraw, Online shopping]</a:t>
            </a:r>
            <a:endParaRPr lang="en-US" dirty="0"/>
          </a:p>
        </p:txBody>
      </p:sp>
      <p:cxnSp>
        <p:nvCxnSpPr>
          <p:cNvPr id="8" name="Straight Arrow Connector 7"/>
          <p:cNvCxnSpPr>
            <a:stCxn id="3" idx="4"/>
          </p:cNvCxnSpPr>
          <p:nvPr/>
        </p:nvCxnSpPr>
        <p:spPr>
          <a:xfrm>
            <a:off x="5801933" y="1490730"/>
            <a:ext cx="0" cy="2302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3" idx="4"/>
            <a:endCxn id="14" idx="0"/>
          </p:cNvCxnSpPr>
          <p:nvPr/>
        </p:nvCxnSpPr>
        <p:spPr>
          <a:xfrm>
            <a:off x="5801933" y="1490730"/>
            <a:ext cx="3329189" cy="428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01407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659228" y="128789"/>
            <a:ext cx="618186" cy="656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a:t>
            </a:r>
            <a:endParaRPr lang="en-US" dirty="0"/>
          </a:p>
        </p:txBody>
      </p:sp>
      <p:sp>
        <p:nvSpPr>
          <p:cNvPr id="5" name="Rectangle 4"/>
          <p:cNvSpPr/>
          <p:nvPr/>
        </p:nvSpPr>
        <p:spPr>
          <a:xfrm>
            <a:off x="321970" y="1609859"/>
            <a:ext cx="1171977" cy="437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FB</a:t>
            </a:r>
            <a:endParaRPr lang="en-US" dirty="0"/>
          </a:p>
        </p:txBody>
      </p:sp>
      <p:sp>
        <p:nvSpPr>
          <p:cNvPr id="6" name="Rectangle 5"/>
          <p:cNvSpPr/>
          <p:nvPr/>
        </p:nvSpPr>
        <p:spPr>
          <a:xfrm>
            <a:off x="450761" y="2240924"/>
            <a:ext cx="1171977" cy="437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
            </a:r>
            <a:endParaRPr lang="en-US" dirty="0"/>
          </a:p>
        </p:txBody>
      </p:sp>
      <p:sp>
        <p:nvSpPr>
          <p:cNvPr id="7" name="Rectangle 6"/>
          <p:cNvSpPr/>
          <p:nvPr/>
        </p:nvSpPr>
        <p:spPr>
          <a:xfrm>
            <a:off x="631064" y="2859111"/>
            <a:ext cx="1171977" cy="437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Self</a:t>
            </a:r>
            <a:endParaRPr lang="en-US" dirty="0"/>
          </a:p>
        </p:txBody>
      </p:sp>
      <p:sp>
        <p:nvSpPr>
          <p:cNvPr id="8" name="Rectangle 7"/>
          <p:cNvSpPr/>
          <p:nvPr/>
        </p:nvSpPr>
        <p:spPr>
          <a:xfrm>
            <a:off x="2444839" y="1609859"/>
            <a:ext cx="1171977" cy="437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FB</a:t>
            </a:r>
            <a:endParaRPr lang="en-US" dirty="0"/>
          </a:p>
        </p:txBody>
      </p:sp>
      <p:sp>
        <p:nvSpPr>
          <p:cNvPr id="9" name="Rectangle 8"/>
          <p:cNvSpPr/>
          <p:nvPr/>
        </p:nvSpPr>
        <p:spPr>
          <a:xfrm>
            <a:off x="2290798" y="2228046"/>
            <a:ext cx="1171977" cy="437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
            </a:r>
            <a:endParaRPr lang="en-US" dirty="0"/>
          </a:p>
        </p:txBody>
      </p:sp>
      <p:sp>
        <p:nvSpPr>
          <p:cNvPr id="10" name="Rectangle 9"/>
          <p:cNvSpPr/>
          <p:nvPr/>
        </p:nvSpPr>
        <p:spPr>
          <a:xfrm>
            <a:off x="2095342" y="2859111"/>
            <a:ext cx="1171977" cy="437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Self</a:t>
            </a:r>
            <a:endParaRPr lang="en-US" dirty="0"/>
          </a:p>
        </p:txBody>
      </p:sp>
      <p:cxnSp>
        <p:nvCxnSpPr>
          <p:cNvPr id="12" name="Straight Arrow Connector 11"/>
          <p:cNvCxnSpPr>
            <a:stCxn id="2" idx="3"/>
            <a:endCxn id="5" idx="0"/>
          </p:cNvCxnSpPr>
          <p:nvPr/>
        </p:nvCxnSpPr>
        <p:spPr>
          <a:xfrm flipH="1">
            <a:off x="907959" y="689422"/>
            <a:ext cx="841800" cy="920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 idx="5"/>
            <a:endCxn id="8" idx="0"/>
          </p:cNvCxnSpPr>
          <p:nvPr/>
        </p:nvCxnSpPr>
        <p:spPr>
          <a:xfrm>
            <a:off x="2186883" y="689422"/>
            <a:ext cx="843945" cy="920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 idx="4"/>
          </p:cNvCxnSpPr>
          <p:nvPr/>
        </p:nvCxnSpPr>
        <p:spPr>
          <a:xfrm flipH="1">
            <a:off x="1622738" y="785611"/>
            <a:ext cx="345583" cy="1455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 idx="4"/>
          </p:cNvCxnSpPr>
          <p:nvPr/>
        </p:nvCxnSpPr>
        <p:spPr>
          <a:xfrm>
            <a:off x="1968321" y="785611"/>
            <a:ext cx="349497" cy="1455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 idx="4"/>
          </p:cNvCxnSpPr>
          <p:nvPr/>
        </p:nvCxnSpPr>
        <p:spPr>
          <a:xfrm flipH="1">
            <a:off x="1775327" y="785611"/>
            <a:ext cx="192994" cy="2086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 idx="4"/>
          </p:cNvCxnSpPr>
          <p:nvPr/>
        </p:nvCxnSpPr>
        <p:spPr>
          <a:xfrm>
            <a:off x="1968321" y="785611"/>
            <a:ext cx="129483" cy="2073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21970" y="1030310"/>
            <a:ext cx="688009" cy="369332"/>
          </a:xfrm>
          <a:prstGeom prst="rect">
            <a:avLst/>
          </a:prstGeom>
          <a:noFill/>
        </p:spPr>
        <p:txBody>
          <a:bodyPr wrap="none" rtlCol="0">
            <a:spAutoFit/>
          </a:bodyPr>
          <a:lstStyle/>
          <a:p>
            <a:r>
              <a:rPr lang="en-US" dirty="0" smtClean="0"/>
              <a:t>Login</a:t>
            </a:r>
            <a:endParaRPr lang="en-US" dirty="0"/>
          </a:p>
        </p:txBody>
      </p:sp>
      <p:sp>
        <p:nvSpPr>
          <p:cNvPr id="27" name="TextBox 26"/>
          <p:cNvSpPr txBox="1"/>
          <p:nvPr/>
        </p:nvSpPr>
        <p:spPr>
          <a:xfrm>
            <a:off x="2863402" y="1030310"/>
            <a:ext cx="893193" cy="369332"/>
          </a:xfrm>
          <a:prstGeom prst="rect">
            <a:avLst/>
          </a:prstGeom>
          <a:noFill/>
        </p:spPr>
        <p:txBody>
          <a:bodyPr wrap="none" rtlCol="0">
            <a:spAutoFit/>
          </a:bodyPr>
          <a:lstStyle/>
          <a:p>
            <a:r>
              <a:rPr lang="en-US" dirty="0" smtClean="0"/>
              <a:t>Sign UP</a:t>
            </a:r>
            <a:endParaRPr lang="en-US" dirty="0"/>
          </a:p>
        </p:txBody>
      </p:sp>
      <p:sp>
        <p:nvSpPr>
          <p:cNvPr id="28" name="Rectangle 27"/>
          <p:cNvSpPr/>
          <p:nvPr/>
        </p:nvSpPr>
        <p:spPr>
          <a:xfrm>
            <a:off x="122444" y="4159875"/>
            <a:ext cx="1652883" cy="721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Success</a:t>
            </a:r>
          </a:p>
          <a:p>
            <a:pPr algn="ctr"/>
            <a:r>
              <a:rPr lang="en-US" dirty="0" smtClean="0"/>
              <a:t>If First time &gt;</a:t>
            </a:r>
            <a:endParaRPr lang="en-US" dirty="0"/>
          </a:p>
        </p:txBody>
      </p:sp>
      <p:sp>
        <p:nvSpPr>
          <p:cNvPr id="29" name="Rectangle 28"/>
          <p:cNvSpPr/>
          <p:nvPr/>
        </p:nvSpPr>
        <p:spPr>
          <a:xfrm>
            <a:off x="2097804" y="4159876"/>
            <a:ext cx="1652883" cy="721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Success</a:t>
            </a:r>
            <a:endParaRPr lang="en-US" dirty="0"/>
          </a:p>
        </p:txBody>
      </p:sp>
      <p:cxnSp>
        <p:nvCxnSpPr>
          <p:cNvPr id="35" name="Straight Arrow Connector 34"/>
          <p:cNvCxnSpPr>
            <a:stCxn id="6" idx="1"/>
          </p:cNvCxnSpPr>
          <p:nvPr/>
        </p:nvCxnSpPr>
        <p:spPr>
          <a:xfrm>
            <a:off x="450761" y="2459865"/>
            <a:ext cx="15023" cy="1700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5" idx="1"/>
          </p:cNvCxnSpPr>
          <p:nvPr/>
        </p:nvCxnSpPr>
        <p:spPr>
          <a:xfrm>
            <a:off x="321970" y="1828800"/>
            <a:ext cx="24783" cy="2331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1"/>
          </p:cNvCxnSpPr>
          <p:nvPr/>
        </p:nvCxnSpPr>
        <p:spPr>
          <a:xfrm>
            <a:off x="631064" y="3078052"/>
            <a:ext cx="0" cy="108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0" idx="3"/>
          </p:cNvCxnSpPr>
          <p:nvPr/>
        </p:nvCxnSpPr>
        <p:spPr>
          <a:xfrm>
            <a:off x="3267319" y="3078052"/>
            <a:ext cx="0" cy="108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9" idx="3"/>
          </p:cNvCxnSpPr>
          <p:nvPr/>
        </p:nvCxnSpPr>
        <p:spPr>
          <a:xfrm>
            <a:off x="3462775" y="2446987"/>
            <a:ext cx="0" cy="1712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8" idx="3"/>
          </p:cNvCxnSpPr>
          <p:nvPr/>
        </p:nvCxnSpPr>
        <p:spPr>
          <a:xfrm>
            <a:off x="3616816" y="1828800"/>
            <a:ext cx="0" cy="2331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4211392" y="3889420"/>
            <a:ext cx="3644721" cy="2889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t>Register the user</a:t>
            </a:r>
          </a:p>
          <a:p>
            <a:pPr marL="285750" indent="-285750">
              <a:buFont typeface="Arial" panose="020B0604020202020204" pitchFamily="34" charset="0"/>
              <a:buChar char="•"/>
            </a:pPr>
            <a:r>
              <a:rPr lang="en-US" dirty="0" smtClean="0"/>
              <a:t>Authenticate the email, phone no</a:t>
            </a:r>
          </a:p>
          <a:p>
            <a:pPr marL="285750" indent="-285750">
              <a:buFont typeface="Arial" panose="020B0604020202020204" pitchFamily="34" charset="0"/>
              <a:buChar char="•"/>
            </a:pPr>
            <a:r>
              <a:rPr lang="en-US" dirty="0" smtClean="0"/>
              <a:t>Send verification email, OTP</a:t>
            </a:r>
          </a:p>
          <a:p>
            <a:pPr marL="285750" indent="-285750">
              <a:buFont typeface="Arial" panose="020B0604020202020204" pitchFamily="34" charset="0"/>
              <a:buChar char="•"/>
            </a:pPr>
            <a:r>
              <a:rPr lang="en-US" dirty="0" smtClean="0"/>
              <a:t>If authenticated Crate wallet, Acc</a:t>
            </a:r>
          </a:p>
          <a:p>
            <a:pPr marL="285750" indent="-285750">
              <a:buFont typeface="Arial" panose="020B0604020202020204" pitchFamily="34" charset="0"/>
              <a:buChar char="•"/>
            </a:pPr>
            <a:r>
              <a:rPr lang="en-US" dirty="0" smtClean="0"/>
              <a:t>Credit Initial chips</a:t>
            </a:r>
          </a:p>
        </p:txBody>
      </p:sp>
      <p:sp>
        <p:nvSpPr>
          <p:cNvPr id="49" name="Rectangle 48"/>
          <p:cNvSpPr/>
          <p:nvPr/>
        </p:nvSpPr>
        <p:spPr>
          <a:xfrm>
            <a:off x="122443" y="5486399"/>
            <a:ext cx="3628244" cy="1292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t>Load Dashboard</a:t>
            </a:r>
          </a:p>
          <a:p>
            <a:pPr marL="285750" indent="-285750">
              <a:buFont typeface="Arial" panose="020B0604020202020204" pitchFamily="34" charset="0"/>
              <a:buChar char="•"/>
            </a:pPr>
            <a:r>
              <a:rPr lang="en-US" dirty="0" smtClean="0"/>
              <a:t>Create Socket connections</a:t>
            </a:r>
          </a:p>
          <a:p>
            <a:pPr marL="285750" indent="-285750">
              <a:buFont typeface="Arial" panose="020B0604020202020204" pitchFamily="34" charset="0"/>
              <a:buChar char="•"/>
            </a:pPr>
            <a:r>
              <a:rPr lang="en-US" dirty="0" smtClean="0"/>
              <a:t>Create Keep me token if Keep me</a:t>
            </a:r>
            <a:endParaRPr lang="en-US" dirty="0"/>
          </a:p>
        </p:txBody>
      </p:sp>
      <p:cxnSp>
        <p:nvCxnSpPr>
          <p:cNvPr id="53" name="Straight Arrow Connector 52"/>
          <p:cNvCxnSpPr>
            <a:stCxn id="28" idx="2"/>
            <a:endCxn id="49" idx="0"/>
          </p:cNvCxnSpPr>
          <p:nvPr/>
        </p:nvCxnSpPr>
        <p:spPr>
          <a:xfrm>
            <a:off x="948886" y="4881092"/>
            <a:ext cx="987679" cy="605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29" idx="2"/>
            <a:endCxn id="46" idx="1"/>
          </p:cNvCxnSpPr>
          <p:nvPr/>
        </p:nvCxnSpPr>
        <p:spPr>
          <a:xfrm rot="16200000" flipH="1">
            <a:off x="3341400" y="4463939"/>
            <a:ext cx="452838" cy="12871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211392" y="128789"/>
            <a:ext cx="3644721" cy="316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t>Get the details of wallet and load.</a:t>
            </a:r>
          </a:p>
          <a:p>
            <a:pPr marL="285750" indent="-285750">
              <a:buFont typeface="Arial" panose="020B0604020202020204" pitchFamily="34" charset="0"/>
              <a:buChar char="•"/>
            </a:pPr>
            <a:r>
              <a:rPr lang="en-US" dirty="0" smtClean="0"/>
              <a:t>Withdraw the amount.</a:t>
            </a:r>
            <a:endParaRPr lang="en-US" dirty="0"/>
          </a:p>
        </p:txBody>
      </p:sp>
      <p:sp>
        <p:nvSpPr>
          <p:cNvPr id="70" name="Rectangle 69"/>
          <p:cNvSpPr/>
          <p:nvPr/>
        </p:nvSpPr>
        <p:spPr>
          <a:xfrm>
            <a:off x="8214575" y="128789"/>
            <a:ext cx="3644721" cy="316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t>Transactions</a:t>
            </a:r>
            <a:endParaRPr lang="en-US" dirty="0"/>
          </a:p>
          <a:p>
            <a:pPr marL="742950" lvl="1" indent="-285750">
              <a:buFont typeface="Arial" panose="020B0604020202020204" pitchFamily="34" charset="0"/>
              <a:buChar char="•"/>
            </a:pPr>
            <a:r>
              <a:rPr lang="en-US" dirty="0" smtClean="0"/>
              <a:t>Money adding to wallet</a:t>
            </a:r>
          </a:p>
          <a:p>
            <a:pPr marL="742950" lvl="1" indent="-285750">
              <a:buFont typeface="Arial" panose="020B0604020202020204" pitchFamily="34" charset="0"/>
              <a:buChar char="•"/>
            </a:pPr>
            <a:r>
              <a:rPr lang="en-US" dirty="0" smtClean="0"/>
              <a:t>Money withdraw from wallet</a:t>
            </a:r>
          </a:p>
          <a:p>
            <a:pPr marL="742950" lvl="1" indent="-285750">
              <a:buFont typeface="Arial" panose="020B0604020202020204" pitchFamily="34" charset="0"/>
              <a:buChar char="•"/>
            </a:pPr>
            <a:r>
              <a:rPr lang="en-US" dirty="0" smtClean="0"/>
              <a:t>Convert to Real chips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Chips</a:t>
            </a:r>
            <a:endParaRPr lang="en-US" dirty="0"/>
          </a:p>
          <a:p>
            <a:pPr marL="742950" lvl="1" indent="-285750">
              <a:buFont typeface="Arial" panose="020B0604020202020204" pitchFamily="34" charset="0"/>
              <a:buChar char="•"/>
            </a:pPr>
            <a:r>
              <a:rPr lang="en-US" dirty="0" smtClean="0"/>
              <a:t>At Betting time</a:t>
            </a:r>
          </a:p>
          <a:p>
            <a:pPr marL="742950" lvl="1" indent="-285750">
              <a:buFont typeface="Arial" panose="020B0604020202020204" pitchFamily="34" charset="0"/>
              <a:buChar char="•"/>
            </a:pPr>
            <a:r>
              <a:rPr lang="en-US" dirty="0" smtClean="0"/>
              <a:t>At bet won time</a:t>
            </a:r>
          </a:p>
        </p:txBody>
      </p:sp>
      <p:cxnSp>
        <p:nvCxnSpPr>
          <p:cNvPr id="4" name="Straight Arrow Connector 3"/>
          <p:cNvCxnSpPr>
            <a:stCxn id="28" idx="3"/>
            <a:endCxn id="29" idx="1"/>
          </p:cNvCxnSpPr>
          <p:nvPr/>
        </p:nvCxnSpPr>
        <p:spPr>
          <a:xfrm>
            <a:off x="1775327" y="4520484"/>
            <a:ext cx="3224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8214575" y="3889420"/>
            <a:ext cx="3644721" cy="2889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t>Chips to Money conversation.</a:t>
            </a:r>
          </a:p>
          <a:p>
            <a:pPr marL="285750" indent="-285750">
              <a:buFont typeface="Arial" panose="020B0604020202020204" pitchFamily="34" charset="0"/>
              <a:buChar char="•"/>
            </a:pPr>
            <a:r>
              <a:rPr lang="en-US" dirty="0" smtClean="0"/>
              <a:t>If more than 1 time take 4% commissions.</a:t>
            </a:r>
          </a:p>
          <a:p>
            <a:pPr marL="285750" indent="-285750">
              <a:buFont typeface="Arial" panose="020B0604020202020204" pitchFamily="34" charset="0"/>
              <a:buChar char="•"/>
            </a:pPr>
            <a:r>
              <a:rPr lang="en-US" dirty="0" smtClean="0"/>
              <a:t>Conversion not more than x amount for each time.</a:t>
            </a:r>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20780966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0157" y="759854"/>
            <a:ext cx="4056846" cy="2472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t>Webserver</a:t>
            </a:r>
          </a:p>
          <a:p>
            <a:pPr marL="742950" lvl="1" indent="-285750">
              <a:buFont typeface="Arial" panose="020B0604020202020204" pitchFamily="34" charset="0"/>
              <a:buChar char="•"/>
            </a:pPr>
            <a:r>
              <a:rPr lang="en-US" dirty="0" smtClean="0"/>
              <a:t>Handle the sessions and pages and static content serving</a:t>
            </a:r>
          </a:p>
        </p:txBody>
      </p:sp>
      <p:sp>
        <p:nvSpPr>
          <p:cNvPr id="3" name="Rectangle 2"/>
          <p:cNvSpPr/>
          <p:nvPr/>
        </p:nvSpPr>
        <p:spPr>
          <a:xfrm>
            <a:off x="5525037" y="759854"/>
            <a:ext cx="5857742" cy="2472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t>Socket Server</a:t>
            </a:r>
          </a:p>
          <a:p>
            <a:pPr marL="742950" lvl="1" indent="-285750">
              <a:buFont typeface="Arial" panose="020B0604020202020204" pitchFamily="34" charset="0"/>
              <a:buChar char="•"/>
            </a:pPr>
            <a:r>
              <a:rPr lang="en-US" dirty="0" smtClean="0"/>
              <a:t>If socket Authenticated</a:t>
            </a:r>
          </a:p>
          <a:p>
            <a:pPr marL="1200150" lvl="2" indent="-285750">
              <a:buFont typeface="Arial" panose="020B0604020202020204" pitchFamily="34" charset="0"/>
              <a:buChar char="•"/>
            </a:pPr>
            <a:r>
              <a:rPr lang="en-US" dirty="0" smtClean="0"/>
              <a:t>Add user </a:t>
            </a:r>
            <a:r>
              <a:rPr lang="en-US" smtClean="0"/>
              <a:t>to room, </a:t>
            </a:r>
            <a:r>
              <a:rPr lang="en-US" dirty="0" smtClean="0"/>
              <a:t>Room name could be User ID.</a:t>
            </a:r>
          </a:p>
        </p:txBody>
      </p:sp>
    </p:spTree>
    <p:extLst>
      <p:ext uri="{BB962C8B-B14F-4D97-AF65-F5344CB8AC3E}">
        <p14:creationId xmlns:p14="http://schemas.microsoft.com/office/powerpoint/2010/main" val="28040749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63651" y="2369713"/>
            <a:ext cx="8126569" cy="2047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t>Angular UI components</a:t>
            </a:r>
          </a:p>
        </p:txBody>
      </p:sp>
    </p:spTree>
    <p:extLst>
      <p:ext uri="{BB962C8B-B14F-4D97-AF65-F5344CB8AC3E}">
        <p14:creationId xmlns:p14="http://schemas.microsoft.com/office/powerpoint/2010/main" val="39718512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379642402"/>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3644721" y="4108361"/>
            <a:ext cx="4893972" cy="2537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t>
            </a:r>
          </a:p>
          <a:p>
            <a:r>
              <a:rPr lang="en-US" dirty="0" smtClean="0"/>
              <a:t>	Popover:{},</a:t>
            </a:r>
          </a:p>
          <a:p>
            <a:r>
              <a:rPr lang="en-US" dirty="0" smtClean="0"/>
              <a:t>	Tree:{},</a:t>
            </a:r>
          </a:p>
          <a:p>
            <a:r>
              <a:rPr lang="en-US" dirty="0"/>
              <a:t>	</a:t>
            </a:r>
            <a:r>
              <a:rPr lang="en-US" dirty="0" smtClean="0"/>
              <a:t>Chat:{},</a:t>
            </a:r>
          </a:p>
          <a:p>
            <a:r>
              <a:rPr lang="en-US" dirty="0"/>
              <a:t>	</a:t>
            </a:r>
            <a:r>
              <a:rPr lang="en-US" dirty="0" smtClean="0"/>
              <a:t>Box Controls:{}</a:t>
            </a:r>
          </a:p>
          <a:p>
            <a:endParaRPr lang="en-US" dirty="0"/>
          </a:p>
          <a:p>
            <a:r>
              <a:rPr lang="en-US" dirty="0" smtClean="0"/>
              <a:t>}</a:t>
            </a:r>
            <a:endParaRPr lang="en-US" dirty="0"/>
          </a:p>
        </p:txBody>
      </p:sp>
    </p:spTree>
    <p:extLst>
      <p:ext uri="{BB962C8B-B14F-4D97-AF65-F5344CB8AC3E}">
        <p14:creationId xmlns:p14="http://schemas.microsoft.com/office/powerpoint/2010/main" val="25422881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4558" y="463640"/>
            <a:ext cx="7984901" cy="579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Transaction Flow</a:t>
            </a:r>
            <a:endParaRPr lang="en-US" dirty="0"/>
          </a:p>
        </p:txBody>
      </p:sp>
      <p:sp>
        <p:nvSpPr>
          <p:cNvPr id="3" name="Rectangle 2"/>
          <p:cNvSpPr/>
          <p:nvPr/>
        </p:nvSpPr>
        <p:spPr>
          <a:xfrm>
            <a:off x="1854558" y="1151587"/>
            <a:ext cx="1815921" cy="566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Rupees</a:t>
            </a:r>
            <a:br>
              <a:rPr lang="en-US" dirty="0" smtClean="0"/>
            </a:br>
            <a:r>
              <a:rPr lang="en-US" dirty="0" smtClean="0"/>
              <a:t>10</a:t>
            </a:r>
            <a:endParaRPr lang="en-US" dirty="0"/>
          </a:p>
        </p:txBody>
      </p:sp>
      <p:sp>
        <p:nvSpPr>
          <p:cNvPr id="5" name="Rectangle 4"/>
          <p:cNvSpPr/>
          <p:nvPr/>
        </p:nvSpPr>
        <p:spPr>
          <a:xfrm>
            <a:off x="7905482" y="1151587"/>
            <a:ext cx="1933977" cy="566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 Coins</a:t>
            </a:r>
            <a:br>
              <a:rPr lang="en-US" dirty="0" smtClean="0"/>
            </a:br>
            <a:r>
              <a:rPr lang="en-US" dirty="0" smtClean="0"/>
              <a:t>1000</a:t>
            </a:r>
            <a:endParaRPr lang="en-US" dirty="0"/>
          </a:p>
        </p:txBody>
      </p:sp>
      <p:cxnSp>
        <p:nvCxnSpPr>
          <p:cNvPr id="12" name="Straight Arrow Connector 11"/>
          <p:cNvCxnSpPr>
            <a:stCxn id="3" idx="3"/>
            <a:endCxn id="5" idx="1"/>
          </p:cNvCxnSpPr>
          <p:nvPr/>
        </p:nvCxnSpPr>
        <p:spPr>
          <a:xfrm>
            <a:off x="3670479" y="1434922"/>
            <a:ext cx="423500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410293" y="1385417"/>
            <a:ext cx="1122423" cy="369332"/>
          </a:xfrm>
          <a:prstGeom prst="rect">
            <a:avLst/>
          </a:prstGeom>
          <a:noFill/>
        </p:spPr>
        <p:txBody>
          <a:bodyPr wrap="none" rtlCol="0">
            <a:spAutoFit/>
          </a:bodyPr>
          <a:lstStyle/>
          <a:p>
            <a:r>
              <a:rPr lang="en-US" dirty="0" smtClean="0"/>
              <a:t>1R = 100C</a:t>
            </a:r>
            <a:endParaRPr lang="en-US" dirty="0"/>
          </a:p>
        </p:txBody>
      </p:sp>
      <p:sp>
        <p:nvSpPr>
          <p:cNvPr id="28" name="Rectangle 27"/>
          <p:cNvSpPr/>
          <p:nvPr/>
        </p:nvSpPr>
        <p:spPr>
          <a:xfrm>
            <a:off x="180305" y="2440547"/>
            <a:ext cx="1429555" cy="566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Adding Money</a:t>
            </a:r>
            <a:endParaRPr lang="en-US" dirty="0"/>
          </a:p>
        </p:txBody>
      </p:sp>
      <p:sp>
        <p:nvSpPr>
          <p:cNvPr id="30" name="Rectangle 29"/>
          <p:cNvSpPr/>
          <p:nvPr/>
        </p:nvSpPr>
        <p:spPr>
          <a:xfrm>
            <a:off x="1983346" y="2440547"/>
            <a:ext cx="7134897" cy="1004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1. Check if the excising transaction is running.</a:t>
            </a:r>
          </a:p>
          <a:p>
            <a:r>
              <a:rPr lang="en-US" dirty="0" smtClean="0"/>
              <a:t>2. If the wait for unlock.</a:t>
            </a:r>
          </a:p>
          <a:p>
            <a:r>
              <a:rPr lang="en-US" dirty="0" smtClean="0"/>
              <a:t>3. If no lock, add the record in transaction history and update the money. </a:t>
            </a:r>
            <a:endParaRPr lang="en-US" dirty="0"/>
          </a:p>
        </p:txBody>
      </p:sp>
      <p:sp>
        <p:nvSpPr>
          <p:cNvPr id="33" name="Rectangle 32"/>
          <p:cNvSpPr/>
          <p:nvPr/>
        </p:nvSpPr>
        <p:spPr>
          <a:xfrm>
            <a:off x="180305" y="4550536"/>
            <a:ext cx="1429555" cy="566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Convert to Coins</a:t>
            </a:r>
            <a:endParaRPr lang="en-US" dirty="0"/>
          </a:p>
        </p:txBody>
      </p:sp>
      <p:sp>
        <p:nvSpPr>
          <p:cNvPr id="34" name="Rectangle 33"/>
          <p:cNvSpPr/>
          <p:nvPr/>
        </p:nvSpPr>
        <p:spPr>
          <a:xfrm>
            <a:off x="1983346" y="4550535"/>
            <a:ext cx="7134897" cy="2133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1. Check if the excising transaction is running.</a:t>
            </a:r>
          </a:p>
          <a:p>
            <a:r>
              <a:rPr lang="en-US" dirty="0" smtClean="0"/>
              <a:t>2. If the wait for unlock.</a:t>
            </a:r>
          </a:p>
          <a:p>
            <a:r>
              <a:rPr lang="en-US" dirty="0" smtClean="0"/>
              <a:t>3. If no lock,</a:t>
            </a:r>
          </a:p>
          <a:p>
            <a:pPr marL="742950" lvl="1" indent="-285750">
              <a:buFont typeface="Arial" panose="020B0604020202020204" pitchFamily="34" charset="0"/>
              <a:buChar char="•"/>
            </a:pPr>
            <a:r>
              <a:rPr lang="en-US" dirty="0"/>
              <a:t>S</a:t>
            </a:r>
            <a:r>
              <a:rPr lang="en-US" dirty="0" smtClean="0"/>
              <a:t>ubtract the money.</a:t>
            </a:r>
          </a:p>
          <a:p>
            <a:pPr marL="742950" lvl="1" indent="-285750">
              <a:buFont typeface="Arial" panose="020B0604020202020204" pitchFamily="34" charset="0"/>
              <a:buChar char="•"/>
            </a:pPr>
            <a:r>
              <a:rPr lang="en-US" dirty="0" smtClean="0"/>
              <a:t>Add to Coins.</a:t>
            </a:r>
          </a:p>
        </p:txBody>
      </p:sp>
    </p:spTree>
    <p:extLst>
      <p:ext uri="{BB962C8B-B14F-4D97-AF65-F5344CB8AC3E}">
        <p14:creationId xmlns:p14="http://schemas.microsoft.com/office/powerpoint/2010/main" val="17898109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16" y="270451"/>
            <a:ext cx="2137893" cy="1004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p>
        </p:txBody>
      </p:sp>
      <p:sp>
        <p:nvSpPr>
          <p:cNvPr id="3" name="Rectangle 2"/>
          <p:cNvSpPr/>
          <p:nvPr/>
        </p:nvSpPr>
        <p:spPr>
          <a:xfrm>
            <a:off x="3387137" y="1803028"/>
            <a:ext cx="2137893" cy="1004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Profile</a:t>
            </a:r>
          </a:p>
        </p:txBody>
      </p:sp>
      <p:sp>
        <p:nvSpPr>
          <p:cNvPr id="7" name="Rectangle 6"/>
          <p:cNvSpPr/>
          <p:nvPr/>
        </p:nvSpPr>
        <p:spPr>
          <a:xfrm>
            <a:off x="3387144" y="270454"/>
            <a:ext cx="2137893" cy="1004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Account</a:t>
            </a:r>
          </a:p>
        </p:txBody>
      </p:sp>
      <p:sp>
        <p:nvSpPr>
          <p:cNvPr id="10" name="Rectangle 9"/>
          <p:cNvSpPr/>
          <p:nvPr/>
        </p:nvSpPr>
        <p:spPr>
          <a:xfrm>
            <a:off x="9800798" y="1803026"/>
            <a:ext cx="2137893" cy="1004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GameRealChips</a:t>
            </a:r>
            <a:endParaRPr lang="en-US" dirty="0" smtClean="0"/>
          </a:p>
        </p:txBody>
      </p:sp>
      <p:sp>
        <p:nvSpPr>
          <p:cNvPr id="22" name="Rectangle 21"/>
          <p:cNvSpPr/>
          <p:nvPr/>
        </p:nvSpPr>
        <p:spPr>
          <a:xfrm>
            <a:off x="9800805" y="238257"/>
            <a:ext cx="2137893" cy="1004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GameFreeChips</a:t>
            </a:r>
            <a:endParaRPr lang="en-US" dirty="0" smtClean="0"/>
          </a:p>
        </p:txBody>
      </p:sp>
      <p:sp>
        <p:nvSpPr>
          <p:cNvPr id="26" name="Rectangle 25"/>
          <p:cNvSpPr/>
          <p:nvPr/>
        </p:nvSpPr>
        <p:spPr>
          <a:xfrm>
            <a:off x="296216" y="1803028"/>
            <a:ext cx="2137893" cy="1004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Transactions</a:t>
            </a:r>
          </a:p>
        </p:txBody>
      </p:sp>
      <p:sp>
        <p:nvSpPr>
          <p:cNvPr id="27" name="Rectangle 26"/>
          <p:cNvSpPr/>
          <p:nvPr/>
        </p:nvSpPr>
        <p:spPr>
          <a:xfrm>
            <a:off x="296216" y="3348475"/>
            <a:ext cx="2137893" cy="1004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Transaction Type</a:t>
            </a:r>
          </a:p>
        </p:txBody>
      </p:sp>
      <p:sp>
        <p:nvSpPr>
          <p:cNvPr id="28" name="Rectangle 27"/>
          <p:cNvSpPr/>
          <p:nvPr/>
        </p:nvSpPr>
        <p:spPr>
          <a:xfrm>
            <a:off x="296216" y="4893910"/>
            <a:ext cx="2137893" cy="1004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GameTypes</a:t>
            </a:r>
            <a:endParaRPr lang="en-US" dirty="0" smtClean="0"/>
          </a:p>
        </p:txBody>
      </p:sp>
      <p:sp>
        <p:nvSpPr>
          <p:cNvPr id="56" name="Rectangle 55"/>
          <p:cNvSpPr/>
          <p:nvPr/>
        </p:nvSpPr>
        <p:spPr>
          <a:xfrm>
            <a:off x="6593958" y="257580"/>
            <a:ext cx="2137893" cy="1004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Friends</a:t>
            </a:r>
          </a:p>
        </p:txBody>
      </p:sp>
      <p:sp>
        <p:nvSpPr>
          <p:cNvPr id="59" name="Rectangle 58"/>
          <p:cNvSpPr/>
          <p:nvPr/>
        </p:nvSpPr>
        <p:spPr>
          <a:xfrm>
            <a:off x="3387136" y="4893910"/>
            <a:ext cx="2137893" cy="1004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RunningGames</a:t>
            </a:r>
            <a:endParaRPr lang="en-US" dirty="0" smtClean="0"/>
          </a:p>
        </p:txBody>
      </p:sp>
      <p:sp>
        <p:nvSpPr>
          <p:cNvPr id="64" name="Rectangle 63"/>
          <p:cNvSpPr/>
          <p:nvPr/>
        </p:nvSpPr>
        <p:spPr>
          <a:xfrm>
            <a:off x="6593966" y="4893898"/>
            <a:ext cx="2137893" cy="1004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RunningGameDetails</a:t>
            </a:r>
            <a:endParaRPr lang="en-US" dirty="0" smtClean="0"/>
          </a:p>
        </p:txBody>
      </p:sp>
      <p:sp>
        <p:nvSpPr>
          <p:cNvPr id="65" name="Rectangle 64"/>
          <p:cNvSpPr/>
          <p:nvPr/>
        </p:nvSpPr>
        <p:spPr>
          <a:xfrm>
            <a:off x="9800798" y="4893897"/>
            <a:ext cx="2137893" cy="1004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GameBettings</a:t>
            </a:r>
            <a:endParaRPr lang="en-US" dirty="0" smtClean="0"/>
          </a:p>
        </p:txBody>
      </p:sp>
      <p:cxnSp>
        <p:nvCxnSpPr>
          <p:cNvPr id="75" name="Straight Arrow Connector 74"/>
          <p:cNvCxnSpPr>
            <a:stCxn id="3" idx="3"/>
            <a:endCxn id="3" idx="3"/>
          </p:cNvCxnSpPr>
          <p:nvPr/>
        </p:nvCxnSpPr>
        <p:spPr>
          <a:xfrm>
            <a:off x="5525030" y="230530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26" idx="3"/>
            <a:endCxn id="3" idx="1"/>
          </p:cNvCxnSpPr>
          <p:nvPr/>
        </p:nvCxnSpPr>
        <p:spPr>
          <a:xfrm>
            <a:off x="2434109" y="2305305"/>
            <a:ext cx="9530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7" idx="2"/>
            <a:endCxn id="3" idx="0"/>
          </p:cNvCxnSpPr>
          <p:nvPr/>
        </p:nvCxnSpPr>
        <p:spPr>
          <a:xfrm flipH="1">
            <a:off x="4456084" y="1275007"/>
            <a:ext cx="7" cy="528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26" idx="2"/>
            <a:endCxn id="27" idx="0"/>
          </p:cNvCxnSpPr>
          <p:nvPr/>
        </p:nvCxnSpPr>
        <p:spPr>
          <a:xfrm>
            <a:off x="1365163" y="2807581"/>
            <a:ext cx="0" cy="54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2" idx="3"/>
            <a:endCxn id="3" idx="1"/>
          </p:cNvCxnSpPr>
          <p:nvPr/>
        </p:nvCxnSpPr>
        <p:spPr>
          <a:xfrm>
            <a:off x="2434109" y="772728"/>
            <a:ext cx="953028" cy="15325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stCxn id="59" idx="1"/>
            <a:endCxn id="28" idx="3"/>
          </p:cNvCxnSpPr>
          <p:nvPr/>
        </p:nvCxnSpPr>
        <p:spPr>
          <a:xfrm flipH="1">
            <a:off x="2434109" y="5396187"/>
            <a:ext cx="9530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0" idx="1"/>
            <a:endCxn id="3" idx="3"/>
          </p:cNvCxnSpPr>
          <p:nvPr/>
        </p:nvCxnSpPr>
        <p:spPr>
          <a:xfrm flipH="1">
            <a:off x="5525030" y="2305303"/>
            <a:ext cx="427576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64" idx="1"/>
            <a:endCxn id="59" idx="3"/>
          </p:cNvCxnSpPr>
          <p:nvPr/>
        </p:nvCxnSpPr>
        <p:spPr>
          <a:xfrm flipH="1">
            <a:off x="5525029" y="5396175"/>
            <a:ext cx="1068937" cy="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stCxn id="65" idx="1"/>
            <a:endCxn id="64" idx="3"/>
          </p:cNvCxnSpPr>
          <p:nvPr/>
        </p:nvCxnSpPr>
        <p:spPr>
          <a:xfrm flipH="1">
            <a:off x="8731859" y="5396174"/>
            <a:ext cx="106893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p:cNvCxnSpPr>
            <a:stCxn id="22" idx="2"/>
            <a:endCxn id="3" idx="3"/>
          </p:cNvCxnSpPr>
          <p:nvPr/>
        </p:nvCxnSpPr>
        <p:spPr>
          <a:xfrm flipH="1">
            <a:off x="5525030" y="1242810"/>
            <a:ext cx="5344722" cy="1062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a:stCxn id="56" idx="1"/>
            <a:endCxn id="3" idx="3"/>
          </p:cNvCxnSpPr>
          <p:nvPr/>
        </p:nvCxnSpPr>
        <p:spPr>
          <a:xfrm flipH="1">
            <a:off x="5525030" y="759857"/>
            <a:ext cx="1068928" cy="1545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a:xfrm>
            <a:off x="9800794" y="3322655"/>
            <a:ext cx="2137893" cy="1004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MoneyTransactionRecord</a:t>
            </a:r>
            <a:endParaRPr lang="en-US" dirty="0" smtClean="0"/>
          </a:p>
        </p:txBody>
      </p:sp>
      <p:cxnSp>
        <p:nvCxnSpPr>
          <p:cNvPr id="262" name="Straight Arrow Connector 261"/>
          <p:cNvCxnSpPr>
            <a:stCxn id="260" idx="0"/>
            <a:endCxn id="3" idx="3"/>
          </p:cNvCxnSpPr>
          <p:nvPr/>
        </p:nvCxnSpPr>
        <p:spPr>
          <a:xfrm flipH="1" flipV="1">
            <a:off x="5525030" y="2305305"/>
            <a:ext cx="5344711" cy="1017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a:stCxn id="65" idx="0"/>
            <a:endCxn id="3" idx="3"/>
          </p:cNvCxnSpPr>
          <p:nvPr/>
        </p:nvCxnSpPr>
        <p:spPr>
          <a:xfrm flipH="1" flipV="1">
            <a:off x="5525030" y="2305305"/>
            <a:ext cx="5344715" cy="2588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a:stCxn id="64" idx="0"/>
            <a:endCxn id="3" idx="3"/>
          </p:cNvCxnSpPr>
          <p:nvPr/>
        </p:nvCxnSpPr>
        <p:spPr>
          <a:xfrm flipH="1" flipV="1">
            <a:off x="5525030" y="2305305"/>
            <a:ext cx="2137883" cy="2588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638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69712" y="193184"/>
            <a:ext cx="1738648" cy="1970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Socket</a:t>
            </a:r>
          </a:p>
          <a:p>
            <a:pPr algn="ctr"/>
            <a:endParaRPr lang="en-US" dirty="0" smtClean="0"/>
          </a:p>
        </p:txBody>
      </p:sp>
      <p:sp>
        <p:nvSpPr>
          <p:cNvPr id="7" name="Rectangle 6"/>
          <p:cNvSpPr/>
          <p:nvPr/>
        </p:nvSpPr>
        <p:spPr>
          <a:xfrm>
            <a:off x="9244885" y="2401832"/>
            <a:ext cx="1738648" cy="1970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Notificaion</a:t>
            </a:r>
            <a:endParaRPr lang="en-US" dirty="0" smtClean="0"/>
          </a:p>
        </p:txBody>
      </p:sp>
      <p:sp>
        <p:nvSpPr>
          <p:cNvPr id="8" name="Rectangle 7"/>
          <p:cNvSpPr/>
          <p:nvPr/>
        </p:nvSpPr>
        <p:spPr>
          <a:xfrm>
            <a:off x="2369712" y="4763036"/>
            <a:ext cx="1738648" cy="1970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Socket</a:t>
            </a:r>
            <a:endParaRPr lang="en-US" dirty="0" smtClean="0"/>
          </a:p>
        </p:txBody>
      </p:sp>
      <p:sp>
        <p:nvSpPr>
          <p:cNvPr id="9" name="Rectangle 8"/>
          <p:cNvSpPr/>
          <p:nvPr/>
        </p:nvSpPr>
        <p:spPr>
          <a:xfrm>
            <a:off x="2369712" y="2475964"/>
            <a:ext cx="1738648" cy="1970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Socket</a:t>
            </a:r>
          </a:p>
        </p:txBody>
      </p:sp>
      <p:cxnSp>
        <p:nvCxnSpPr>
          <p:cNvPr id="11" name="Straight Arrow Connector 10"/>
          <p:cNvCxnSpPr>
            <a:stCxn id="6" idx="3"/>
            <a:endCxn id="7" idx="1"/>
          </p:cNvCxnSpPr>
          <p:nvPr/>
        </p:nvCxnSpPr>
        <p:spPr>
          <a:xfrm>
            <a:off x="4108360" y="1178418"/>
            <a:ext cx="5136525" cy="2208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7" idx="1"/>
          </p:cNvCxnSpPr>
          <p:nvPr/>
        </p:nvCxnSpPr>
        <p:spPr>
          <a:xfrm flipV="1">
            <a:off x="4108360" y="3387066"/>
            <a:ext cx="5136525" cy="2361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Smiley Face 16"/>
          <p:cNvSpPr/>
          <p:nvPr/>
        </p:nvSpPr>
        <p:spPr>
          <a:xfrm>
            <a:off x="956256" y="584917"/>
            <a:ext cx="502276" cy="58706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miley Face 17"/>
          <p:cNvSpPr/>
          <p:nvPr/>
        </p:nvSpPr>
        <p:spPr>
          <a:xfrm>
            <a:off x="1108656" y="737317"/>
            <a:ext cx="502276" cy="58706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miley Face 18"/>
          <p:cNvSpPr/>
          <p:nvPr/>
        </p:nvSpPr>
        <p:spPr>
          <a:xfrm>
            <a:off x="1261056" y="889717"/>
            <a:ext cx="502276" cy="58706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miley Face 19"/>
          <p:cNvSpPr/>
          <p:nvPr/>
        </p:nvSpPr>
        <p:spPr>
          <a:xfrm>
            <a:off x="814588" y="954649"/>
            <a:ext cx="502276" cy="58706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p:cNvSpPr/>
          <p:nvPr/>
        </p:nvSpPr>
        <p:spPr>
          <a:xfrm>
            <a:off x="999186" y="5167113"/>
            <a:ext cx="502276" cy="581157"/>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miley Face 21"/>
          <p:cNvSpPr/>
          <p:nvPr/>
        </p:nvSpPr>
        <p:spPr>
          <a:xfrm>
            <a:off x="1151586" y="5319513"/>
            <a:ext cx="502276" cy="581157"/>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miley Face 22"/>
          <p:cNvSpPr/>
          <p:nvPr/>
        </p:nvSpPr>
        <p:spPr>
          <a:xfrm>
            <a:off x="1303986" y="5471913"/>
            <a:ext cx="502276" cy="581157"/>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p:cNvSpPr/>
          <p:nvPr/>
        </p:nvSpPr>
        <p:spPr>
          <a:xfrm>
            <a:off x="857518" y="5536845"/>
            <a:ext cx="502276" cy="581157"/>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miley Face 24"/>
          <p:cNvSpPr/>
          <p:nvPr/>
        </p:nvSpPr>
        <p:spPr>
          <a:xfrm>
            <a:off x="945524" y="2859380"/>
            <a:ext cx="502276" cy="58706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miley Face 25"/>
          <p:cNvSpPr/>
          <p:nvPr/>
        </p:nvSpPr>
        <p:spPr>
          <a:xfrm>
            <a:off x="1097924" y="3011780"/>
            <a:ext cx="502276" cy="58706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miley Face 26"/>
          <p:cNvSpPr/>
          <p:nvPr/>
        </p:nvSpPr>
        <p:spPr>
          <a:xfrm>
            <a:off x="1250324" y="3164180"/>
            <a:ext cx="502276" cy="58706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miley Face 27"/>
          <p:cNvSpPr/>
          <p:nvPr/>
        </p:nvSpPr>
        <p:spPr>
          <a:xfrm>
            <a:off x="803856" y="3229112"/>
            <a:ext cx="502276" cy="58706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a:stCxn id="19" idx="6"/>
            <a:endCxn id="6" idx="1"/>
          </p:cNvCxnSpPr>
          <p:nvPr/>
        </p:nvCxnSpPr>
        <p:spPr>
          <a:xfrm flipV="1">
            <a:off x="1763332" y="1178418"/>
            <a:ext cx="606380" cy="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6"/>
            <a:endCxn id="9" idx="1"/>
          </p:cNvCxnSpPr>
          <p:nvPr/>
        </p:nvCxnSpPr>
        <p:spPr>
          <a:xfrm>
            <a:off x="1752600" y="3457712"/>
            <a:ext cx="617112" cy="3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3" idx="6"/>
            <a:endCxn id="8" idx="1"/>
          </p:cNvCxnSpPr>
          <p:nvPr/>
        </p:nvCxnSpPr>
        <p:spPr>
          <a:xfrm flipV="1">
            <a:off x="1806262" y="5748270"/>
            <a:ext cx="563450" cy="14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9" idx="3"/>
            <a:endCxn id="7" idx="1"/>
          </p:cNvCxnSpPr>
          <p:nvPr/>
        </p:nvCxnSpPr>
        <p:spPr>
          <a:xfrm flipV="1">
            <a:off x="4108360" y="3387066"/>
            <a:ext cx="5136525" cy="74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679584" y="406689"/>
            <a:ext cx="3812146" cy="1200329"/>
          </a:xfrm>
          <a:prstGeom prst="rect">
            <a:avLst/>
          </a:prstGeom>
          <a:noFill/>
        </p:spPr>
        <p:txBody>
          <a:bodyPr wrap="square" rtlCol="0">
            <a:spAutoFit/>
          </a:bodyPr>
          <a:lstStyle/>
          <a:p>
            <a:r>
              <a:rPr lang="en-US" dirty="0" smtClean="0"/>
              <a:t>{ </a:t>
            </a:r>
          </a:p>
          <a:p>
            <a:r>
              <a:rPr lang="en-US" dirty="0" smtClean="0"/>
              <a:t>Operation: Operation Point,</a:t>
            </a:r>
            <a:br>
              <a:rPr lang="en-US" dirty="0" smtClean="0"/>
            </a:br>
            <a:r>
              <a:rPr lang="en-US" dirty="0" smtClean="0"/>
              <a:t>Data:{Actual Data Sent by user}</a:t>
            </a:r>
          </a:p>
          <a:p>
            <a:r>
              <a:rPr lang="en-US" dirty="0" smtClean="0"/>
              <a:t>}</a:t>
            </a:r>
            <a:endParaRPr lang="en-US" dirty="0"/>
          </a:p>
        </p:txBody>
      </p:sp>
      <p:sp>
        <p:nvSpPr>
          <p:cNvPr id="50" name="TextBox 49"/>
          <p:cNvSpPr txBox="1"/>
          <p:nvPr/>
        </p:nvSpPr>
        <p:spPr>
          <a:xfrm>
            <a:off x="4650346" y="0"/>
            <a:ext cx="3901709" cy="646331"/>
          </a:xfrm>
          <a:prstGeom prst="rect">
            <a:avLst/>
          </a:prstGeom>
          <a:noFill/>
        </p:spPr>
        <p:txBody>
          <a:bodyPr wrap="none" rtlCol="0">
            <a:spAutoFit/>
          </a:bodyPr>
          <a:lstStyle/>
          <a:p>
            <a:r>
              <a:rPr lang="en-US" dirty="0" smtClean="0"/>
              <a:t>Single Entry point and multi operations.</a:t>
            </a:r>
          </a:p>
          <a:p>
            <a:endParaRPr lang="en-US" dirty="0"/>
          </a:p>
        </p:txBody>
      </p:sp>
      <p:sp>
        <p:nvSpPr>
          <p:cNvPr id="51" name="Rectangle 50"/>
          <p:cNvSpPr/>
          <p:nvPr/>
        </p:nvSpPr>
        <p:spPr>
          <a:xfrm>
            <a:off x="7066209" y="5167113"/>
            <a:ext cx="6096000" cy="1200329"/>
          </a:xfrm>
          <a:prstGeom prst="rect">
            <a:avLst/>
          </a:prstGeom>
        </p:spPr>
        <p:txBody>
          <a:bodyPr>
            <a:spAutoFit/>
          </a:bodyPr>
          <a:lstStyle/>
          <a:p>
            <a:r>
              <a:rPr lang="en-US" dirty="0" smtClean="0"/>
              <a:t>{ </a:t>
            </a:r>
          </a:p>
          <a:p>
            <a:r>
              <a:rPr lang="en-US" dirty="0" smtClean="0"/>
              <a:t>Operation: Chat,</a:t>
            </a:r>
            <a:br>
              <a:rPr lang="en-US" dirty="0" smtClean="0"/>
            </a:br>
            <a:r>
              <a:rPr lang="en-US" dirty="0" smtClean="0"/>
              <a:t>Data:{ReceiverID:118,Message:hai,MessageID:106}</a:t>
            </a:r>
          </a:p>
          <a:p>
            <a:r>
              <a:rPr lang="en-US" dirty="0" smtClean="0"/>
              <a:t>}</a:t>
            </a:r>
            <a:endParaRPr lang="en-US" dirty="0"/>
          </a:p>
        </p:txBody>
      </p:sp>
    </p:spTree>
    <p:extLst>
      <p:ext uri="{BB962C8B-B14F-4D97-AF65-F5344CB8AC3E}">
        <p14:creationId xmlns:p14="http://schemas.microsoft.com/office/powerpoint/2010/main" val="3299149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Standards</a:t>
            </a:r>
            <a:endParaRPr lang="en-US" dirty="0"/>
          </a:p>
        </p:txBody>
      </p:sp>
      <p:sp>
        <p:nvSpPr>
          <p:cNvPr id="3" name="Content Placeholder 2"/>
          <p:cNvSpPr>
            <a:spLocks noGrp="1"/>
          </p:cNvSpPr>
          <p:nvPr>
            <p:ph idx="1"/>
          </p:nvPr>
        </p:nvSpPr>
        <p:spPr>
          <a:xfrm>
            <a:off x="838200" y="1928656"/>
            <a:ext cx="10515600" cy="4351338"/>
          </a:xfrm>
        </p:spPr>
        <p:txBody>
          <a:bodyPr/>
          <a:lstStyle/>
          <a:p>
            <a:r>
              <a:rPr lang="en-US" dirty="0" smtClean="0"/>
              <a:t>UI:</a:t>
            </a:r>
          </a:p>
          <a:p>
            <a:pPr lvl="1"/>
            <a:r>
              <a:rPr lang="en-US" dirty="0" smtClean="0"/>
              <a:t>ID = ID-Name  (Name= a-b-c </a:t>
            </a:r>
            <a:r>
              <a:rPr lang="en-US" dirty="0" err="1" smtClean="0"/>
              <a:t>onlysmall</a:t>
            </a:r>
            <a:r>
              <a:rPr lang="en-US" dirty="0" smtClean="0"/>
              <a:t> letters)</a:t>
            </a:r>
          </a:p>
          <a:p>
            <a:pPr lvl="1"/>
            <a:r>
              <a:rPr lang="en-US" dirty="0" smtClean="0"/>
              <a:t>class = CLASS-Name (Name= a-b-c </a:t>
            </a:r>
            <a:r>
              <a:rPr lang="en-US" dirty="0" err="1" smtClean="0"/>
              <a:t>onlysmall</a:t>
            </a:r>
            <a:r>
              <a:rPr lang="en-US" dirty="0" smtClean="0"/>
              <a:t> letters)</a:t>
            </a:r>
          </a:p>
          <a:p>
            <a:pPr lvl="1"/>
            <a:endParaRPr lang="en-US" dirty="0"/>
          </a:p>
          <a:p>
            <a:pPr lvl="1"/>
            <a:endParaRPr lang="en-US" dirty="0"/>
          </a:p>
          <a:p>
            <a:pPr marL="457200" lvl="1" indent="0">
              <a:buNone/>
            </a:pPr>
            <a:r>
              <a:rPr lang="en-US" dirty="0"/>
              <a:t>	</a:t>
            </a:r>
            <a:r>
              <a:rPr lang="en-US" dirty="0" smtClean="0"/>
              <a:t>				</a:t>
            </a:r>
            <a:endParaRPr lang="en-US" dirty="0"/>
          </a:p>
        </p:txBody>
      </p:sp>
    </p:spTree>
    <p:extLst>
      <p:ext uri="{BB962C8B-B14F-4D97-AF65-F5344CB8AC3E}">
        <p14:creationId xmlns:p14="http://schemas.microsoft.com/office/powerpoint/2010/main" val="12661628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Standards</a:t>
            </a:r>
            <a:endParaRPr lang="en-US" dirty="0"/>
          </a:p>
        </p:txBody>
      </p:sp>
      <p:sp>
        <p:nvSpPr>
          <p:cNvPr id="3" name="Content Placeholder 2"/>
          <p:cNvSpPr>
            <a:spLocks noGrp="1"/>
          </p:cNvSpPr>
          <p:nvPr>
            <p:ph idx="1"/>
          </p:nvPr>
        </p:nvSpPr>
        <p:spPr/>
        <p:txBody>
          <a:bodyPr/>
          <a:lstStyle/>
          <a:p>
            <a:r>
              <a:rPr lang="en-US" dirty="0" smtClean="0"/>
              <a:t>Script</a:t>
            </a:r>
          </a:p>
          <a:p>
            <a:pPr lvl="1"/>
            <a:r>
              <a:rPr lang="en-US" dirty="0" smtClean="0"/>
              <a:t>Variables 	= </a:t>
            </a:r>
            <a:r>
              <a:rPr lang="en-US" dirty="0" err="1" smtClean="0"/>
              <a:t>VR_Name</a:t>
            </a:r>
            <a:r>
              <a:rPr lang="en-US" dirty="0" smtClean="0"/>
              <a:t> (Name = Variable-Name)</a:t>
            </a:r>
          </a:p>
          <a:p>
            <a:pPr lvl="1"/>
            <a:r>
              <a:rPr lang="en-US" dirty="0" smtClean="0"/>
              <a:t>Functions	= </a:t>
            </a:r>
            <a:r>
              <a:rPr lang="en-US" dirty="0" err="1" smtClean="0"/>
              <a:t>FN_Name</a:t>
            </a:r>
            <a:r>
              <a:rPr lang="en-US" dirty="0" smtClean="0"/>
              <a:t> (Name = </a:t>
            </a:r>
            <a:r>
              <a:rPr lang="en-US" dirty="0" err="1" smtClean="0"/>
              <a:t>functionName</a:t>
            </a:r>
            <a:r>
              <a:rPr lang="en-US" dirty="0" smtClean="0"/>
              <a:t>)</a:t>
            </a:r>
          </a:p>
          <a:p>
            <a:pPr lvl="1"/>
            <a:r>
              <a:rPr lang="en-US" dirty="0" smtClean="0"/>
              <a:t>Class		= </a:t>
            </a:r>
            <a:r>
              <a:rPr lang="en-US" dirty="0" err="1" smtClean="0"/>
              <a:t>CL_Name</a:t>
            </a:r>
            <a:r>
              <a:rPr lang="en-US" dirty="0" smtClean="0"/>
              <a:t>(Name = Class)</a:t>
            </a:r>
          </a:p>
          <a:p>
            <a:pPr lvl="1"/>
            <a:r>
              <a:rPr lang="en-US" dirty="0" smtClean="0"/>
              <a:t>Module		= </a:t>
            </a:r>
            <a:r>
              <a:rPr lang="en-US" dirty="0" err="1" smtClean="0"/>
              <a:t>MD_Name</a:t>
            </a:r>
            <a:r>
              <a:rPr lang="en-US" dirty="0" smtClean="0"/>
              <a:t> (Name = Module)</a:t>
            </a:r>
          </a:p>
          <a:p>
            <a:pPr lvl="1"/>
            <a:r>
              <a:rPr lang="en-US" dirty="0" smtClean="0"/>
              <a:t>Component	= </a:t>
            </a:r>
            <a:r>
              <a:rPr lang="en-US" dirty="0" err="1" smtClean="0"/>
              <a:t>CM_Name</a:t>
            </a:r>
            <a:r>
              <a:rPr lang="en-US" dirty="0" smtClean="0"/>
              <a:t> (Name = </a:t>
            </a:r>
            <a:r>
              <a:rPr lang="en-US" dirty="0" err="1" smtClean="0"/>
              <a:t>Comonent</a:t>
            </a:r>
            <a:r>
              <a:rPr lang="en-US" dirty="0" smtClean="0"/>
              <a:t>)</a:t>
            </a:r>
          </a:p>
          <a:p>
            <a:pPr lvl="1"/>
            <a:r>
              <a:rPr lang="en-US" dirty="0" smtClean="0"/>
              <a:t>Routes 		= </a:t>
            </a:r>
            <a:r>
              <a:rPr lang="en-US" dirty="0" err="1" smtClean="0"/>
              <a:t>RU_Name</a:t>
            </a:r>
            <a:r>
              <a:rPr lang="en-US" dirty="0" smtClean="0"/>
              <a:t> (Name = Routes)</a:t>
            </a:r>
          </a:p>
          <a:p>
            <a:pPr lvl="1"/>
            <a:r>
              <a:rPr lang="en-US" dirty="0" smtClean="0"/>
              <a:t>Services		= </a:t>
            </a:r>
            <a:r>
              <a:rPr lang="en-US" dirty="0" err="1" smtClean="0"/>
              <a:t>SV_Name</a:t>
            </a:r>
            <a:r>
              <a:rPr lang="en-US" dirty="0" smtClean="0"/>
              <a:t> (Name = Services)</a:t>
            </a:r>
            <a:endParaRPr lang="en-US" dirty="0"/>
          </a:p>
        </p:txBody>
      </p:sp>
    </p:spTree>
    <p:extLst>
      <p:ext uri="{BB962C8B-B14F-4D97-AF65-F5344CB8AC3E}">
        <p14:creationId xmlns:p14="http://schemas.microsoft.com/office/powerpoint/2010/main" val="4128019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Loads</a:t>
            </a:r>
            <a:endParaRPr lang="en-US" dirty="0"/>
          </a:p>
        </p:txBody>
      </p:sp>
      <p:sp>
        <p:nvSpPr>
          <p:cNvPr id="3" name="Content Placeholder 2"/>
          <p:cNvSpPr>
            <a:spLocks noGrp="1"/>
          </p:cNvSpPr>
          <p:nvPr>
            <p:ph idx="1"/>
          </p:nvPr>
        </p:nvSpPr>
        <p:spPr>
          <a:xfrm>
            <a:off x="838200" y="1825625"/>
            <a:ext cx="10515600" cy="1741823"/>
          </a:xfrm>
        </p:spPr>
        <p:txBody>
          <a:bodyPr/>
          <a:lstStyle/>
          <a:p>
            <a:r>
              <a:rPr lang="en-US" dirty="0" smtClean="0"/>
              <a:t>Current Running Games</a:t>
            </a:r>
          </a:p>
          <a:p>
            <a:r>
              <a:rPr lang="en-US" dirty="0" smtClean="0"/>
              <a:t>User status on Current Running Games</a:t>
            </a:r>
          </a:p>
          <a:p>
            <a:r>
              <a:rPr lang="en-US" dirty="0" smtClean="0"/>
              <a:t>Friends status on current running games</a:t>
            </a:r>
          </a:p>
          <a:p>
            <a:pPr marL="0" indent="0">
              <a:buNone/>
            </a:pPr>
            <a:endParaRPr lang="en-US" dirty="0"/>
          </a:p>
        </p:txBody>
      </p:sp>
      <p:sp>
        <p:nvSpPr>
          <p:cNvPr id="6" name="TextBox 5"/>
          <p:cNvSpPr txBox="1"/>
          <p:nvPr/>
        </p:nvSpPr>
        <p:spPr>
          <a:xfrm>
            <a:off x="1442433" y="3747752"/>
            <a:ext cx="4855335" cy="2862322"/>
          </a:xfrm>
          <a:prstGeom prst="rect">
            <a:avLst/>
          </a:prstGeom>
          <a:noFill/>
        </p:spPr>
        <p:txBody>
          <a:bodyPr wrap="square" rtlCol="0">
            <a:spAutoFit/>
          </a:bodyPr>
          <a:lstStyle/>
          <a:p>
            <a:r>
              <a:rPr lang="en-US" dirty="0" err="1" smtClean="0"/>
              <a:t>Variabe</a:t>
            </a:r>
            <a:r>
              <a:rPr lang="en-US" dirty="0" smtClean="0"/>
              <a:t> =   </a:t>
            </a:r>
          </a:p>
          <a:p>
            <a:r>
              <a:rPr lang="en-US" dirty="0" err="1" smtClean="0"/>
              <a:t>CurrentGames</a:t>
            </a:r>
            <a:r>
              <a:rPr lang="en-US" dirty="0" smtClean="0"/>
              <a:t>:[{</a:t>
            </a:r>
          </a:p>
          <a:p>
            <a:pPr lvl="1"/>
            <a:r>
              <a:rPr lang="en-US" dirty="0" err="1" smtClean="0"/>
              <a:t>GameDetils</a:t>
            </a:r>
            <a:r>
              <a:rPr lang="en-US" dirty="0" smtClean="0"/>
              <a:t>:{},</a:t>
            </a:r>
          </a:p>
          <a:p>
            <a:pPr lvl="1"/>
            <a:r>
              <a:rPr lang="en-US" dirty="0" err="1" smtClean="0"/>
              <a:t>MyStatus</a:t>
            </a:r>
            <a:r>
              <a:rPr lang="en-US" dirty="0" smtClean="0"/>
              <a:t>:{},</a:t>
            </a:r>
          </a:p>
          <a:p>
            <a:pPr lvl="1"/>
            <a:r>
              <a:rPr lang="en-US" dirty="0" smtClean="0"/>
              <a:t>Friends:[</a:t>
            </a:r>
          </a:p>
          <a:p>
            <a:pPr lvl="1"/>
            <a:r>
              <a:rPr lang="en-US" dirty="0" smtClean="0"/>
              <a:t>	{UserID:1,gamepos:[pos1:0,pos2:1]},</a:t>
            </a:r>
            <a:endParaRPr lang="en-US" dirty="0"/>
          </a:p>
          <a:p>
            <a:pPr lvl="2"/>
            <a:r>
              <a:rPr lang="en-US" dirty="0"/>
              <a:t>{UserID:1,gamepos:[</a:t>
            </a:r>
            <a:r>
              <a:rPr lang="en-US" dirty="0" smtClean="0"/>
              <a:t>pos1:0,pos2:1]},</a:t>
            </a:r>
            <a:endParaRPr lang="en-US" dirty="0"/>
          </a:p>
          <a:p>
            <a:pPr lvl="2"/>
            <a:r>
              <a:rPr lang="en-US" dirty="0"/>
              <a:t>{UserID:1,gamepos:[</a:t>
            </a:r>
            <a:r>
              <a:rPr lang="en-US" dirty="0" smtClean="0"/>
              <a:t>pos1:0,pos2:1]}</a:t>
            </a:r>
          </a:p>
          <a:p>
            <a:pPr lvl="2"/>
            <a:r>
              <a:rPr lang="en-US" dirty="0" smtClean="0"/>
              <a:t>]</a:t>
            </a:r>
            <a:endParaRPr lang="en-US" dirty="0"/>
          </a:p>
          <a:p>
            <a:r>
              <a:rPr lang="en-US" dirty="0" smtClean="0"/>
              <a:t>},……]</a:t>
            </a:r>
            <a:endParaRPr lang="en-US" dirty="0"/>
          </a:p>
        </p:txBody>
      </p:sp>
      <p:sp>
        <p:nvSpPr>
          <p:cNvPr id="7" name="TextBox 6"/>
          <p:cNvSpPr txBox="1"/>
          <p:nvPr/>
        </p:nvSpPr>
        <p:spPr>
          <a:xfrm>
            <a:off x="7907628" y="4159876"/>
            <a:ext cx="1801455" cy="1754326"/>
          </a:xfrm>
          <a:prstGeom prst="rect">
            <a:avLst/>
          </a:prstGeom>
          <a:noFill/>
        </p:spPr>
        <p:txBody>
          <a:bodyPr wrap="none" rtlCol="0">
            <a:spAutoFit/>
          </a:bodyPr>
          <a:lstStyle/>
          <a:p>
            <a:r>
              <a:rPr lang="en-US" dirty="0" smtClean="0"/>
              <a:t>Operations:</a:t>
            </a:r>
          </a:p>
          <a:p>
            <a:endParaRPr lang="en-US" dirty="0"/>
          </a:p>
          <a:p>
            <a:r>
              <a:rPr lang="en-US" dirty="0" smtClean="0"/>
              <a:t>Push : New game</a:t>
            </a:r>
          </a:p>
          <a:p>
            <a:r>
              <a:rPr lang="en-US" dirty="0" smtClean="0"/>
              <a:t>POP  : Game End</a:t>
            </a:r>
          </a:p>
          <a:p>
            <a:r>
              <a:rPr lang="en-US" dirty="0" smtClean="0"/>
              <a:t>Bet   : Update</a:t>
            </a:r>
          </a:p>
          <a:p>
            <a:endParaRPr lang="en-US" dirty="0"/>
          </a:p>
        </p:txBody>
      </p:sp>
    </p:spTree>
    <p:extLst>
      <p:ext uri="{BB962C8B-B14F-4D97-AF65-F5344CB8AC3E}">
        <p14:creationId xmlns:p14="http://schemas.microsoft.com/office/powerpoint/2010/main" val="145267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256" y="228645"/>
            <a:ext cx="10515600" cy="6339580"/>
          </a:xfrm>
        </p:spPr>
        <p:txBody>
          <a:bodyPr>
            <a:normAutofit/>
          </a:bodyPr>
          <a:lstStyle/>
          <a:p>
            <a:r>
              <a:rPr lang="en-US" dirty="0" smtClean="0"/>
              <a:t>Ajax:</a:t>
            </a:r>
          </a:p>
          <a:p>
            <a:pPr lvl="1"/>
            <a:r>
              <a:rPr lang="en-US" dirty="0" smtClean="0"/>
              <a:t>User </a:t>
            </a:r>
            <a:r>
              <a:rPr lang="en-US" dirty="0"/>
              <a:t>Settings</a:t>
            </a:r>
            <a:r>
              <a:rPr lang="en-US" dirty="0" smtClean="0"/>
              <a:t>:</a:t>
            </a:r>
            <a:endParaRPr lang="en-US" dirty="0"/>
          </a:p>
          <a:p>
            <a:pPr lvl="2"/>
            <a:r>
              <a:rPr lang="en-US" dirty="0" smtClean="0"/>
              <a:t>Login </a:t>
            </a:r>
            <a:r>
              <a:rPr lang="en-US" dirty="0"/>
              <a:t>[Different Strategies]</a:t>
            </a:r>
          </a:p>
          <a:p>
            <a:pPr lvl="2"/>
            <a:r>
              <a:rPr lang="en-US" dirty="0" smtClean="0"/>
              <a:t>Register</a:t>
            </a:r>
            <a:endParaRPr lang="en-US" dirty="0"/>
          </a:p>
          <a:p>
            <a:pPr lvl="2"/>
            <a:r>
              <a:rPr lang="en-US" dirty="0" smtClean="0"/>
              <a:t>Forgot </a:t>
            </a:r>
            <a:r>
              <a:rPr lang="en-US" dirty="0"/>
              <a:t>password</a:t>
            </a:r>
          </a:p>
          <a:p>
            <a:pPr lvl="2"/>
            <a:r>
              <a:rPr lang="en-US" dirty="0" smtClean="0"/>
              <a:t>Home page</a:t>
            </a:r>
          </a:p>
          <a:p>
            <a:pPr lvl="1"/>
            <a:r>
              <a:rPr lang="en-US" dirty="0" smtClean="0"/>
              <a:t>Profile settings:</a:t>
            </a:r>
            <a:endParaRPr lang="en-US" dirty="0"/>
          </a:p>
          <a:p>
            <a:pPr lvl="2"/>
            <a:r>
              <a:rPr lang="en-US" dirty="0" smtClean="0"/>
              <a:t>Details update</a:t>
            </a:r>
            <a:endParaRPr lang="en-US" dirty="0"/>
          </a:p>
          <a:p>
            <a:pPr lvl="1"/>
            <a:r>
              <a:rPr lang="en-US" dirty="0"/>
              <a:t>	Account Settings</a:t>
            </a:r>
            <a:r>
              <a:rPr lang="en-US" dirty="0" smtClean="0"/>
              <a:t>:</a:t>
            </a:r>
            <a:endParaRPr lang="en-US" dirty="0"/>
          </a:p>
          <a:p>
            <a:pPr lvl="2"/>
            <a:r>
              <a:rPr lang="en-US" dirty="0" smtClean="0"/>
              <a:t>Add </a:t>
            </a:r>
            <a:r>
              <a:rPr lang="en-US" dirty="0"/>
              <a:t>money</a:t>
            </a:r>
          </a:p>
          <a:p>
            <a:pPr lvl="3"/>
            <a:r>
              <a:rPr lang="en-US" dirty="0" smtClean="0"/>
              <a:t>By </a:t>
            </a:r>
            <a:r>
              <a:rPr lang="en-US" dirty="0" err="1" smtClean="0"/>
              <a:t>paytm</a:t>
            </a:r>
            <a:r>
              <a:rPr lang="en-US" dirty="0" smtClean="0"/>
              <a:t> </a:t>
            </a:r>
            <a:r>
              <a:rPr lang="en-US" dirty="0"/>
              <a:t>wallet transfer</a:t>
            </a:r>
          </a:p>
          <a:p>
            <a:pPr lvl="3"/>
            <a:r>
              <a:rPr lang="en-US" dirty="0" smtClean="0"/>
              <a:t>By </a:t>
            </a:r>
            <a:r>
              <a:rPr lang="en-US" dirty="0"/>
              <a:t>user mobile recharge.</a:t>
            </a:r>
          </a:p>
          <a:p>
            <a:pPr lvl="3"/>
            <a:r>
              <a:rPr lang="en-US" dirty="0" smtClean="0"/>
              <a:t>By </a:t>
            </a:r>
            <a:r>
              <a:rPr lang="en-US" dirty="0" err="1"/>
              <a:t>Paypal</a:t>
            </a:r>
            <a:r>
              <a:rPr lang="en-US" dirty="0"/>
              <a:t> transfer.</a:t>
            </a:r>
          </a:p>
          <a:p>
            <a:pPr lvl="3"/>
            <a:r>
              <a:rPr lang="en-US" dirty="0" smtClean="0"/>
              <a:t>Coins </a:t>
            </a:r>
            <a:r>
              <a:rPr lang="en-US" dirty="0"/>
              <a:t>to Wallet conversion</a:t>
            </a:r>
            <a:r>
              <a:rPr lang="en-US" dirty="0" smtClean="0"/>
              <a:t>.</a:t>
            </a:r>
            <a:endParaRPr lang="en-US" dirty="0"/>
          </a:p>
          <a:p>
            <a:pPr lvl="2"/>
            <a:r>
              <a:rPr lang="en-US" dirty="0" smtClean="0"/>
              <a:t>withdraw </a:t>
            </a:r>
            <a:r>
              <a:rPr lang="en-US" dirty="0"/>
              <a:t>money request.</a:t>
            </a:r>
          </a:p>
          <a:p>
            <a:pPr lvl="2"/>
            <a:r>
              <a:rPr lang="en-US" dirty="0" smtClean="0"/>
              <a:t>Wallet </a:t>
            </a:r>
            <a:r>
              <a:rPr lang="en-US" dirty="0"/>
              <a:t>to Coins conversion.</a:t>
            </a:r>
          </a:p>
        </p:txBody>
      </p:sp>
    </p:spTree>
    <p:extLst>
      <p:ext uri="{BB962C8B-B14F-4D97-AF65-F5344CB8AC3E}">
        <p14:creationId xmlns:p14="http://schemas.microsoft.com/office/powerpoint/2010/main" val="1385004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2579" y="317924"/>
            <a:ext cx="8912181" cy="6353331"/>
          </a:xfrm>
        </p:spPr>
        <p:txBody>
          <a:bodyPr>
            <a:normAutofit/>
          </a:bodyPr>
          <a:lstStyle/>
          <a:p>
            <a:pPr marL="342900" indent="-342900" algn="l">
              <a:buFont typeface="Arial" panose="020B0604020202020204" pitchFamily="34" charset="0"/>
              <a:buChar char="•"/>
            </a:pPr>
            <a:r>
              <a:rPr lang="en-US" dirty="0" smtClean="0"/>
              <a:t>Socket:</a:t>
            </a:r>
            <a:endParaRPr lang="en-US" dirty="0"/>
          </a:p>
          <a:p>
            <a:pPr marL="800100" lvl="1" indent="-342900" algn="l">
              <a:buFont typeface="Arial" panose="020B0604020202020204" pitchFamily="34" charset="0"/>
              <a:buChar char="•"/>
            </a:pPr>
            <a:r>
              <a:rPr lang="en-US" dirty="0" smtClean="0"/>
              <a:t>Set </a:t>
            </a:r>
            <a:r>
              <a:rPr lang="en-US" dirty="0"/>
              <a:t>my online status.</a:t>
            </a:r>
          </a:p>
          <a:p>
            <a:pPr marL="800100" lvl="1" indent="-342900" algn="l">
              <a:buFont typeface="Arial" panose="020B0604020202020204" pitchFamily="34" charset="0"/>
              <a:buChar char="•"/>
            </a:pPr>
            <a:r>
              <a:rPr lang="en-US" dirty="0" smtClean="0"/>
              <a:t>Get </a:t>
            </a:r>
            <a:r>
              <a:rPr lang="en-US" dirty="0"/>
              <a:t>notifications.</a:t>
            </a:r>
          </a:p>
          <a:p>
            <a:pPr marL="800100" lvl="1" indent="-342900" algn="l">
              <a:buFont typeface="Arial" panose="020B0604020202020204" pitchFamily="34" charset="0"/>
              <a:buChar char="•"/>
            </a:pPr>
            <a:r>
              <a:rPr lang="en-US" dirty="0" smtClean="0"/>
              <a:t>Get </a:t>
            </a:r>
            <a:r>
              <a:rPr lang="en-US" dirty="0"/>
              <a:t>friends online status.</a:t>
            </a:r>
          </a:p>
          <a:p>
            <a:pPr marL="800100" lvl="1" indent="-342900" algn="l">
              <a:buFont typeface="Arial" panose="020B0604020202020204" pitchFamily="34" charset="0"/>
              <a:buChar char="•"/>
            </a:pPr>
            <a:r>
              <a:rPr lang="en-US" dirty="0" smtClean="0"/>
              <a:t>Send </a:t>
            </a:r>
            <a:r>
              <a:rPr lang="en-US" dirty="0"/>
              <a:t>chat message.</a:t>
            </a:r>
          </a:p>
          <a:p>
            <a:pPr marL="800100" lvl="1" indent="-342900" algn="l">
              <a:buFont typeface="Arial" panose="020B0604020202020204" pitchFamily="34" charset="0"/>
              <a:buChar char="•"/>
            </a:pPr>
            <a:r>
              <a:rPr lang="en-US" dirty="0" smtClean="0"/>
              <a:t>Receive </a:t>
            </a:r>
            <a:r>
              <a:rPr lang="en-US" dirty="0"/>
              <a:t>chat message.</a:t>
            </a:r>
          </a:p>
          <a:p>
            <a:pPr marL="800100" lvl="1" indent="-342900" algn="l">
              <a:buFont typeface="Arial" panose="020B0604020202020204" pitchFamily="34" charset="0"/>
              <a:buChar char="•"/>
            </a:pPr>
            <a:r>
              <a:rPr lang="en-US" dirty="0" smtClean="0"/>
              <a:t>Bet </a:t>
            </a:r>
            <a:r>
              <a:rPr lang="en-US" dirty="0"/>
              <a:t>on games.</a:t>
            </a:r>
          </a:p>
          <a:p>
            <a:pPr marL="800100" lvl="1" indent="-342900" algn="l">
              <a:buFont typeface="Arial" panose="020B0604020202020204" pitchFamily="34" charset="0"/>
              <a:buChar char="•"/>
            </a:pPr>
            <a:r>
              <a:rPr lang="en-US" dirty="0" smtClean="0"/>
              <a:t>Get </a:t>
            </a:r>
            <a:r>
              <a:rPr lang="en-US" dirty="0"/>
              <a:t>game notifications.</a:t>
            </a:r>
          </a:p>
          <a:p>
            <a:pPr marL="800100" lvl="1" indent="-342900" algn="l">
              <a:buFont typeface="Arial" panose="020B0604020202020204" pitchFamily="34" charset="0"/>
              <a:buChar char="•"/>
            </a:pPr>
            <a:r>
              <a:rPr lang="en-US" dirty="0" smtClean="0"/>
              <a:t>Get </a:t>
            </a:r>
            <a:r>
              <a:rPr lang="en-US" dirty="0"/>
              <a:t>game status.</a:t>
            </a:r>
          </a:p>
          <a:p>
            <a:pPr marL="800100" lvl="1" indent="-342900" algn="l">
              <a:buFont typeface="Arial" panose="020B0604020202020204" pitchFamily="34" charset="0"/>
              <a:buChar char="•"/>
            </a:pPr>
            <a:r>
              <a:rPr lang="en-US" dirty="0" smtClean="0"/>
              <a:t>Get </a:t>
            </a:r>
            <a:r>
              <a:rPr lang="en-US" dirty="0"/>
              <a:t>my betting games.</a:t>
            </a:r>
          </a:p>
          <a:p>
            <a:pPr marL="800100" lvl="1" indent="-342900" algn="l">
              <a:buFont typeface="Arial" panose="020B0604020202020204" pitchFamily="34" charset="0"/>
              <a:buChar char="•"/>
            </a:pPr>
            <a:r>
              <a:rPr lang="en-US" dirty="0" smtClean="0"/>
              <a:t>Coins </a:t>
            </a:r>
            <a:r>
              <a:rPr lang="en-US" dirty="0"/>
              <a:t>updates.</a:t>
            </a:r>
          </a:p>
          <a:p>
            <a:pPr marL="800100" lvl="1" indent="-342900" algn="l">
              <a:buFont typeface="Arial" panose="020B0604020202020204" pitchFamily="34" charset="0"/>
              <a:buChar char="•"/>
            </a:pPr>
            <a:r>
              <a:rPr lang="en-US" dirty="0" smtClean="0"/>
              <a:t>Get </a:t>
            </a:r>
            <a:r>
              <a:rPr lang="en-US" dirty="0"/>
              <a:t>my games history.</a:t>
            </a:r>
          </a:p>
          <a:p>
            <a:pPr marL="800100" lvl="1" indent="-342900" algn="l">
              <a:buFont typeface="Arial" panose="020B0604020202020204" pitchFamily="34" charset="0"/>
              <a:buChar char="•"/>
            </a:pPr>
            <a:r>
              <a:rPr lang="en-US" dirty="0" smtClean="0"/>
              <a:t>Get </a:t>
            </a:r>
            <a:r>
              <a:rPr lang="en-US" dirty="0"/>
              <a:t>my games statistics.</a:t>
            </a:r>
          </a:p>
          <a:p>
            <a:pPr marL="800100" lvl="1" indent="-342900" algn="l">
              <a:buFont typeface="Arial" panose="020B0604020202020204" pitchFamily="34" charset="0"/>
              <a:buChar char="•"/>
            </a:pPr>
            <a:r>
              <a:rPr lang="en-US" dirty="0" smtClean="0"/>
              <a:t>Get </a:t>
            </a:r>
            <a:r>
              <a:rPr lang="en-US" dirty="0"/>
              <a:t>betting of my friends.</a:t>
            </a:r>
          </a:p>
        </p:txBody>
      </p:sp>
    </p:spTree>
    <p:extLst>
      <p:ext uri="{BB962C8B-B14F-4D97-AF65-F5344CB8AC3E}">
        <p14:creationId xmlns:p14="http://schemas.microsoft.com/office/powerpoint/2010/main" val="664170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16406" y="750627"/>
            <a:ext cx="1629036" cy="646331"/>
          </a:xfrm>
          <a:prstGeom prst="rect">
            <a:avLst/>
          </a:prstGeom>
          <a:noFill/>
        </p:spPr>
        <p:txBody>
          <a:bodyPr wrap="none" rtlCol="0">
            <a:spAutoFit/>
          </a:bodyPr>
          <a:lstStyle/>
          <a:p>
            <a:r>
              <a:rPr lang="en-US" dirty="0" smtClean="0"/>
              <a:t>Practice Games</a:t>
            </a:r>
          </a:p>
          <a:p>
            <a:endParaRPr lang="en-US" dirty="0"/>
          </a:p>
        </p:txBody>
      </p:sp>
      <p:sp>
        <p:nvSpPr>
          <p:cNvPr id="3" name="TextBox 2"/>
          <p:cNvSpPr txBox="1"/>
          <p:nvPr/>
        </p:nvSpPr>
        <p:spPr>
          <a:xfrm flipH="1">
            <a:off x="1241946" y="2006221"/>
            <a:ext cx="9221111"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Create new game based on time rule. (Create a new record for game. The Games list table has what are the games we are operation and It repletion times, ending time and durations.)</a:t>
            </a:r>
          </a:p>
          <a:p>
            <a:pPr marL="285750" indent="-285750">
              <a:buFont typeface="Arial" panose="020B0604020202020204" pitchFamily="34" charset="0"/>
              <a:buChar char="•"/>
            </a:pPr>
            <a:r>
              <a:rPr lang="en-US" dirty="0" smtClean="0"/>
              <a:t>User bet on games (While doing bet it will update in games table, user chips table and transaction table.)</a:t>
            </a:r>
          </a:p>
          <a:p>
            <a:pPr marL="285750" indent="-285750">
              <a:buFont typeface="Arial" panose="020B0604020202020204" pitchFamily="34" charset="0"/>
              <a:buChar char="•"/>
            </a:pPr>
            <a:r>
              <a:rPr lang="en-US" dirty="0" err="1" smtClean="0"/>
              <a:t>Endup</a:t>
            </a:r>
            <a:r>
              <a:rPr lang="en-US" dirty="0" smtClean="0"/>
              <a:t> game (The game status is updated with end. The </a:t>
            </a:r>
            <a:r>
              <a:rPr lang="en-US" dirty="0" err="1" smtClean="0"/>
              <a:t>bettings</a:t>
            </a:r>
            <a:r>
              <a:rPr lang="en-US" dirty="0" smtClean="0"/>
              <a:t> are not accepted for those.)</a:t>
            </a:r>
          </a:p>
          <a:p>
            <a:pPr marL="285750" indent="-285750">
              <a:buFont typeface="Arial" panose="020B0604020202020204" pitchFamily="34" charset="0"/>
              <a:buChar char="•"/>
            </a:pPr>
            <a:r>
              <a:rPr lang="en-US" dirty="0" smtClean="0"/>
              <a:t>Calculate the Winnings. (The background calculation will done on the game. And move the game to history table.)</a:t>
            </a:r>
          </a:p>
        </p:txBody>
      </p:sp>
      <p:sp>
        <p:nvSpPr>
          <p:cNvPr id="4" name="TextBox 3"/>
          <p:cNvSpPr txBox="1"/>
          <p:nvPr/>
        </p:nvSpPr>
        <p:spPr>
          <a:xfrm>
            <a:off x="1241946" y="5377218"/>
            <a:ext cx="8734567" cy="646331"/>
          </a:xfrm>
          <a:prstGeom prst="rect">
            <a:avLst/>
          </a:prstGeom>
          <a:noFill/>
        </p:spPr>
        <p:txBody>
          <a:bodyPr wrap="square" rtlCol="0">
            <a:spAutoFit/>
          </a:bodyPr>
          <a:lstStyle/>
          <a:p>
            <a:r>
              <a:rPr lang="en-US" dirty="0" smtClean="0"/>
              <a:t>We have 2 table 1- Temp 2- History. The Game will create in Temp table. Once Game end it will move to History table. The betting only done on the Temp tables.</a:t>
            </a:r>
            <a:endParaRPr lang="en-US" dirty="0"/>
          </a:p>
        </p:txBody>
      </p:sp>
    </p:spTree>
    <p:extLst>
      <p:ext uri="{BB962C8B-B14F-4D97-AF65-F5344CB8AC3E}">
        <p14:creationId xmlns:p14="http://schemas.microsoft.com/office/powerpoint/2010/main" val="4095417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1390</TotalTime>
  <Words>1838</Words>
  <Application>Microsoft Office PowerPoint</Application>
  <PresentationFormat>Widescreen</PresentationFormat>
  <Paragraphs>481</Paragraphs>
  <Slides>28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PowerPoint Presentation</vt:lpstr>
      <vt:lpstr>PowerPoint Presentation</vt:lpstr>
      <vt:lpstr>PowerPoint Presentation</vt:lpstr>
      <vt:lpstr>Standards</vt:lpstr>
      <vt:lpstr>Standards</vt:lpstr>
      <vt:lpstr>Initial Loads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SBLDSK030</dc:creator>
  <cp:lastModifiedBy>SBLDSK030</cp:lastModifiedBy>
  <cp:revision>214</cp:revision>
  <dcterms:created xsi:type="dcterms:W3CDTF">2016-11-13T18:33:08Z</dcterms:created>
  <dcterms:modified xsi:type="dcterms:W3CDTF">2017-01-21T18:47:37Z</dcterms:modified>
</cp:coreProperties>
</file>