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8" r:id="rId3"/>
    <p:sldId id="257" r:id="rId4"/>
    <p:sldId id="259" r:id="rId5"/>
    <p:sldId id="258" r:id="rId6"/>
    <p:sldId id="261" r:id="rId7"/>
    <p:sldId id="26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23F6A-FB9A-4447-B1CE-50195DFF86E5}" v="404" dt="2023-06-05T08:54:54.609"/>
    <p1510:client id="{E3563A06-B300-468B-98B3-AEFF2EF44F03}" v="287" dt="2023-06-05T09:44:46.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43" y="-4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83C36-F951-4C5B-AC7E-E717347F5B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4FE45D-053F-4C56-8A21-CEC7245BEA60}">
      <dgm:prSet/>
      <dgm:spPr/>
      <dgm:t>
        <a:bodyPr/>
        <a:lstStyle/>
        <a:p>
          <a:pPr>
            <a:lnSpc>
              <a:spcPct val="100000"/>
            </a:lnSpc>
          </a:pPr>
          <a:r>
            <a:rPr lang="en-IN"/>
            <a:t>Internship Project Presentation</a:t>
          </a:r>
          <a:endParaRPr lang="en-US"/>
        </a:p>
      </dgm:t>
    </dgm:pt>
    <dgm:pt modelId="{F25150D2-8A3E-4F0B-82A6-E4D04F00E741}" type="parTrans" cxnId="{9BCCBB28-7489-467B-9436-2C3312D77184}">
      <dgm:prSet/>
      <dgm:spPr/>
      <dgm:t>
        <a:bodyPr/>
        <a:lstStyle/>
        <a:p>
          <a:endParaRPr lang="en-US"/>
        </a:p>
      </dgm:t>
    </dgm:pt>
    <dgm:pt modelId="{F7E034E1-48A8-424B-A3B3-F8379DC16F29}" type="sibTrans" cxnId="{9BCCBB28-7489-467B-9436-2C3312D77184}">
      <dgm:prSet/>
      <dgm:spPr/>
      <dgm:t>
        <a:bodyPr/>
        <a:lstStyle/>
        <a:p>
          <a:endParaRPr lang="en-US"/>
        </a:p>
      </dgm:t>
    </dgm:pt>
    <dgm:pt modelId="{EB7E995C-182E-4660-9A3D-B48FD93AE26B}">
      <dgm:prSet/>
      <dgm:spPr/>
      <dgm:t>
        <a:bodyPr/>
        <a:lstStyle/>
        <a:p>
          <a:pPr>
            <a:lnSpc>
              <a:spcPct val="100000"/>
            </a:lnSpc>
          </a:pPr>
          <a:r>
            <a:rPr lang="en-IN"/>
            <a:t>Name: ADUSUMILLI SATYA SAI VEERA MANIKANTA</a:t>
          </a:r>
          <a:endParaRPr lang="en-US"/>
        </a:p>
      </dgm:t>
    </dgm:pt>
    <dgm:pt modelId="{4AF7DD80-3118-49EF-AE01-8EECD5BF5C75}" type="parTrans" cxnId="{C1147A9B-279C-48C3-8F58-66B18050A320}">
      <dgm:prSet/>
      <dgm:spPr/>
      <dgm:t>
        <a:bodyPr/>
        <a:lstStyle/>
        <a:p>
          <a:endParaRPr lang="en-US"/>
        </a:p>
      </dgm:t>
    </dgm:pt>
    <dgm:pt modelId="{36721A65-91DD-46A2-A4FA-FA4420F0E593}" type="sibTrans" cxnId="{C1147A9B-279C-48C3-8F58-66B18050A320}">
      <dgm:prSet/>
      <dgm:spPr/>
      <dgm:t>
        <a:bodyPr/>
        <a:lstStyle/>
        <a:p>
          <a:endParaRPr lang="en-US"/>
        </a:p>
      </dgm:t>
    </dgm:pt>
    <dgm:pt modelId="{7686FCC5-1F6D-4183-BEBB-531028144B21}">
      <dgm:prSet/>
      <dgm:spPr/>
      <dgm:t>
        <a:bodyPr/>
        <a:lstStyle/>
        <a:p>
          <a:pPr>
            <a:lnSpc>
              <a:spcPct val="100000"/>
            </a:lnSpc>
          </a:pPr>
          <a:r>
            <a:rPr lang="en-IN"/>
            <a:t>ROLL_NO:121EC0765</a:t>
          </a:r>
          <a:endParaRPr lang="en-US"/>
        </a:p>
      </dgm:t>
    </dgm:pt>
    <dgm:pt modelId="{A3E501F7-8528-4F4C-A368-99AEE917F23D}" type="parTrans" cxnId="{EB6DD2C5-8E63-48B3-A64C-F91FEE8D76EB}">
      <dgm:prSet/>
      <dgm:spPr/>
      <dgm:t>
        <a:bodyPr/>
        <a:lstStyle/>
        <a:p>
          <a:endParaRPr lang="en-US"/>
        </a:p>
      </dgm:t>
    </dgm:pt>
    <dgm:pt modelId="{71DD4C74-8239-4D4B-801F-2A16F05CCB59}" type="sibTrans" cxnId="{EB6DD2C5-8E63-48B3-A64C-F91FEE8D76EB}">
      <dgm:prSet/>
      <dgm:spPr/>
      <dgm:t>
        <a:bodyPr/>
        <a:lstStyle/>
        <a:p>
          <a:endParaRPr lang="en-US"/>
        </a:p>
      </dgm:t>
    </dgm:pt>
    <dgm:pt modelId="{46EC8E0B-C2E9-427D-ABC7-35C634A49140}">
      <dgm:prSet/>
      <dgm:spPr/>
      <dgm:t>
        <a:bodyPr/>
        <a:lstStyle/>
        <a:p>
          <a:pPr>
            <a:lnSpc>
              <a:spcPct val="100000"/>
            </a:lnSpc>
          </a:pPr>
          <a:r>
            <a:rPr lang="en-IN" dirty="0"/>
            <a:t>DATE</a:t>
          </a:r>
          <a:r>
            <a:rPr lang="en-IN"/>
            <a:t>:16-06-2024</a:t>
          </a:r>
          <a:endParaRPr lang="en-US" dirty="0"/>
        </a:p>
      </dgm:t>
    </dgm:pt>
    <dgm:pt modelId="{735A6E12-9429-4802-A6F1-D3125673A9A0}" type="parTrans" cxnId="{460C7A15-5481-4507-9F80-04489F90B67A}">
      <dgm:prSet/>
      <dgm:spPr/>
      <dgm:t>
        <a:bodyPr/>
        <a:lstStyle/>
        <a:p>
          <a:endParaRPr lang="en-US"/>
        </a:p>
      </dgm:t>
    </dgm:pt>
    <dgm:pt modelId="{17202BAD-32C5-411E-80FE-1D3311F12600}" type="sibTrans" cxnId="{460C7A15-5481-4507-9F80-04489F90B67A}">
      <dgm:prSet/>
      <dgm:spPr/>
      <dgm:t>
        <a:bodyPr/>
        <a:lstStyle/>
        <a:p>
          <a:endParaRPr lang="en-US"/>
        </a:p>
      </dgm:t>
    </dgm:pt>
    <dgm:pt modelId="{378C8B80-0035-4BDE-AE6A-CAD43BFEB439}" type="pres">
      <dgm:prSet presAssocID="{30083C36-F951-4C5B-AC7E-E717347F5B74}" presName="root" presStyleCnt="0">
        <dgm:presLayoutVars>
          <dgm:dir/>
          <dgm:resizeHandles val="exact"/>
        </dgm:presLayoutVars>
      </dgm:prSet>
      <dgm:spPr/>
    </dgm:pt>
    <dgm:pt modelId="{BA0E1751-726F-48CB-BBE1-ACE1C718615E}" type="pres">
      <dgm:prSet presAssocID="{274FE45D-053F-4C56-8A21-CEC7245BEA60}" presName="compNode" presStyleCnt="0"/>
      <dgm:spPr/>
    </dgm:pt>
    <dgm:pt modelId="{9B3ADAC6-FE8B-4D38-A071-E8A764A022DB}" type="pres">
      <dgm:prSet presAssocID="{274FE45D-053F-4C56-8A21-CEC7245BEA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D4F401B0-55BF-4B71-A148-C82AA8C753A8}" type="pres">
      <dgm:prSet presAssocID="{274FE45D-053F-4C56-8A21-CEC7245BEA60}" presName="spaceRect" presStyleCnt="0"/>
      <dgm:spPr/>
    </dgm:pt>
    <dgm:pt modelId="{CF66C7ED-5A83-4968-9B68-B1F008EA51EA}" type="pres">
      <dgm:prSet presAssocID="{274FE45D-053F-4C56-8A21-CEC7245BEA60}" presName="textRect" presStyleLbl="revTx" presStyleIdx="0" presStyleCnt="4">
        <dgm:presLayoutVars>
          <dgm:chMax val="1"/>
          <dgm:chPref val="1"/>
        </dgm:presLayoutVars>
      </dgm:prSet>
      <dgm:spPr/>
    </dgm:pt>
    <dgm:pt modelId="{10014DBB-21B9-45E7-B64D-2531B7745221}" type="pres">
      <dgm:prSet presAssocID="{F7E034E1-48A8-424B-A3B3-F8379DC16F29}" presName="sibTrans" presStyleCnt="0"/>
      <dgm:spPr/>
    </dgm:pt>
    <dgm:pt modelId="{92FC1F25-E600-441C-8421-69F5CEEDE124}" type="pres">
      <dgm:prSet presAssocID="{EB7E995C-182E-4660-9A3D-B48FD93AE26B}" presName="compNode" presStyleCnt="0"/>
      <dgm:spPr/>
    </dgm:pt>
    <dgm:pt modelId="{6F230FA0-3849-41E1-B81F-F88A2F195FE1}" type="pres">
      <dgm:prSet presAssocID="{EB7E995C-182E-4660-9A3D-B48FD93AE2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61AFE446-1C0F-4186-AD30-0E8036E60459}" type="pres">
      <dgm:prSet presAssocID="{EB7E995C-182E-4660-9A3D-B48FD93AE26B}" presName="spaceRect" presStyleCnt="0"/>
      <dgm:spPr/>
    </dgm:pt>
    <dgm:pt modelId="{49414836-1F8E-4B89-A05A-9F17091D3218}" type="pres">
      <dgm:prSet presAssocID="{EB7E995C-182E-4660-9A3D-B48FD93AE26B}" presName="textRect" presStyleLbl="revTx" presStyleIdx="1" presStyleCnt="4">
        <dgm:presLayoutVars>
          <dgm:chMax val="1"/>
          <dgm:chPref val="1"/>
        </dgm:presLayoutVars>
      </dgm:prSet>
      <dgm:spPr/>
    </dgm:pt>
    <dgm:pt modelId="{14290659-B9A0-418E-8134-4558DF3C2C23}" type="pres">
      <dgm:prSet presAssocID="{36721A65-91DD-46A2-A4FA-FA4420F0E593}" presName="sibTrans" presStyleCnt="0"/>
      <dgm:spPr/>
    </dgm:pt>
    <dgm:pt modelId="{ED847581-5FB2-4DBC-9B10-1E4EBAD5BB89}" type="pres">
      <dgm:prSet presAssocID="{7686FCC5-1F6D-4183-BEBB-531028144B21}" presName="compNode" presStyleCnt="0"/>
      <dgm:spPr/>
    </dgm:pt>
    <dgm:pt modelId="{9AC8ECA5-2C39-4DF2-AEFD-D8AF59DD6695}" type="pres">
      <dgm:prSet presAssocID="{7686FCC5-1F6D-4183-BEBB-531028144B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etti Ball"/>
        </a:ext>
      </dgm:extLst>
    </dgm:pt>
    <dgm:pt modelId="{63E0E2DE-AFBC-4E21-AF08-FF3B867A1C72}" type="pres">
      <dgm:prSet presAssocID="{7686FCC5-1F6D-4183-BEBB-531028144B21}" presName="spaceRect" presStyleCnt="0"/>
      <dgm:spPr/>
    </dgm:pt>
    <dgm:pt modelId="{86DE7DAD-D33F-4617-81BD-A529DDE433A7}" type="pres">
      <dgm:prSet presAssocID="{7686FCC5-1F6D-4183-BEBB-531028144B21}" presName="textRect" presStyleLbl="revTx" presStyleIdx="2" presStyleCnt="4">
        <dgm:presLayoutVars>
          <dgm:chMax val="1"/>
          <dgm:chPref val="1"/>
        </dgm:presLayoutVars>
      </dgm:prSet>
      <dgm:spPr/>
    </dgm:pt>
    <dgm:pt modelId="{8E29A077-AA42-49F5-B627-0430357419BE}" type="pres">
      <dgm:prSet presAssocID="{71DD4C74-8239-4D4B-801F-2A16F05CCB59}" presName="sibTrans" presStyleCnt="0"/>
      <dgm:spPr/>
    </dgm:pt>
    <dgm:pt modelId="{54A5A31F-E97D-427C-AAF9-AFD15DFCC028}" type="pres">
      <dgm:prSet presAssocID="{46EC8E0B-C2E9-427D-ABC7-35C634A49140}" presName="compNode" presStyleCnt="0"/>
      <dgm:spPr/>
    </dgm:pt>
    <dgm:pt modelId="{DBFD8E76-2636-48D5-B792-F3B8B8C787DA}" type="pres">
      <dgm:prSet presAssocID="{46EC8E0B-C2E9-427D-ABC7-35C634A491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ily Calendar"/>
        </a:ext>
      </dgm:extLst>
    </dgm:pt>
    <dgm:pt modelId="{06FB7068-7DB1-42B9-9956-06DA73CD46F7}" type="pres">
      <dgm:prSet presAssocID="{46EC8E0B-C2E9-427D-ABC7-35C634A49140}" presName="spaceRect" presStyleCnt="0"/>
      <dgm:spPr/>
    </dgm:pt>
    <dgm:pt modelId="{8E59A4DE-8E4D-4CA3-8A6F-08C186D58665}" type="pres">
      <dgm:prSet presAssocID="{46EC8E0B-C2E9-427D-ABC7-35C634A49140}" presName="textRect" presStyleLbl="revTx" presStyleIdx="3" presStyleCnt="4">
        <dgm:presLayoutVars>
          <dgm:chMax val="1"/>
          <dgm:chPref val="1"/>
        </dgm:presLayoutVars>
      </dgm:prSet>
      <dgm:spPr/>
    </dgm:pt>
  </dgm:ptLst>
  <dgm:cxnLst>
    <dgm:cxn modelId="{460C7A15-5481-4507-9F80-04489F90B67A}" srcId="{30083C36-F951-4C5B-AC7E-E717347F5B74}" destId="{46EC8E0B-C2E9-427D-ABC7-35C634A49140}" srcOrd="3" destOrd="0" parTransId="{735A6E12-9429-4802-A6F1-D3125673A9A0}" sibTransId="{17202BAD-32C5-411E-80FE-1D3311F12600}"/>
    <dgm:cxn modelId="{9BCCBB28-7489-467B-9436-2C3312D77184}" srcId="{30083C36-F951-4C5B-AC7E-E717347F5B74}" destId="{274FE45D-053F-4C56-8A21-CEC7245BEA60}" srcOrd="0" destOrd="0" parTransId="{F25150D2-8A3E-4F0B-82A6-E4D04F00E741}" sibTransId="{F7E034E1-48A8-424B-A3B3-F8379DC16F29}"/>
    <dgm:cxn modelId="{4FADA030-7255-40C3-A9D5-43640B0D12DC}" type="presOf" srcId="{274FE45D-053F-4C56-8A21-CEC7245BEA60}" destId="{CF66C7ED-5A83-4968-9B68-B1F008EA51EA}" srcOrd="0" destOrd="0" presId="urn:microsoft.com/office/officeart/2018/2/layout/IconLabelList"/>
    <dgm:cxn modelId="{2C527D32-BA8C-45B6-AF2D-C3CFDE9679D4}" type="presOf" srcId="{7686FCC5-1F6D-4183-BEBB-531028144B21}" destId="{86DE7DAD-D33F-4617-81BD-A529DDE433A7}" srcOrd="0" destOrd="0" presId="urn:microsoft.com/office/officeart/2018/2/layout/IconLabelList"/>
    <dgm:cxn modelId="{1AFEAC37-B977-48EB-8208-B8F8A4DE0E6A}" type="presOf" srcId="{30083C36-F951-4C5B-AC7E-E717347F5B74}" destId="{378C8B80-0035-4BDE-AE6A-CAD43BFEB439}" srcOrd="0" destOrd="0" presId="urn:microsoft.com/office/officeart/2018/2/layout/IconLabelList"/>
    <dgm:cxn modelId="{A2A7E660-1A4F-48C3-A698-397D4DE19862}" type="presOf" srcId="{EB7E995C-182E-4660-9A3D-B48FD93AE26B}" destId="{49414836-1F8E-4B89-A05A-9F17091D3218}" srcOrd="0" destOrd="0" presId="urn:microsoft.com/office/officeart/2018/2/layout/IconLabelList"/>
    <dgm:cxn modelId="{C1147A9B-279C-48C3-8F58-66B18050A320}" srcId="{30083C36-F951-4C5B-AC7E-E717347F5B74}" destId="{EB7E995C-182E-4660-9A3D-B48FD93AE26B}" srcOrd="1" destOrd="0" parTransId="{4AF7DD80-3118-49EF-AE01-8EECD5BF5C75}" sibTransId="{36721A65-91DD-46A2-A4FA-FA4420F0E593}"/>
    <dgm:cxn modelId="{DD9976AA-CDE2-4E98-8D96-479A94EB82CB}" type="presOf" srcId="{46EC8E0B-C2E9-427D-ABC7-35C634A49140}" destId="{8E59A4DE-8E4D-4CA3-8A6F-08C186D58665}" srcOrd="0" destOrd="0" presId="urn:microsoft.com/office/officeart/2018/2/layout/IconLabelList"/>
    <dgm:cxn modelId="{EB6DD2C5-8E63-48B3-A64C-F91FEE8D76EB}" srcId="{30083C36-F951-4C5B-AC7E-E717347F5B74}" destId="{7686FCC5-1F6D-4183-BEBB-531028144B21}" srcOrd="2" destOrd="0" parTransId="{A3E501F7-8528-4F4C-A368-99AEE917F23D}" sibTransId="{71DD4C74-8239-4D4B-801F-2A16F05CCB59}"/>
    <dgm:cxn modelId="{5FAFC2E2-93B4-4D81-A3A9-B9042DAEB8D1}" type="presParOf" srcId="{378C8B80-0035-4BDE-AE6A-CAD43BFEB439}" destId="{BA0E1751-726F-48CB-BBE1-ACE1C718615E}" srcOrd="0" destOrd="0" presId="urn:microsoft.com/office/officeart/2018/2/layout/IconLabelList"/>
    <dgm:cxn modelId="{E017C323-316C-483D-AFF2-9971A572F837}" type="presParOf" srcId="{BA0E1751-726F-48CB-BBE1-ACE1C718615E}" destId="{9B3ADAC6-FE8B-4D38-A071-E8A764A022DB}" srcOrd="0" destOrd="0" presId="urn:microsoft.com/office/officeart/2018/2/layout/IconLabelList"/>
    <dgm:cxn modelId="{95E5EED4-A2F2-4B33-91D0-9A0EE45CD941}" type="presParOf" srcId="{BA0E1751-726F-48CB-BBE1-ACE1C718615E}" destId="{D4F401B0-55BF-4B71-A148-C82AA8C753A8}" srcOrd="1" destOrd="0" presId="urn:microsoft.com/office/officeart/2018/2/layout/IconLabelList"/>
    <dgm:cxn modelId="{282D87B7-1E1E-48BC-A823-9A336516C59B}" type="presParOf" srcId="{BA0E1751-726F-48CB-BBE1-ACE1C718615E}" destId="{CF66C7ED-5A83-4968-9B68-B1F008EA51EA}" srcOrd="2" destOrd="0" presId="urn:microsoft.com/office/officeart/2018/2/layout/IconLabelList"/>
    <dgm:cxn modelId="{542EF065-28A6-40D1-BF71-780A6C3AFDAC}" type="presParOf" srcId="{378C8B80-0035-4BDE-AE6A-CAD43BFEB439}" destId="{10014DBB-21B9-45E7-B64D-2531B7745221}" srcOrd="1" destOrd="0" presId="urn:microsoft.com/office/officeart/2018/2/layout/IconLabelList"/>
    <dgm:cxn modelId="{2F15013F-6CF5-4F32-B32D-BDF2E6CE15D4}" type="presParOf" srcId="{378C8B80-0035-4BDE-AE6A-CAD43BFEB439}" destId="{92FC1F25-E600-441C-8421-69F5CEEDE124}" srcOrd="2" destOrd="0" presId="urn:microsoft.com/office/officeart/2018/2/layout/IconLabelList"/>
    <dgm:cxn modelId="{2C0C9514-98C1-49C4-AF4C-8E6289748025}" type="presParOf" srcId="{92FC1F25-E600-441C-8421-69F5CEEDE124}" destId="{6F230FA0-3849-41E1-B81F-F88A2F195FE1}" srcOrd="0" destOrd="0" presId="urn:microsoft.com/office/officeart/2018/2/layout/IconLabelList"/>
    <dgm:cxn modelId="{DD5CE20B-20C6-4358-A29D-0348016AE250}" type="presParOf" srcId="{92FC1F25-E600-441C-8421-69F5CEEDE124}" destId="{61AFE446-1C0F-4186-AD30-0E8036E60459}" srcOrd="1" destOrd="0" presId="urn:microsoft.com/office/officeart/2018/2/layout/IconLabelList"/>
    <dgm:cxn modelId="{86365F63-F2F9-44E9-A5C3-AAEC53A1D18B}" type="presParOf" srcId="{92FC1F25-E600-441C-8421-69F5CEEDE124}" destId="{49414836-1F8E-4B89-A05A-9F17091D3218}" srcOrd="2" destOrd="0" presId="urn:microsoft.com/office/officeart/2018/2/layout/IconLabelList"/>
    <dgm:cxn modelId="{234DEF10-BA2A-4C77-B558-CDD48FB480C2}" type="presParOf" srcId="{378C8B80-0035-4BDE-AE6A-CAD43BFEB439}" destId="{14290659-B9A0-418E-8134-4558DF3C2C23}" srcOrd="3" destOrd="0" presId="urn:microsoft.com/office/officeart/2018/2/layout/IconLabelList"/>
    <dgm:cxn modelId="{ACB21716-33B2-4A71-A28F-BA2E6138C09B}" type="presParOf" srcId="{378C8B80-0035-4BDE-AE6A-CAD43BFEB439}" destId="{ED847581-5FB2-4DBC-9B10-1E4EBAD5BB89}" srcOrd="4" destOrd="0" presId="urn:microsoft.com/office/officeart/2018/2/layout/IconLabelList"/>
    <dgm:cxn modelId="{F66E6A9F-58DA-4247-AA9B-CC1F6E0D9859}" type="presParOf" srcId="{ED847581-5FB2-4DBC-9B10-1E4EBAD5BB89}" destId="{9AC8ECA5-2C39-4DF2-AEFD-D8AF59DD6695}" srcOrd="0" destOrd="0" presId="urn:microsoft.com/office/officeart/2018/2/layout/IconLabelList"/>
    <dgm:cxn modelId="{8444A615-651D-4FC7-8A7A-C33B3E89ABDF}" type="presParOf" srcId="{ED847581-5FB2-4DBC-9B10-1E4EBAD5BB89}" destId="{63E0E2DE-AFBC-4E21-AF08-FF3B867A1C72}" srcOrd="1" destOrd="0" presId="urn:microsoft.com/office/officeart/2018/2/layout/IconLabelList"/>
    <dgm:cxn modelId="{267E5B95-4AE5-4E99-A163-7126AD3C6106}" type="presParOf" srcId="{ED847581-5FB2-4DBC-9B10-1E4EBAD5BB89}" destId="{86DE7DAD-D33F-4617-81BD-A529DDE433A7}" srcOrd="2" destOrd="0" presId="urn:microsoft.com/office/officeart/2018/2/layout/IconLabelList"/>
    <dgm:cxn modelId="{6BD7E7B5-6023-4025-8DCE-C802D85F3133}" type="presParOf" srcId="{378C8B80-0035-4BDE-AE6A-CAD43BFEB439}" destId="{8E29A077-AA42-49F5-B627-0430357419BE}" srcOrd="5" destOrd="0" presId="urn:microsoft.com/office/officeart/2018/2/layout/IconLabelList"/>
    <dgm:cxn modelId="{C09ED481-E8DD-40E8-96BF-FA6DE06EEB7A}" type="presParOf" srcId="{378C8B80-0035-4BDE-AE6A-CAD43BFEB439}" destId="{54A5A31F-E97D-427C-AAF9-AFD15DFCC028}" srcOrd="6" destOrd="0" presId="urn:microsoft.com/office/officeart/2018/2/layout/IconLabelList"/>
    <dgm:cxn modelId="{E5F5EF69-A25F-4F5A-81CF-2124B040BC99}" type="presParOf" srcId="{54A5A31F-E97D-427C-AAF9-AFD15DFCC028}" destId="{DBFD8E76-2636-48D5-B792-F3B8B8C787DA}" srcOrd="0" destOrd="0" presId="urn:microsoft.com/office/officeart/2018/2/layout/IconLabelList"/>
    <dgm:cxn modelId="{7D643CBE-887B-4B39-957E-A35F32E96F15}" type="presParOf" srcId="{54A5A31F-E97D-427C-AAF9-AFD15DFCC028}" destId="{06FB7068-7DB1-42B9-9956-06DA73CD46F7}" srcOrd="1" destOrd="0" presId="urn:microsoft.com/office/officeart/2018/2/layout/IconLabelList"/>
    <dgm:cxn modelId="{67BDBF52-A708-4FD4-9DFD-6BED4C19203A}" type="presParOf" srcId="{54A5A31F-E97D-427C-AAF9-AFD15DFCC028}" destId="{8E59A4DE-8E4D-4CA3-8A6F-08C186D58665}"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1AE4F-AA88-4EBC-82C9-E948162C441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2AB78FB-F7E8-49A1-B025-3781B7CB4320}">
      <dgm:prSet/>
      <dgm:spPr/>
      <dgm:t>
        <a:bodyPr/>
        <a:lstStyle/>
        <a:p>
          <a:r>
            <a:rPr lang="en-US" b="1" dirty="0"/>
            <a:t>Brief Overview of the Project:</a:t>
          </a:r>
          <a:endParaRPr lang="en-US" dirty="0"/>
        </a:p>
        <a:p>
          <a:r>
            <a:rPr lang="en-US" dirty="0"/>
            <a:t>The Burger Website Project is an online platform for ordering customized burgers. It supports three user roles with distinct functionalities:</a:t>
          </a:r>
        </a:p>
        <a:p>
          <a:r>
            <a:rPr lang="en-US" b="1" dirty="0"/>
            <a:t>Users:</a:t>
          </a:r>
          <a:r>
            <a:rPr lang="en-US" dirty="0"/>
            <a:t> Customize burgers, manage carts, place orders, and view their own orders.</a:t>
          </a:r>
        </a:p>
        <a:p>
          <a:r>
            <a:rPr lang="en-US" b="1" dirty="0"/>
            <a:t>Employees:</a:t>
          </a:r>
          <a:r>
            <a:rPr lang="en-US" dirty="0"/>
            <a:t> In addition to user capabilities, they can view all users orders, update delivery statuses of orders, and manage ingredients which are used for customizing burgers.</a:t>
          </a:r>
        </a:p>
        <a:p>
          <a:r>
            <a:rPr lang="en-US" b="1" dirty="0"/>
            <a:t>Administrators:</a:t>
          </a:r>
          <a:r>
            <a:rPr lang="en-US" dirty="0"/>
            <a:t> Full access including burger management (create, update, delete) and user role management</a:t>
          </a:r>
        </a:p>
        <a:p>
          <a:pPr>
            <a:buFont typeface="Arial" panose="020B0604020202020204" pitchFamily="34" charset="0"/>
            <a:buChar char="•"/>
          </a:pPr>
          <a:r>
            <a:rPr kumimoji="0" lang="en-US" altLang="en-US" b="1" i="0" u="none" strike="noStrike" cap="none" normalizeH="0" baseline="0" dirty="0">
              <a:ln/>
              <a:effectLst/>
              <a:latin typeface="Arial" panose="020B0604020202020204" pitchFamily="34" charset="0"/>
            </a:rPr>
            <a:t>Purpose of the Project:</a:t>
          </a:r>
          <a:endParaRPr kumimoji="0" lang="en-US" altLang="en-US" b="0" i="0" u="none" strike="noStrike" cap="none" normalizeH="0" baseline="0" dirty="0">
            <a:ln/>
            <a:effectLst/>
            <a:latin typeface="Arial" panose="020B0604020202020204" pitchFamily="34" charset="0"/>
          </a:endParaRPr>
        </a:p>
        <a:p>
          <a:pPr>
            <a:buClrTx/>
            <a:buSzTx/>
            <a:buFontTx/>
            <a:buNone/>
          </a:pPr>
          <a:r>
            <a:rPr kumimoji="0" lang="en-US" altLang="en-US" b="0" i="0" u="none" strike="noStrike" cap="none" normalizeH="0" baseline="0" dirty="0">
              <a:ln/>
              <a:effectLst/>
              <a:latin typeface="Arial" panose="020B0604020202020204" pitchFamily="34" charset="0"/>
            </a:rPr>
            <a:t>The purpose of the Burger Website Project is to create a user-friendly online platform that enables customers to easily customize and order burgers. The project aims to streamline the ordering process, enhance customer satisfaction through customization options, and efficiently manage orders. Additionally, the platform provides employees and administrators with tools to manage orders, ingredients, and user roles, thereby improving operational efficiency and overall user experience.</a:t>
          </a:r>
          <a:endParaRPr lang="en-US" dirty="0"/>
        </a:p>
      </dgm:t>
    </dgm:pt>
    <dgm:pt modelId="{2354822E-EC81-41B6-9375-7DBF374CE1D4}" type="parTrans" cxnId="{BDB02C23-B362-4566-8E3E-85ED4BACF03A}">
      <dgm:prSet/>
      <dgm:spPr/>
      <dgm:t>
        <a:bodyPr/>
        <a:lstStyle/>
        <a:p>
          <a:endParaRPr lang="en-US"/>
        </a:p>
      </dgm:t>
    </dgm:pt>
    <dgm:pt modelId="{77E352E9-4CC7-4BCF-9C91-6E860D48279D}" type="sibTrans" cxnId="{BDB02C23-B362-4566-8E3E-85ED4BACF03A}">
      <dgm:prSet/>
      <dgm:spPr/>
      <dgm:t>
        <a:bodyPr/>
        <a:lstStyle/>
        <a:p>
          <a:endParaRPr lang="en-US"/>
        </a:p>
      </dgm:t>
    </dgm:pt>
    <dgm:pt modelId="{1BD3405A-A69B-4C73-8561-6893FE65240D}" type="pres">
      <dgm:prSet presAssocID="{EF11AE4F-AA88-4EBC-82C9-E948162C441D}" presName="diagram" presStyleCnt="0">
        <dgm:presLayoutVars>
          <dgm:dir/>
          <dgm:resizeHandles val="exact"/>
        </dgm:presLayoutVars>
      </dgm:prSet>
      <dgm:spPr/>
    </dgm:pt>
    <dgm:pt modelId="{159390B9-54E7-46F3-99E3-8CFBC6CD3269}" type="pres">
      <dgm:prSet presAssocID="{92AB78FB-F7E8-49A1-B025-3781B7CB4320}" presName="node" presStyleLbl="node1" presStyleIdx="0" presStyleCnt="1">
        <dgm:presLayoutVars>
          <dgm:bulletEnabled val="1"/>
        </dgm:presLayoutVars>
      </dgm:prSet>
      <dgm:spPr/>
    </dgm:pt>
  </dgm:ptLst>
  <dgm:cxnLst>
    <dgm:cxn modelId="{BDB02C23-B362-4566-8E3E-85ED4BACF03A}" srcId="{EF11AE4F-AA88-4EBC-82C9-E948162C441D}" destId="{92AB78FB-F7E8-49A1-B025-3781B7CB4320}" srcOrd="0" destOrd="0" parTransId="{2354822E-EC81-41B6-9375-7DBF374CE1D4}" sibTransId="{77E352E9-4CC7-4BCF-9C91-6E860D48279D}"/>
    <dgm:cxn modelId="{9C23777B-D1BF-4885-94A8-2A3642FA1F76}" type="presOf" srcId="{EF11AE4F-AA88-4EBC-82C9-E948162C441D}" destId="{1BD3405A-A69B-4C73-8561-6893FE65240D}" srcOrd="0" destOrd="0" presId="urn:microsoft.com/office/officeart/2005/8/layout/default"/>
    <dgm:cxn modelId="{8C4CA7F0-6F0D-4200-BD9E-C8AA309A6455}" type="presOf" srcId="{92AB78FB-F7E8-49A1-B025-3781B7CB4320}" destId="{159390B9-54E7-46F3-99E3-8CFBC6CD3269}" srcOrd="0" destOrd="0" presId="urn:microsoft.com/office/officeart/2005/8/layout/default"/>
    <dgm:cxn modelId="{958C0DFE-3A61-4B5D-9CCD-1B4777144E62}" type="presParOf" srcId="{1BD3405A-A69B-4C73-8561-6893FE65240D}" destId="{159390B9-54E7-46F3-99E3-8CFBC6CD3269}"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9CCAD-A0A9-41E2-91AC-403FA18CE49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85D14FA-D2B3-4743-BC75-CEE1CE074730}">
      <dgm:prSet/>
      <dgm:spPr/>
      <dgm:t>
        <a:bodyPr/>
        <a:lstStyle/>
        <a:p>
          <a:r>
            <a:rPr lang="en-US"/>
            <a:t>React.js</a:t>
          </a:r>
        </a:p>
      </dgm:t>
    </dgm:pt>
    <dgm:pt modelId="{3EB7425C-28E9-4CBC-BE2B-2F91256EA076}" type="parTrans" cxnId="{1E933490-AE43-4E48-804F-8BD7039615E4}">
      <dgm:prSet/>
      <dgm:spPr/>
      <dgm:t>
        <a:bodyPr/>
        <a:lstStyle/>
        <a:p>
          <a:endParaRPr lang="en-US"/>
        </a:p>
      </dgm:t>
    </dgm:pt>
    <dgm:pt modelId="{460F4FCA-8919-435F-87CD-901BD2023AD1}" type="sibTrans" cxnId="{1E933490-AE43-4E48-804F-8BD7039615E4}">
      <dgm:prSet/>
      <dgm:spPr/>
      <dgm:t>
        <a:bodyPr/>
        <a:lstStyle/>
        <a:p>
          <a:endParaRPr lang="en-US"/>
        </a:p>
      </dgm:t>
    </dgm:pt>
    <dgm:pt modelId="{762489B3-85DE-4413-B729-4F4E2535A2EE}">
      <dgm:prSet/>
      <dgm:spPr/>
      <dgm:t>
        <a:bodyPr/>
        <a:lstStyle/>
        <a:p>
          <a:r>
            <a:rPr lang="en-US" dirty="0"/>
            <a:t>React-redux</a:t>
          </a:r>
        </a:p>
      </dgm:t>
    </dgm:pt>
    <dgm:pt modelId="{310E971C-9D02-4652-B792-29D1D68E1472}" type="parTrans" cxnId="{E19807DA-8269-4BB8-8525-025370A680CC}">
      <dgm:prSet/>
      <dgm:spPr/>
      <dgm:t>
        <a:bodyPr/>
        <a:lstStyle/>
        <a:p>
          <a:endParaRPr lang="en-US"/>
        </a:p>
      </dgm:t>
    </dgm:pt>
    <dgm:pt modelId="{8C21DDF0-0994-409E-BE18-D83131DA9F93}" type="sibTrans" cxnId="{E19807DA-8269-4BB8-8525-025370A680CC}">
      <dgm:prSet/>
      <dgm:spPr/>
      <dgm:t>
        <a:bodyPr/>
        <a:lstStyle/>
        <a:p>
          <a:endParaRPr lang="en-US"/>
        </a:p>
      </dgm:t>
    </dgm:pt>
    <dgm:pt modelId="{A7AD0025-9C0D-4C82-B436-455BC447670B}">
      <dgm:prSet/>
      <dgm:spPr/>
      <dgm:t>
        <a:bodyPr/>
        <a:lstStyle/>
        <a:p>
          <a:r>
            <a:rPr lang="en-US"/>
            <a:t>React-Router</a:t>
          </a:r>
        </a:p>
      </dgm:t>
    </dgm:pt>
    <dgm:pt modelId="{2F3D44E5-8F84-428B-BC05-F4EAFB015272}" type="parTrans" cxnId="{EDAA6685-E174-442C-A6DE-D4370D1A33D1}">
      <dgm:prSet/>
      <dgm:spPr/>
      <dgm:t>
        <a:bodyPr/>
        <a:lstStyle/>
        <a:p>
          <a:endParaRPr lang="en-US"/>
        </a:p>
      </dgm:t>
    </dgm:pt>
    <dgm:pt modelId="{3E88383B-0027-483C-9023-3E8171744DB0}" type="sibTrans" cxnId="{EDAA6685-E174-442C-A6DE-D4370D1A33D1}">
      <dgm:prSet/>
      <dgm:spPr/>
      <dgm:t>
        <a:bodyPr/>
        <a:lstStyle/>
        <a:p>
          <a:endParaRPr lang="en-US"/>
        </a:p>
      </dgm:t>
    </dgm:pt>
    <dgm:pt modelId="{4BC2A26E-9B86-417B-A108-21F91A07AD5F}">
      <dgm:prSet/>
      <dgm:spPr/>
      <dgm:t>
        <a:bodyPr/>
        <a:lstStyle/>
        <a:p>
          <a:r>
            <a:rPr lang="en-US"/>
            <a:t>Node.js</a:t>
          </a:r>
        </a:p>
      </dgm:t>
    </dgm:pt>
    <dgm:pt modelId="{6438BD9F-A57C-49B6-A5AD-80D1E44A7AC0}" type="parTrans" cxnId="{95A139DA-B068-43ED-A95D-7ADC85405E6B}">
      <dgm:prSet/>
      <dgm:spPr/>
      <dgm:t>
        <a:bodyPr/>
        <a:lstStyle/>
        <a:p>
          <a:endParaRPr lang="en-US"/>
        </a:p>
      </dgm:t>
    </dgm:pt>
    <dgm:pt modelId="{FCC04E91-E975-4846-8BD4-ED0C1702B536}" type="sibTrans" cxnId="{95A139DA-B068-43ED-A95D-7ADC85405E6B}">
      <dgm:prSet/>
      <dgm:spPr/>
      <dgm:t>
        <a:bodyPr/>
        <a:lstStyle/>
        <a:p>
          <a:endParaRPr lang="en-US"/>
        </a:p>
      </dgm:t>
    </dgm:pt>
    <dgm:pt modelId="{3C4A6D76-DEC4-4F9E-B0FC-1A1C0C664DCF}">
      <dgm:prSet/>
      <dgm:spPr/>
      <dgm:t>
        <a:bodyPr/>
        <a:lstStyle/>
        <a:p>
          <a:r>
            <a:rPr lang="en-US"/>
            <a:t>MongoDB</a:t>
          </a:r>
        </a:p>
      </dgm:t>
    </dgm:pt>
    <dgm:pt modelId="{A6DFD2EE-F478-4DEA-952D-FB7A86413474}" type="parTrans" cxnId="{39DCBDC6-3ECB-416D-95C0-9356FD0B3740}">
      <dgm:prSet/>
      <dgm:spPr/>
      <dgm:t>
        <a:bodyPr/>
        <a:lstStyle/>
        <a:p>
          <a:endParaRPr lang="en-US"/>
        </a:p>
      </dgm:t>
    </dgm:pt>
    <dgm:pt modelId="{C6D3809B-BD46-4BF9-ACBC-F78286447F2F}" type="sibTrans" cxnId="{39DCBDC6-3ECB-416D-95C0-9356FD0B3740}">
      <dgm:prSet/>
      <dgm:spPr/>
      <dgm:t>
        <a:bodyPr/>
        <a:lstStyle/>
        <a:p>
          <a:endParaRPr lang="en-US"/>
        </a:p>
      </dgm:t>
    </dgm:pt>
    <dgm:pt modelId="{DD02FE78-8153-45A9-A594-DBF82E2CFE00}">
      <dgm:prSet/>
      <dgm:spPr/>
      <dgm:t>
        <a:bodyPr/>
        <a:lstStyle/>
        <a:p>
          <a:r>
            <a:rPr lang="en-US"/>
            <a:t>Express.js</a:t>
          </a:r>
        </a:p>
      </dgm:t>
    </dgm:pt>
    <dgm:pt modelId="{3DE56B65-6F8D-4C02-B422-7FB6FEED5727}" type="parTrans" cxnId="{64A17F45-0CA0-4EB6-AD10-351A7478A13E}">
      <dgm:prSet/>
      <dgm:spPr/>
      <dgm:t>
        <a:bodyPr/>
        <a:lstStyle/>
        <a:p>
          <a:endParaRPr lang="en-US"/>
        </a:p>
      </dgm:t>
    </dgm:pt>
    <dgm:pt modelId="{FA583F2D-80AE-4D34-917A-09FDA892CD77}" type="sibTrans" cxnId="{64A17F45-0CA0-4EB6-AD10-351A7478A13E}">
      <dgm:prSet/>
      <dgm:spPr/>
      <dgm:t>
        <a:bodyPr/>
        <a:lstStyle/>
        <a:p>
          <a:endParaRPr lang="en-US"/>
        </a:p>
      </dgm:t>
    </dgm:pt>
    <dgm:pt modelId="{35193105-16DC-4705-B93C-C84B18E549F3}">
      <dgm:prSet/>
      <dgm:spPr/>
      <dgm:t>
        <a:bodyPr/>
        <a:lstStyle/>
        <a:p>
          <a:endParaRPr lang="en-US" dirty="0"/>
        </a:p>
      </dgm:t>
    </dgm:pt>
    <dgm:pt modelId="{2B41EF3A-B623-4E54-A899-D6A59AC9720C}" type="parTrans" cxnId="{FEA48FCE-92CF-486C-978A-FF56E8148488}">
      <dgm:prSet/>
      <dgm:spPr/>
      <dgm:t>
        <a:bodyPr/>
        <a:lstStyle/>
        <a:p>
          <a:endParaRPr lang="en-US"/>
        </a:p>
      </dgm:t>
    </dgm:pt>
    <dgm:pt modelId="{C25D0A6F-8394-42F6-B36D-E9A9790DF135}" type="sibTrans" cxnId="{FEA48FCE-92CF-486C-978A-FF56E8148488}">
      <dgm:prSet/>
      <dgm:spPr/>
      <dgm:t>
        <a:bodyPr/>
        <a:lstStyle/>
        <a:p>
          <a:endParaRPr lang="en-US"/>
        </a:p>
      </dgm:t>
    </dgm:pt>
    <dgm:pt modelId="{0F4D5936-55DC-44C8-8E46-CD19040FCDC8}" type="pres">
      <dgm:prSet presAssocID="{4339CCAD-A0A9-41E2-91AC-403FA18CE491}" presName="vert0" presStyleCnt="0">
        <dgm:presLayoutVars>
          <dgm:dir/>
          <dgm:animOne val="branch"/>
          <dgm:animLvl val="lvl"/>
        </dgm:presLayoutVars>
      </dgm:prSet>
      <dgm:spPr/>
    </dgm:pt>
    <dgm:pt modelId="{612EE615-2E31-47E8-94E8-A80C8AE6A1F0}" type="pres">
      <dgm:prSet presAssocID="{885D14FA-D2B3-4743-BC75-CEE1CE074730}" presName="thickLine" presStyleLbl="alignNode1" presStyleIdx="0" presStyleCnt="7"/>
      <dgm:spPr/>
    </dgm:pt>
    <dgm:pt modelId="{0CB9B857-0F8B-4BB9-8A12-40D2A5A77640}" type="pres">
      <dgm:prSet presAssocID="{885D14FA-D2B3-4743-BC75-CEE1CE074730}" presName="horz1" presStyleCnt="0"/>
      <dgm:spPr/>
    </dgm:pt>
    <dgm:pt modelId="{C5C5FA0D-015B-494B-8DA4-2C2D3B6C8E31}" type="pres">
      <dgm:prSet presAssocID="{885D14FA-D2B3-4743-BC75-CEE1CE074730}" presName="tx1" presStyleLbl="revTx" presStyleIdx="0" presStyleCnt="7"/>
      <dgm:spPr/>
    </dgm:pt>
    <dgm:pt modelId="{79EF021F-B737-43ED-917C-B95A8FC635F8}" type="pres">
      <dgm:prSet presAssocID="{885D14FA-D2B3-4743-BC75-CEE1CE074730}" presName="vert1" presStyleCnt="0"/>
      <dgm:spPr/>
    </dgm:pt>
    <dgm:pt modelId="{BAEA4C8F-4F42-4A57-AFEA-76C657227A17}" type="pres">
      <dgm:prSet presAssocID="{762489B3-85DE-4413-B729-4F4E2535A2EE}" presName="thickLine" presStyleLbl="alignNode1" presStyleIdx="1" presStyleCnt="7"/>
      <dgm:spPr/>
    </dgm:pt>
    <dgm:pt modelId="{56B5F505-AE25-41D4-8010-840AE50A4B5B}" type="pres">
      <dgm:prSet presAssocID="{762489B3-85DE-4413-B729-4F4E2535A2EE}" presName="horz1" presStyleCnt="0"/>
      <dgm:spPr/>
    </dgm:pt>
    <dgm:pt modelId="{0974D67C-2ADA-40BD-AB70-5C3996F715B7}" type="pres">
      <dgm:prSet presAssocID="{762489B3-85DE-4413-B729-4F4E2535A2EE}" presName="tx1" presStyleLbl="revTx" presStyleIdx="1" presStyleCnt="7"/>
      <dgm:spPr/>
    </dgm:pt>
    <dgm:pt modelId="{CAACA68E-8EB1-439D-AC80-33705AB228CC}" type="pres">
      <dgm:prSet presAssocID="{762489B3-85DE-4413-B729-4F4E2535A2EE}" presName="vert1" presStyleCnt="0"/>
      <dgm:spPr/>
    </dgm:pt>
    <dgm:pt modelId="{1909F534-A412-40DB-A550-989E7425FD0C}" type="pres">
      <dgm:prSet presAssocID="{A7AD0025-9C0D-4C82-B436-455BC447670B}" presName="thickLine" presStyleLbl="alignNode1" presStyleIdx="2" presStyleCnt="7"/>
      <dgm:spPr/>
    </dgm:pt>
    <dgm:pt modelId="{2382B392-A9CC-4AB3-BA78-D6B7B4D72014}" type="pres">
      <dgm:prSet presAssocID="{A7AD0025-9C0D-4C82-B436-455BC447670B}" presName="horz1" presStyleCnt="0"/>
      <dgm:spPr/>
    </dgm:pt>
    <dgm:pt modelId="{5FB2CEE8-FF3C-472D-9994-8C90BEB56BB3}" type="pres">
      <dgm:prSet presAssocID="{A7AD0025-9C0D-4C82-B436-455BC447670B}" presName="tx1" presStyleLbl="revTx" presStyleIdx="2" presStyleCnt="7"/>
      <dgm:spPr/>
    </dgm:pt>
    <dgm:pt modelId="{D5931C5A-3E35-4AD0-90EA-29E50AC7A1E7}" type="pres">
      <dgm:prSet presAssocID="{A7AD0025-9C0D-4C82-B436-455BC447670B}" presName="vert1" presStyleCnt="0"/>
      <dgm:spPr/>
    </dgm:pt>
    <dgm:pt modelId="{3B3BDF0A-E16A-486E-9C47-3BB01C517472}" type="pres">
      <dgm:prSet presAssocID="{4BC2A26E-9B86-417B-A108-21F91A07AD5F}" presName="thickLine" presStyleLbl="alignNode1" presStyleIdx="3" presStyleCnt="7"/>
      <dgm:spPr/>
    </dgm:pt>
    <dgm:pt modelId="{F51BD834-314A-4049-B483-9A89693C8032}" type="pres">
      <dgm:prSet presAssocID="{4BC2A26E-9B86-417B-A108-21F91A07AD5F}" presName="horz1" presStyleCnt="0"/>
      <dgm:spPr/>
    </dgm:pt>
    <dgm:pt modelId="{8217199C-737F-48F4-BF2F-E40BE69DF85A}" type="pres">
      <dgm:prSet presAssocID="{4BC2A26E-9B86-417B-A108-21F91A07AD5F}" presName="tx1" presStyleLbl="revTx" presStyleIdx="3" presStyleCnt="7"/>
      <dgm:spPr/>
    </dgm:pt>
    <dgm:pt modelId="{D93467BA-E8CF-43FE-B978-94B57438BEC9}" type="pres">
      <dgm:prSet presAssocID="{4BC2A26E-9B86-417B-A108-21F91A07AD5F}" presName="vert1" presStyleCnt="0"/>
      <dgm:spPr/>
    </dgm:pt>
    <dgm:pt modelId="{287A544C-5F4D-49BC-8C5A-8A6402DBC200}" type="pres">
      <dgm:prSet presAssocID="{3C4A6D76-DEC4-4F9E-B0FC-1A1C0C664DCF}" presName="thickLine" presStyleLbl="alignNode1" presStyleIdx="4" presStyleCnt="7"/>
      <dgm:spPr/>
    </dgm:pt>
    <dgm:pt modelId="{486F1731-9887-4269-A884-84B17C68760F}" type="pres">
      <dgm:prSet presAssocID="{3C4A6D76-DEC4-4F9E-B0FC-1A1C0C664DCF}" presName="horz1" presStyleCnt="0"/>
      <dgm:spPr/>
    </dgm:pt>
    <dgm:pt modelId="{A794039A-1424-433D-90BD-71B753B1CD08}" type="pres">
      <dgm:prSet presAssocID="{3C4A6D76-DEC4-4F9E-B0FC-1A1C0C664DCF}" presName="tx1" presStyleLbl="revTx" presStyleIdx="4" presStyleCnt="7"/>
      <dgm:spPr/>
    </dgm:pt>
    <dgm:pt modelId="{5E7C90F9-E62B-47D5-8630-D8F85DA87007}" type="pres">
      <dgm:prSet presAssocID="{3C4A6D76-DEC4-4F9E-B0FC-1A1C0C664DCF}" presName="vert1" presStyleCnt="0"/>
      <dgm:spPr/>
    </dgm:pt>
    <dgm:pt modelId="{7EB01F71-F601-4605-BCA4-584B9D51E9C1}" type="pres">
      <dgm:prSet presAssocID="{DD02FE78-8153-45A9-A594-DBF82E2CFE00}" presName="thickLine" presStyleLbl="alignNode1" presStyleIdx="5" presStyleCnt="7"/>
      <dgm:spPr/>
    </dgm:pt>
    <dgm:pt modelId="{7BC31BC5-151E-4EF1-8C1C-0E40CFCCF348}" type="pres">
      <dgm:prSet presAssocID="{DD02FE78-8153-45A9-A594-DBF82E2CFE00}" presName="horz1" presStyleCnt="0"/>
      <dgm:spPr/>
    </dgm:pt>
    <dgm:pt modelId="{983330DD-3719-4AD1-B016-4C8337039A07}" type="pres">
      <dgm:prSet presAssocID="{DD02FE78-8153-45A9-A594-DBF82E2CFE00}" presName="tx1" presStyleLbl="revTx" presStyleIdx="5" presStyleCnt="7"/>
      <dgm:spPr/>
    </dgm:pt>
    <dgm:pt modelId="{88E0D0BE-7D68-4F66-ACA0-6CF87985C111}" type="pres">
      <dgm:prSet presAssocID="{DD02FE78-8153-45A9-A594-DBF82E2CFE00}" presName="vert1" presStyleCnt="0"/>
      <dgm:spPr/>
    </dgm:pt>
    <dgm:pt modelId="{43D23DE9-4EEE-4169-9EF1-FFFF993A5AB6}" type="pres">
      <dgm:prSet presAssocID="{35193105-16DC-4705-B93C-C84B18E549F3}" presName="thickLine" presStyleLbl="alignNode1" presStyleIdx="6" presStyleCnt="7"/>
      <dgm:spPr/>
    </dgm:pt>
    <dgm:pt modelId="{6D64627F-4DA9-47E6-832F-0514E03F2E84}" type="pres">
      <dgm:prSet presAssocID="{35193105-16DC-4705-B93C-C84B18E549F3}" presName="horz1" presStyleCnt="0"/>
      <dgm:spPr/>
    </dgm:pt>
    <dgm:pt modelId="{502DD580-A116-4D53-AE98-8FDBFBF1A351}" type="pres">
      <dgm:prSet presAssocID="{35193105-16DC-4705-B93C-C84B18E549F3}" presName="tx1" presStyleLbl="revTx" presStyleIdx="6" presStyleCnt="7"/>
      <dgm:spPr/>
    </dgm:pt>
    <dgm:pt modelId="{D0C441E0-0E98-45EE-BD82-ABF812E949EC}" type="pres">
      <dgm:prSet presAssocID="{35193105-16DC-4705-B93C-C84B18E549F3}" presName="vert1" presStyleCnt="0"/>
      <dgm:spPr/>
    </dgm:pt>
  </dgm:ptLst>
  <dgm:cxnLst>
    <dgm:cxn modelId="{4BC85207-AC84-4888-9573-AA5FE0548D97}" type="presOf" srcId="{A7AD0025-9C0D-4C82-B436-455BC447670B}" destId="{5FB2CEE8-FF3C-472D-9994-8C90BEB56BB3}" srcOrd="0" destOrd="0" presId="urn:microsoft.com/office/officeart/2008/layout/LinedList"/>
    <dgm:cxn modelId="{1269F031-DBD7-4015-BD18-E1F5D3D99516}" type="presOf" srcId="{762489B3-85DE-4413-B729-4F4E2535A2EE}" destId="{0974D67C-2ADA-40BD-AB70-5C3996F715B7}" srcOrd="0" destOrd="0" presId="urn:microsoft.com/office/officeart/2008/layout/LinedList"/>
    <dgm:cxn modelId="{0C7CA332-B6AA-4751-8EAC-8AFECF0D97A8}" type="presOf" srcId="{35193105-16DC-4705-B93C-C84B18E549F3}" destId="{502DD580-A116-4D53-AE98-8FDBFBF1A351}" srcOrd="0" destOrd="0" presId="urn:microsoft.com/office/officeart/2008/layout/LinedList"/>
    <dgm:cxn modelId="{64A17F45-0CA0-4EB6-AD10-351A7478A13E}" srcId="{4339CCAD-A0A9-41E2-91AC-403FA18CE491}" destId="{DD02FE78-8153-45A9-A594-DBF82E2CFE00}" srcOrd="5" destOrd="0" parTransId="{3DE56B65-6F8D-4C02-B422-7FB6FEED5727}" sibTransId="{FA583F2D-80AE-4D34-917A-09FDA892CD77}"/>
    <dgm:cxn modelId="{EDAA6685-E174-442C-A6DE-D4370D1A33D1}" srcId="{4339CCAD-A0A9-41E2-91AC-403FA18CE491}" destId="{A7AD0025-9C0D-4C82-B436-455BC447670B}" srcOrd="2" destOrd="0" parTransId="{2F3D44E5-8F84-428B-BC05-F4EAFB015272}" sibTransId="{3E88383B-0027-483C-9023-3E8171744DB0}"/>
    <dgm:cxn modelId="{1E933490-AE43-4E48-804F-8BD7039615E4}" srcId="{4339CCAD-A0A9-41E2-91AC-403FA18CE491}" destId="{885D14FA-D2B3-4743-BC75-CEE1CE074730}" srcOrd="0" destOrd="0" parTransId="{3EB7425C-28E9-4CBC-BE2B-2F91256EA076}" sibTransId="{460F4FCA-8919-435F-87CD-901BD2023AD1}"/>
    <dgm:cxn modelId="{D202B992-7B6F-45A7-948D-7DFBEC85E8DC}" type="presOf" srcId="{4BC2A26E-9B86-417B-A108-21F91A07AD5F}" destId="{8217199C-737F-48F4-BF2F-E40BE69DF85A}" srcOrd="0" destOrd="0" presId="urn:microsoft.com/office/officeart/2008/layout/LinedList"/>
    <dgm:cxn modelId="{58B09DB4-8578-4827-86A9-A12004D59F06}" type="presOf" srcId="{DD02FE78-8153-45A9-A594-DBF82E2CFE00}" destId="{983330DD-3719-4AD1-B016-4C8337039A07}" srcOrd="0" destOrd="0" presId="urn:microsoft.com/office/officeart/2008/layout/LinedList"/>
    <dgm:cxn modelId="{39DCBDC6-3ECB-416D-95C0-9356FD0B3740}" srcId="{4339CCAD-A0A9-41E2-91AC-403FA18CE491}" destId="{3C4A6D76-DEC4-4F9E-B0FC-1A1C0C664DCF}" srcOrd="4" destOrd="0" parTransId="{A6DFD2EE-F478-4DEA-952D-FB7A86413474}" sibTransId="{C6D3809B-BD46-4BF9-ACBC-F78286447F2F}"/>
    <dgm:cxn modelId="{FEA48FCE-92CF-486C-978A-FF56E8148488}" srcId="{4339CCAD-A0A9-41E2-91AC-403FA18CE491}" destId="{35193105-16DC-4705-B93C-C84B18E549F3}" srcOrd="6" destOrd="0" parTransId="{2B41EF3A-B623-4E54-A899-D6A59AC9720C}" sibTransId="{C25D0A6F-8394-42F6-B36D-E9A9790DF135}"/>
    <dgm:cxn modelId="{8A026FD7-7F62-41EC-8DC4-E7B88F1CBFAC}" type="presOf" srcId="{3C4A6D76-DEC4-4F9E-B0FC-1A1C0C664DCF}" destId="{A794039A-1424-433D-90BD-71B753B1CD08}" srcOrd="0" destOrd="0" presId="urn:microsoft.com/office/officeart/2008/layout/LinedList"/>
    <dgm:cxn modelId="{0839E5D7-7F2C-43BD-8096-6ACA2AFFC31B}" type="presOf" srcId="{885D14FA-D2B3-4743-BC75-CEE1CE074730}" destId="{C5C5FA0D-015B-494B-8DA4-2C2D3B6C8E31}" srcOrd="0" destOrd="0" presId="urn:microsoft.com/office/officeart/2008/layout/LinedList"/>
    <dgm:cxn modelId="{E19807DA-8269-4BB8-8525-025370A680CC}" srcId="{4339CCAD-A0A9-41E2-91AC-403FA18CE491}" destId="{762489B3-85DE-4413-B729-4F4E2535A2EE}" srcOrd="1" destOrd="0" parTransId="{310E971C-9D02-4652-B792-29D1D68E1472}" sibTransId="{8C21DDF0-0994-409E-BE18-D83131DA9F93}"/>
    <dgm:cxn modelId="{95A139DA-B068-43ED-A95D-7ADC85405E6B}" srcId="{4339CCAD-A0A9-41E2-91AC-403FA18CE491}" destId="{4BC2A26E-9B86-417B-A108-21F91A07AD5F}" srcOrd="3" destOrd="0" parTransId="{6438BD9F-A57C-49B6-A5AD-80D1E44A7AC0}" sibTransId="{FCC04E91-E975-4846-8BD4-ED0C1702B536}"/>
    <dgm:cxn modelId="{6CB78BF6-A0CD-4187-8B6B-07149242FBA6}" type="presOf" srcId="{4339CCAD-A0A9-41E2-91AC-403FA18CE491}" destId="{0F4D5936-55DC-44C8-8E46-CD19040FCDC8}" srcOrd="0" destOrd="0" presId="urn:microsoft.com/office/officeart/2008/layout/LinedList"/>
    <dgm:cxn modelId="{3B777F75-D013-4498-BAC1-69726B61EDD2}" type="presParOf" srcId="{0F4D5936-55DC-44C8-8E46-CD19040FCDC8}" destId="{612EE615-2E31-47E8-94E8-A80C8AE6A1F0}" srcOrd="0" destOrd="0" presId="urn:microsoft.com/office/officeart/2008/layout/LinedList"/>
    <dgm:cxn modelId="{1A63151C-463F-4091-B6E7-5835C3FBCCE8}" type="presParOf" srcId="{0F4D5936-55DC-44C8-8E46-CD19040FCDC8}" destId="{0CB9B857-0F8B-4BB9-8A12-40D2A5A77640}" srcOrd="1" destOrd="0" presId="urn:microsoft.com/office/officeart/2008/layout/LinedList"/>
    <dgm:cxn modelId="{1D1604BB-CA62-417D-9392-9950D7CF0893}" type="presParOf" srcId="{0CB9B857-0F8B-4BB9-8A12-40D2A5A77640}" destId="{C5C5FA0D-015B-494B-8DA4-2C2D3B6C8E31}" srcOrd="0" destOrd="0" presId="urn:microsoft.com/office/officeart/2008/layout/LinedList"/>
    <dgm:cxn modelId="{B99C5EEA-DA69-4E0A-9CCE-A855BF4F1260}" type="presParOf" srcId="{0CB9B857-0F8B-4BB9-8A12-40D2A5A77640}" destId="{79EF021F-B737-43ED-917C-B95A8FC635F8}" srcOrd="1" destOrd="0" presId="urn:microsoft.com/office/officeart/2008/layout/LinedList"/>
    <dgm:cxn modelId="{F34A8AD7-F1B3-4D4E-A56B-2E699DD24571}" type="presParOf" srcId="{0F4D5936-55DC-44C8-8E46-CD19040FCDC8}" destId="{BAEA4C8F-4F42-4A57-AFEA-76C657227A17}" srcOrd="2" destOrd="0" presId="urn:microsoft.com/office/officeart/2008/layout/LinedList"/>
    <dgm:cxn modelId="{60BDDB94-47DA-42F5-99E2-783E4EDF7266}" type="presParOf" srcId="{0F4D5936-55DC-44C8-8E46-CD19040FCDC8}" destId="{56B5F505-AE25-41D4-8010-840AE50A4B5B}" srcOrd="3" destOrd="0" presId="urn:microsoft.com/office/officeart/2008/layout/LinedList"/>
    <dgm:cxn modelId="{A2576AD9-F397-4A7A-9311-D7887D332EA6}" type="presParOf" srcId="{56B5F505-AE25-41D4-8010-840AE50A4B5B}" destId="{0974D67C-2ADA-40BD-AB70-5C3996F715B7}" srcOrd="0" destOrd="0" presId="urn:microsoft.com/office/officeart/2008/layout/LinedList"/>
    <dgm:cxn modelId="{C91E3080-D8F7-4450-88A5-BCDB9432507E}" type="presParOf" srcId="{56B5F505-AE25-41D4-8010-840AE50A4B5B}" destId="{CAACA68E-8EB1-439D-AC80-33705AB228CC}" srcOrd="1" destOrd="0" presId="urn:microsoft.com/office/officeart/2008/layout/LinedList"/>
    <dgm:cxn modelId="{D51F86E8-EF7B-47E7-AE73-46B14A19EFB6}" type="presParOf" srcId="{0F4D5936-55DC-44C8-8E46-CD19040FCDC8}" destId="{1909F534-A412-40DB-A550-989E7425FD0C}" srcOrd="4" destOrd="0" presId="urn:microsoft.com/office/officeart/2008/layout/LinedList"/>
    <dgm:cxn modelId="{7821613C-3470-4DE8-91F7-9C82B14B6194}" type="presParOf" srcId="{0F4D5936-55DC-44C8-8E46-CD19040FCDC8}" destId="{2382B392-A9CC-4AB3-BA78-D6B7B4D72014}" srcOrd="5" destOrd="0" presId="urn:microsoft.com/office/officeart/2008/layout/LinedList"/>
    <dgm:cxn modelId="{B1AD254E-26C0-4486-AB73-C16899D9C673}" type="presParOf" srcId="{2382B392-A9CC-4AB3-BA78-D6B7B4D72014}" destId="{5FB2CEE8-FF3C-472D-9994-8C90BEB56BB3}" srcOrd="0" destOrd="0" presId="urn:microsoft.com/office/officeart/2008/layout/LinedList"/>
    <dgm:cxn modelId="{9F88936A-27E1-4361-8AE9-C4B856498744}" type="presParOf" srcId="{2382B392-A9CC-4AB3-BA78-D6B7B4D72014}" destId="{D5931C5A-3E35-4AD0-90EA-29E50AC7A1E7}" srcOrd="1" destOrd="0" presId="urn:microsoft.com/office/officeart/2008/layout/LinedList"/>
    <dgm:cxn modelId="{14709728-F11F-46BB-8476-EDB0090E01A6}" type="presParOf" srcId="{0F4D5936-55DC-44C8-8E46-CD19040FCDC8}" destId="{3B3BDF0A-E16A-486E-9C47-3BB01C517472}" srcOrd="6" destOrd="0" presId="urn:microsoft.com/office/officeart/2008/layout/LinedList"/>
    <dgm:cxn modelId="{09824097-5BC6-4A5D-8EC3-EC696A5C7C62}" type="presParOf" srcId="{0F4D5936-55DC-44C8-8E46-CD19040FCDC8}" destId="{F51BD834-314A-4049-B483-9A89693C8032}" srcOrd="7" destOrd="0" presId="urn:microsoft.com/office/officeart/2008/layout/LinedList"/>
    <dgm:cxn modelId="{38CC84C4-50A4-463B-8124-6AE9561E61D8}" type="presParOf" srcId="{F51BD834-314A-4049-B483-9A89693C8032}" destId="{8217199C-737F-48F4-BF2F-E40BE69DF85A}" srcOrd="0" destOrd="0" presId="urn:microsoft.com/office/officeart/2008/layout/LinedList"/>
    <dgm:cxn modelId="{BA2E15D2-9008-455E-8D05-C9BFF0A83C8B}" type="presParOf" srcId="{F51BD834-314A-4049-B483-9A89693C8032}" destId="{D93467BA-E8CF-43FE-B978-94B57438BEC9}" srcOrd="1" destOrd="0" presId="urn:microsoft.com/office/officeart/2008/layout/LinedList"/>
    <dgm:cxn modelId="{5ECE58B9-DEAC-4B74-880E-7907DAF90880}" type="presParOf" srcId="{0F4D5936-55DC-44C8-8E46-CD19040FCDC8}" destId="{287A544C-5F4D-49BC-8C5A-8A6402DBC200}" srcOrd="8" destOrd="0" presId="urn:microsoft.com/office/officeart/2008/layout/LinedList"/>
    <dgm:cxn modelId="{07A4B3A3-E1C1-4E2E-8408-2570C701DF5E}" type="presParOf" srcId="{0F4D5936-55DC-44C8-8E46-CD19040FCDC8}" destId="{486F1731-9887-4269-A884-84B17C68760F}" srcOrd="9" destOrd="0" presId="urn:microsoft.com/office/officeart/2008/layout/LinedList"/>
    <dgm:cxn modelId="{98B09B96-D9B4-4CBD-9E17-BAEF1FB27424}" type="presParOf" srcId="{486F1731-9887-4269-A884-84B17C68760F}" destId="{A794039A-1424-433D-90BD-71B753B1CD08}" srcOrd="0" destOrd="0" presId="urn:microsoft.com/office/officeart/2008/layout/LinedList"/>
    <dgm:cxn modelId="{40F592F5-F900-47DC-BD6F-644E4F3659B3}" type="presParOf" srcId="{486F1731-9887-4269-A884-84B17C68760F}" destId="{5E7C90F9-E62B-47D5-8630-D8F85DA87007}" srcOrd="1" destOrd="0" presId="urn:microsoft.com/office/officeart/2008/layout/LinedList"/>
    <dgm:cxn modelId="{5248B633-D29C-4962-A4BA-1AC133FF372C}" type="presParOf" srcId="{0F4D5936-55DC-44C8-8E46-CD19040FCDC8}" destId="{7EB01F71-F601-4605-BCA4-584B9D51E9C1}" srcOrd="10" destOrd="0" presId="urn:microsoft.com/office/officeart/2008/layout/LinedList"/>
    <dgm:cxn modelId="{8AA706B7-4ACE-4306-AF2A-FB7D37B04F9C}" type="presParOf" srcId="{0F4D5936-55DC-44C8-8E46-CD19040FCDC8}" destId="{7BC31BC5-151E-4EF1-8C1C-0E40CFCCF348}" srcOrd="11" destOrd="0" presId="urn:microsoft.com/office/officeart/2008/layout/LinedList"/>
    <dgm:cxn modelId="{CE1A83C7-C10F-45C1-85B3-57DCC3567F23}" type="presParOf" srcId="{7BC31BC5-151E-4EF1-8C1C-0E40CFCCF348}" destId="{983330DD-3719-4AD1-B016-4C8337039A07}" srcOrd="0" destOrd="0" presId="urn:microsoft.com/office/officeart/2008/layout/LinedList"/>
    <dgm:cxn modelId="{2FFDE590-D1A5-458F-9C38-B0586E89FB79}" type="presParOf" srcId="{7BC31BC5-151E-4EF1-8C1C-0E40CFCCF348}" destId="{88E0D0BE-7D68-4F66-ACA0-6CF87985C111}" srcOrd="1" destOrd="0" presId="urn:microsoft.com/office/officeart/2008/layout/LinedList"/>
    <dgm:cxn modelId="{1CDF05EE-00FE-4CEF-AEF5-8B4AE999352A}" type="presParOf" srcId="{0F4D5936-55DC-44C8-8E46-CD19040FCDC8}" destId="{43D23DE9-4EEE-4169-9EF1-FFFF993A5AB6}" srcOrd="12" destOrd="0" presId="urn:microsoft.com/office/officeart/2008/layout/LinedList"/>
    <dgm:cxn modelId="{FDD7E01D-3F19-4256-A457-A72B4CFE86CF}" type="presParOf" srcId="{0F4D5936-55DC-44C8-8E46-CD19040FCDC8}" destId="{6D64627F-4DA9-47E6-832F-0514E03F2E84}" srcOrd="13" destOrd="0" presId="urn:microsoft.com/office/officeart/2008/layout/LinedList"/>
    <dgm:cxn modelId="{43E953EB-EE2F-46AC-956A-7808F0B53108}" type="presParOf" srcId="{6D64627F-4DA9-47E6-832F-0514E03F2E84}" destId="{502DD580-A116-4D53-AE98-8FDBFBF1A351}" srcOrd="0" destOrd="0" presId="urn:microsoft.com/office/officeart/2008/layout/LinedList"/>
    <dgm:cxn modelId="{735E95D3-460A-4898-9E60-947C6BC6286B}" type="presParOf" srcId="{6D64627F-4DA9-47E6-832F-0514E03F2E84}" destId="{D0C441E0-0E98-45EE-BD82-ABF812E949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72A471-563C-4F14-9738-2AE2B94C29C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68E43DB-087A-4B0E-A32C-8D70475847F6}">
      <dgm:prSet/>
      <dgm:spPr/>
      <dgm:t>
        <a:bodyPr/>
        <a:lstStyle/>
        <a:p>
          <a:r>
            <a:rPr lang="en-IN" b="1" dirty="0"/>
            <a:t>Regular Users:</a:t>
          </a:r>
          <a:endParaRPr lang="en-IN" dirty="0"/>
        </a:p>
        <a:p>
          <a:pPr>
            <a:buFont typeface="Arial" panose="020B0604020202020204" pitchFamily="34" charset="0"/>
            <a:buChar char="•"/>
          </a:pPr>
          <a:r>
            <a:rPr lang="en-US" dirty="0"/>
            <a:t>Customize burgers and manage their cart.</a:t>
          </a:r>
        </a:p>
        <a:p>
          <a:pPr>
            <a:buFont typeface="Arial" panose="020B0604020202020204" pitchFamily="34" charset="0"/>
            <a:buChar char="•"/>
          </a:pPr>
          <a:r>
            <a:rPr lang="en-US" dirty="0"/>
            <a:t>Place orders and view only their own order history.</a:t>
          </a:r>
        </a:p>
      </dgm:t>
    </dgm:pt>
    <dgm:pt modelId="{6CF309D8-8D89-4235-8B6C-4B4948091E31}" type="parTrans" cxnId="{564BFA71-78F8-41AD-8595-C2B8BA9AB0CA}">
      <dgm:prSet/>
      <dgm:spPr/>
      <dgm:t>
        <a:bodyPr/>
        <a:lstStyle/>
        <a:p>
          <a:endParaRPr lang="en-US"/>
        </a:p>
      </dgm:t>
    </dgm:pt>
    <dgm:pt modelId="{BC4799A8-0E31-453C-8C74-ECF78958BE6F}" type="sibTrans" cxnId="{564BFA71-78F8-41AD-8595-C2B8BA9AB0CA}">
      <dgm:prSet/>
      <dgm:spPr/>
      <dgm:t>
        <a:bodyPr/>
        <a:lstStyle/>
        <a:p>
          <a:endParaRPr lang="en-US"/>
        </a:p>
      </dgm:t>
    </dgm:pt>
    <dgm:pt modelId="{D9D0B553-771B-47BB-8F86-9AAE84423C6B}">
      <dgm:prSet/>
      <dgm:spPr/>
      <dgm:t>
        <a:bodyPr/>
        <a:lstStyle/>
        <a:p>
          <a:r>
            <a:rPr lang="en-IN" b="1" dirty="0"/>
            <a:t>Employees:</a:t>
          </a:r>
          <a:endParaRPr lang="en-IN" dirty="0"/>
        </a:p>
        <a:p>
          <a:pPr>
            <a:buFont typeface="Arial" panose="020B0604020202020204" pitchFamily="34" charset="0"/>
            <a:buChar char="•"/>
          </a:pPr>
          <a:r>
            <a:rPr lang="en-IN" dirty="0"/>
            <a:t>All user capabilities plus:</a:t>
          </a:r>
        </a:p>
        <a:p>
          <a:pPr>
            <a:buFont typeface="Arial" panose="020B0604020202020204" pitchFamily="34" charset="0"/>
            <a:buChar char="•"/>
          </a:pPr>
          <a:r>
            <a:rPr lang="en-US" dirty="0"/>
            <a:t>View and manage all orders.</a:t>
          </a:r>
        </a:p>
        <a:p>
          <a:pPr>
            <a:buFont typeface="Arial" panose="020B0604020202020204" pitchFamily="34" charset="0"/>
            <a:buChar char="•"/>
          </a:pPr>
          <a:r>
            <a:rPr lang="en-IN" dirty="0"/>
            <a:t>Update delivery statuses.</a:t>
          </a:r>
        </a:p>
        <a:p>
          <a:pPr>
            <a:buFont typeface="Arial" panose="020B0604020202020204" pitchFamily="34" charset="0"/>
            <a:buChar char="•"/>
          </a:pPr>
          <a:r>
            <a:rPr lang="it-IT" dirty="0"/>
            <a:t>Manage ingredients (add, update, delete).</a:t>
          </a:r>
          <a:endParaRPr lang="en-US" dirty="0"/>
        </a:p>
      </dgm:t>
    </dgm:pt>
    <dgm:pt modelId="{7D576CCE-8E2B-4C2C-A0B2-CAB5F9BD9A72}" type="parTrans" cxnId="{892AD02E-1D43-4415-94B1-8CDB623C24E6}">
      <dgm:prSet/>
      <dgm:spPr/>
      <dgm:t>
        <a:bodyPr/>
        <a:lstStyle/>
        <a:p>
          <a:endParaRPr lang="en-US"/>
        </a:p>
      </dgm:t>
    </dgm:pt>
    <dgm:pt modelId="{76DBADF2-C985-4285-8803-91D9D4549A6B}" type="sibTrans" cxnId="{892AD02E-1D43-4415-94B1-8CDB623C24E6}">
      <dgm:prSet/>
      <dgm:spPr/>
      <dgm:t>
        <a:bodyPr/>
        <a:lstStyle/>
        <a:p>
          <a:endParaRPr lang="en-US"/>
        </a:p>
      </dgm:t>
    </dgm:pt>
    <dgm:pt modelId="{E3849492-D530-4B9E-8397-D85E5227DE07}">
      <dgm:prSet/>
      <dgm:spPr/>
      <dgm:t>
        <a:bodyPr/>
        <a:lstStyle/>
        <a:p>
          <a:r>
            <a:rPr lang="en-IN" b="1" dirty="0"/>
            <a:t>Administrators:</a:t>
          </a:r>
          <a:endParaRPr lang="en-IN" dirty="0"/>
        </a:p>
        <a:p>
          <a:pPr>
            <a:buFont typeface="Arial" panose="020B0604020202020204" pitchFamily="34" charset="0"/>
            <a:buChar char="•"/>
          </a:pPr>
          <a:r>
            <a:rPr lang="en-IN" dirty="0"/>
            <a:t>All employee capabilities plus:</a:t>
          </a:r>
        </a:p>
        <a:p>
          <a:pPr>
            <a:buFont typeface="Arial" panose="020B0604020202020204" pitchFamily="34" charset="0"/>
            <a:buChar char="•"/>
          </a:pPr>
          <a:r>
            <a:rPr lang="en-US" dirty="0"/>
            <a:t>Create, update, and delete burger items.</a:t>
          </a:r>
        </a:p>
        <a:p>
          <a:pPr>
            <a:buFont typeface="Arial" panose="020B0604020202020204" pitchFamily="34" charset="0"/>
            <a:buChar char="•"/>
          </a:pPr>
          <a:r>
            <a:rPr lang="en-US" dirty="0"/>
            <a:t>Manage user roles (promote users to employees and vice versa).</a:t>
          </a:r>
        </a:p>
      </dgm:t>
    </dgm:pt>
    <dgm:pt modelId="{92132E48-82EB-4880-8B5F-E8FEEFEDB265}" type="parTrans" cxnId="{AD7FC275-8E86-4452-85AD-2ABB73E0831C}">
      <dgm:prSet/>
      <dgm:spPr/>
      <dgm:t>
        <a:bodyPr/>
        <a:lstStyle/>
        <a:p>
          <a:endParaRPr lang="en-US"/>
        </a:p>
      </dgm:t>
    </dgm:pt>
    <dgm:pt modelId="{688CADEE-A78D-428E-9ABF-5CBF33A9F0D4}" type="sibTrans" cxnId="{AD7FC275-8E86-4452-85AD-2ABB73E0831C}">
      <dgm:prSet/>
      <dgm:spPr/>
      <dgm:t>
        <a:bodyPr/>
        <a:lstStyle/>
        <a:p>
          <a:endParaRPr lang="en-US"/>
        </a:p>
      </dgm:t>
    </dgm:pt>
    <dgm:pt modelId="{7785B158-3C1A-4869-B855-A3D174D9FEFD}" type="pres">
      <dgm:prSet presAssocID="{DD72A471-563C-4F14-9738-2AE2B94C29CE}" presName="hierChild1" presStyleCnt="0">
        <dgm:presLayoutVars>
          <dgm:chPref val="1"/>
          <dgm:dir/>
          <dgm:animOne val="branch"/>
          <dgm:animLvl val="lvl"/>
          <dgm:resizeHandles/>
        </dgm:presLayoutVars>
      </dgm:prSet>
      <dgm:spPr/>
    </dgm:pt>
    <dgm:pt modelId="{380214E6-F62C-436E-89A4-4A01F22595A9}" type="pres">
      <dgm:prSet presAssocID="{D68E43DB-087A-4B0E-A32C-8D70475847F6}" presName="hierRoot1" presStyleCnt="0"/>
      <dgm:spPr/>
    </dgm:pt>
    <dgm:pt modelId="{1CEEFD25-D678-4E58-A1F0-CDDA0D05F2B3}" type="pres">
      <dgm:prSet presAssocID="{D68E43DB-087A-4B0E-A32C-8D70475847F6}" presName="composite" presStyleCnt="0"/>
      <dgm:spPr/>
    </dgm:pt>
    <dgm:pt modelId="{E0F7B41B-1EDC-422D-AE1E-79E6BBFDB980}" type="pres">
      <dgm:prSet presAssocID="{D68E43DB-087A-4B0E-A32C-8D70475847F6}" presName="background" presStyleLbl="node0" presStyleIdx="0" presStyleCnt="3"/>
      <dgm:spPr/>
    </dgm:pt>
    <dgm:pt modelId="{8DAEC2AF-4D16-4FC9-9850-8EB391A0CFB2}" type="pres">
      <dgm:prSet presAssocID="{D68E43DB-087A-4B0E-A32C-8D70475847F6}" presName="text" presStyleLbl="fgAcc0" presStyleIdx="0" presStyleCnt="3">
        <dgm:presLayoutVars>
          <dgm:chPref val="3"/>
        </dgm:presLayoutVars>
      </dgm:prSet>
      <dgm:spPr/>
    </dgm:pt>
    <dgm:pt modelId="{5DB7361B-4D30-4AAE-80ED-BA779498943F}" type="pres">
      <dgm:prSet presAssocID="{D68E43DB-087A-4B0E-A32C-8D70475847F6}" presName="hierChild2" presStyleCnt="0"/>
      <dgm:spPr/>
    </dgm:pt>
    <dgm:pt modelId="{22DAD286-4C4E-430D-8198-C43D0028D30C}" type="pres">
      <dgm:prSet presAssocID="{D9D0B553-771B-47BB-8F86-9AAE84423C6B}" presName="hierRoot1" presStyleCnt="0"/>
      <dgm:spPr/>
    </dgm:pt>
    <dgm:pt modelId="{10CDFAA5-8569-49FF-9645-B3B4BD71BD8A}" type="pres">
      <dgm:prSet presAssocID="{D9D0B553-771B-47BB-8F86-9AAE84423C6B}" presName="composite" presStyleCnt="0"/>
      <dgm:spPr/>
    </dgm:pt>
    <dgm:pt modelId="{DB809945-2B1B-4EE9-AACF-7879B47336B2}" type="pres">
      <dgm:prSet presAssocID="{D9D0B553-771B-47BB-8F86-9AAE84423C6B}" presName="background" presStyleLbl="node0" presStyleIdx="1" presStyleCnt="3"/>
      <dgm:spPr/>
    </dgm:pt>
    <dgm:pt modelId="{04F37EC7-6374-45E3-91DB-D57E7F17215E}" type="pres">
      <dgm:prSet presAssocID="{D9D0B553-771B-47BB-8F86-9AAE84423C6B}" presName="text" presStyleLbl="fgAcc0" presStyleIdx="1" presStyleCnt="3">
        <dgm:presLayoutVars>
          <dgm:chPref val="3"/>
        </dgm:presLayoutVars>
      </dgm:prSet>
      <dgm:spPr/>
    </dgm:pt>
    <dgm:pt modelId="{7A339FDA-C3C1-4F74-8695-A810B330B4C3}" type="pres">
      <dgm:prSet presAssocID="{D9D0B553-771B-47BB-8F86-9AAE84423C6B}" presName="hierChild2" presStyleCnt="0"/>
      <dgm:spPr/>
    </dgm:pt>
    <dgm:pt modelId="{0C88F5CE-E098-4321-832D-844B2BA963AE}" type="pres">
      <dgm:prSet presAssocID="{E3849492-D530-4B9E-8397-D85E5227DE07}" presName="hierRoot1" presStyleCnt="0"/>
      <dgm:spPr/>
    </dgm:pt>
    <dgm:pt modelId="{BD6E5354-8A62-44A6-BA21-B97A122C9721}" type="pres">
      <dgm:prSet presAssocID="{E3849492-D530-4B9E-8397-D85E5227DE07}" presName="composite" presStyleCnt="0"/>
      <dgm:spPr/>
    </dgm:pt>
    <dgm:pt modelId="{34C3AB52-B0F1-4850-9D7A-CEA709F78F1F}" type="pres">
      <dgm:prSet presAssocID="{E3849492-D530-4B9E-8397-D85E5227DE07}" presName="background" presStyleLbl="node0" presStyleIdx="2" presStyleCnt="3"/>
      <dgm:spPr/>
    </dgm:pt>
    <dgm:pt modelId="{79AF3762-AB83-40BE-8258-D1A8C866F2EF}" type="pres">
      <dgm:prSet presAssocID="{E3849492-D530-4B9E-8397-D85E5227DE07}" presName="text" presStyleLbl="fgAcc0" presStyleIdx="2" presStyleCnt="3">
        <dgm:presLayoutVars>
          <dgm:chPref val="3"/>
        </dgm:presLayoutVars>
      </dgm:prSet>
      <dgm:spPr/>
    </dgm:pt>
    <dgm:pt modelId="{C986576F-B08C-40B6-906C-FD8A19C32D9E}" type="pres">
      <dgm:prSet presAssocID="{E3849492-D530-4B9E-8397-D85E5227DE07}" presName="hierChild2" presStyleCnt="0"/>
      <dgm:spPr/>
    </dgm:pt>
  </dgm:ptLst>
  <dgm:cxnLst>
    <dgm:cxn modelId="{3D710D13-619A-4C00-8ED0-87FB994B2B60}" type="presOf" srcId="{E3849492-D530-4B9E-8397-D85E5227DE07}" destId="{79AF3762-AB83-40BE-8258-D1A8C866F2EF}" srcOrd="0" destOrd="0" presId="urn:microsoft.com/office/officeart/2005/8/layout/hierarchy1"/>
    <dgm:cxn modelId="{7C305A23-AFF3-4D5F-B6D1-013418802753}" type="presOf" srcId="{D9D0B553-771B-47BB-8F86-9AAE84423C6B}" destId="{04F37EC7-6374-45E3-91DB-D57E7F17215E}" srcOrd="0" destOrd="0" presId="urn:microsoft.com/office/officeart/2005/8/layout/hierarchy1"/>
    <dgm:cxn modelId="{892AD02E-1D43-4415-94B1-8CDB623C24E6}" srcId="{DD72A471-563C-4F14-9738-2AE2B94C29CE}" destId="{D9D0B553-771B-47BB-8F86-9AAE84423C6B}" srcOrd="1" destOrd="0" parTransId="{7D576CCE-8E2B-4C2C-A0B2-CAB5F9BD9A72}" sibTransId="{76DBADF2-C985-4285-8803-91D9D4549A6B}"/>
    <dgm:cxn modelId="{026A9239-750B-4939-A396-129F4E1F83C2}" type="presOf" srcId="{D68E43DB-087A-4B0E-A32C-8D70475847F6}" destId="{8DAEC2AF-4D16-4FC9-9850-8EB391A0CFB2}" srcOrd="0" destOrd="0" presId="urn:microsoft.com/office/officeart/2005/8/layout/hierarchy1"/>
    <dgm:cxn modelId="{564BFA71-78F8-41AD-8595-C2B8BA9AB0CA}" srcId="{DD72A471-563C-4F14-9738-2AE2B94C29CE}" destId="{D68E43DB-087A-4B0E-A32C-8D70475847F6}" srcOrd="0" destOrd="0" parTransId="{6CF309D8-8D89-4235-8B6C-4B4948091E31}" sibTransId="{BC4799A8-0E31-453C-8C74-ECF78958BE6F}"/>
    <dgm:cxn modelId="{AD7FC275-8E86-4452-85AD-2ABB73E0831C}" srcId="{DD72A471-563C-4F14-9738-2AE2B94C29CE}" destId="{E3849492-D530-4B9E-8397-D85E5227DE07}" srcOrd="2" destOrd="0" parTransId="{92132E48-82EB-4880-8B5F-E8FEEFEDB265}" sibTransId="{688CADEE-A78D-428E-9ABF-5CBF33A9F0D4}"/>
    <dgm:cxn modelId="{F0AD1790-D383-437E-90E7-70AEAB725745}" type="presOf" srcId="{DD72A471-563C-4F14-9738-2AE2B94C29CE}" destId="{7785B158-3C1A-4869-B855-A3D174D9FEFD}" srcOrd="0" destOrd="0" presId="urn:microsoft.com/office/officeart/2005/8/layout/hierarchy1"/>
    <dgm:cxn modelId="{336CC622-AC41-450B-A89B-F92042B1583E}" type="presParOf" srcId="{7785B158-3C1A-4869-B855-A3D174D9FEFD}" destId="{380214E6-F62C-436E-89A4-4A01F22595A9}" srcOrd="0" destOrd="0" presId="urn:microsoft.com/office/officeart/2005/8/layout/hierarchy1"/>
    <dgm:cxn modelId="{AE13CF86-8BF3-4218-B51E-26470F766378}" type="presParOf" srcId="{380214E6-F62C-436E-89A4-4A01F22595A9}" destId="{1CEEFD25-D678-4E58-A1F0-CDDA0D05F2B3}" srcOrd="0" destOrd="0" presId="urn:microsoft.com/office/officeart/2005/8/layout/hierarchy1"/>
    <dgm:cxn modelId="{F6A6FAEF-FD34-4922-9329-F041076BFB8A}" type="presParOf" srcId="{1CEEFD25-D678-4E58-A1F0-CDDA0D05F2B3}" destId="{E0F7B41B-1EDC-422D-AE1E-79E6BBFDB980}" srcOrd="0" destOrd="0" presId="urn:microsoft.com/office/officeart/2005/8/layout/hierarchy1"/>
    <dgm:cxn modelId="{AE1F6DEE-DF46-4F3B-BE27-4209A9097974}" type="presParOf" srcId="{1CEEFD25-D678-4E58-A1F0-CDDA0D05F2B3}" destId="{8DAEC2AF-4D16-4FC9-9850-8EB391A0CFB2}" srcOrd="1" destOrd="0" presId="urn:microsoft.com/office/officeart/2005/8/layout/hierarchy1"/>
    <dgm:cxn modelId="{FBBC3028-6D3E-4E6F-9580-A452C43B17D2}" type="presParOf" srcId="{380214E6-F62C-436E-89A4-4A01F22595A9}" destId="{5DB7361B-4D30-4AAE-80ED-BA779498943F}" srcOrd="1" destOrd="0" presId="urn:microsoft.com/office/officeart/2005/8/layout/hierarchy1"/>
    <dgm:cxn modelId="{A6F6CDF5-DE91-4936-8B46-0C45EFA9216F}" type="presParOf" srcId="{7785B158-3C1A-4869-B855-A3D174D9FEFD}" destId="{22DAD286-4C4E-430D-8198-C43D0028D30C}" srcOrd="1" destOrd="0" presId="urn:microsoft.com/office/officeart/2005/8/layout/hierarchy1"/>
    <dgm:cxn modelId="{B72BC356-DB2C-46F6-905A-91E3BC77EC61}" type="presParOf" srcId="{22DAD286-4C4E-430D-8198-C43D0028D30C}" destId="{10CDFAA5-8569-49FF-9645-B3B4BD71BD8A}" srcOrd="0" destOrd="0" presId="urn:microsoft.com/office/officeart/2005/8/layout/hierarchy1"/>
    <dgm:cxn modelId="{4533ED22-B16B-45AF-851B-85FA9DB83B8C}" type="presParOf" srcId="{10CDFAA5-8569-49FF-9645-B3B4BD71BD8A}" destId="{DB809945-2B1B-4EE9-AACF-7879B47336B2}" srcOrd="0" destOrd="0" presId="urn:microsoft.com/office/officeart/2005/8/layout/hierarchy1"/>
    <dgm:cxn modelId="{895B16A9-41C3-4E72-AC27-F918BF8E415B}" type="presParOf" srcId="{10CDFAA5-8569-49FF-9645-B3B4BD71BD8A}" destId="{04F37EC7-6374-45E3-91DB-D57E7F17215E}" srcOrd="1" destOrd="0" presId="urn:microsoft.com/office/officeart/2005/8/layout/hierarchy1"/>
    <dgm:cxn modelId="{138154CE-85CF-4D9A-AD2F-13980BCCA730}" type="presParOf" srcId="{22DAD286-4C4E-430D-8198-C43D0028D30C}" destId="{7A339FDA-C3C1-4F74-8695-A810B330B4C3}" srcOrd="1" destOrd="0" presId="urn:microsoft.com/office/officeart/2005/8/layout/hierarchy1"/>
    <dgm:cxn modelId="{FB5F24B3-B501-4A59-8315-2A0AEBDF2A25}" type="presParOf" srcId="{7785B158-3C1A-4869-B855-A3D174D9FEFD}" destId="{0C88F5CE-E098-4321-832D-844B2BA963AE}" srcOrd="2" destOrd="0" presId="urn:microsoft.com/office/officeart/2005/8/layout/hierarchy1"/>
    <dgm:cxn modelId="{986993B1-345F-4238-B9B0-2053796B570A}" type="presParOf" srcId="{0C88F5CE-E098-4321-832D-844B2BA963AE}" destId="{BD6E5354-8A62-44A6-BA21-B97A122C9721}" srcOrd="0" destOrd="0" presId="urn:microsoft.com/office/officeart/2005/8/layout/hierarchy1"/>
    <dgm:cxn modelId="{C401A20C-8234-4FD3-A134-022870E61477}" type="presParOf" srcId="{BD6E5354-8A62-44A6-BA21-B97A122C9721}" destId="{34C3AB52-B0F1-4850-9D7A-CEA709F78F1F}" srcOrd="0" destOrd="0" presId="urn:microsoft.com/office/officeart/2005/8/layout/hierarchy1"/>
    <dgm:cxn modelId="{42D1F79C-8736-46D5-9466-54202AC8B70E}" type="presParOf" srcId="{BD6E5354-8A62-44A6-BA21-B97A122C9721}" destId="{79AF3762-AB83-40BE-8258-D1A8C866F2EF}" srcOrd="1" destOrd="0" presId="urn:microsoft.com/office/officeart/2005/8/layout/hierarchy1"/>
    <dgm:cxn modelId="{7F5CB52E-F184-4641-98BE-B5695A116B5C}" type="presParOf" srcId="{0C88F5CE-E098-4321-832D-844B2BA963AE}" destId="{C986576F-B08C-40B6-906C-FD8A19C32D9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C05E8C-B8E9-4779-84D4-983484B867B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3EAC50-A6C7-47E7-8ABF-F5D31030B6C0}">
      <dgm:prSet/>
      <dgm:spPr/>
      <dgm:t>
        <a:bodyPr/>
        <a:lstStyle/>
        <a:p>
          <a:pPr>
            <a:lnSpc>
              <a:spcPct val="100000"/>
            </a:lnSpc>
          </a:pPr>
          <a:r>
            <a:rPr lang="en-US" b="1"/>
            <a:t>Authentication:</a:t>
          </a:r>
          <a:r>
            <a:rPr lang="en-US"/>
            <a:t> Sign-in required to access the cart and place orders.</a:t>
          </a:r>
        </a:p>
      </dgm:t>
    </dgm:pt>
    <dgm:pt modelId="{BE9894B1-279C-4C61-A702-DAE46B6909CF}" type="parTrans" cxnId="{79EF329B-80E4-41CE-9295-50EA82C0D45A}">
      <dgm:prSet/>
      <dgm:spPr/>
      <dgm:t>
        <a:bodyPr/>
        <a:lstStyle/>
        <a:p>
          <a:endParaRPr lang="en-US"/>
        </a:p>
      </dgm:t>
    </dgm:pt>
    <dgm:pt modelId="{75C38812-B16A-4E86-B738-70428EF2472B}" type="sibTrans" cxnId="{79EF329B-80E4-41CE-9295-50EA82C0D45A}">
      <dgm:prSet/>
      <dgm:spPr/>
      <dgm:t>
        <a:bodyPr/>
        <a:lstStyle/>
        <a:p>
          <a:endParaRPr lang="en-US"/>
        </a:p>
      </dgm:t>
    </dgm:pt>
    <dgm:pt modelId="{A982D9FA-3268-4CD4-8317-CBEAFD343705}">
      <dgm:prSet/>
      <dgm:spPr/>
      <dgm:t>
        <a:bodyPr/>
        <a:lstStyle/>
        <a:p>
          <a:pPr>
            <a:lnSpc>
              <a:spcPct val="100000"/>
            </a:lnSpc>
          </a:pPr>
          <a:r>
            <a:rPr lang="en-US" b="1"/>
            <a:t>Role-Based Access Control:</a:t>
          </a:r>
          <a:r>
            <a:rPr lang="en-US"/>
            <a:t> Different functionalities based on user roles (users, employees, administrators).</a:t>
          </a:r>
        </a:p>
      </dgm:t>
    </dgm:pt>
    <dgm:pt modelId="{C0FECE34-1C87-47D6-84B5-E492B70220C7}" type="parTrans" cxnId="{EFE3BFAD-A2E6-4565-A8C5-27DFBC893C0C}">
      <dgm:prSet/>
      <dgm:spPr/>
      <dgm:t>
        <a:bodyPr/>
        <a:lstStyle/>
        <a:p>
          <a:endParaRPr lang="en-US"/>
        </a:p>
      </dgm:t>
    </dgm:pt>
    <dgm:pt modelId="{78DDEE6F-75D2-4D71-AAE7-93A72623EB0F}" type="sibTrans" cxnId="{EFE3BFAD-A2E6-4565-A8C5-27DFBC893C0C}">
      <dgm:prSet/>
      <dgm:spPr/>
      <dgm:t>
        <a:bodyPr/>
        <a:lstStyle/>
        <a:p>
          <a:endParaRPr lang="en-US"/>
        </a:p>
      </dgm:t>
    </dgm:pt>
    <dgm:pt modelId="{2A35580E-2651-49DE-9CCE-6B4EE3157A7D}">
      <dgm:prSet/>
      <dgm:spPr/>
      <dgm:t>
        <a:bodyPr/>
        <a:lstStyle/>
        <a:p>
          <a:pPr>
            <a:lnSpc>
              <a:spcPct val="100000"/>
            </a:lnSpc>
          </a:pPr>
          <a:r>
            <a:rPr lang="en-US" b="1" dirty="0"/>
            <a:t>Unauthorized Access Restrictions:</a:t>
          </a:r>
          <a:r>
            <a:rPr lang="en-US" dirty="0"/>
            <a:t> Prevents unauthorized users from accessing restricted pages and functionalities.</a:t>
          </a:r>
        </a:p>
      </dgm:t>
    </dgm:pt>
    <dgm:pt modelId="{0477C77E-AA0C-4149-BBFB-0E0D8D964313}" type="parTrans" cxnId="{FCE5B738-31A7-440D-AB99-702DEDF76F7C}">
      <dgm:prSet/>
      <dgm:spPr/>
      <dgm:t>
        <a:bodyPr/>
        <a:lstStyle/>
        <a:p>
          <a:endParaRPr lang="en-US"/>
        </a:p>
      </dgm:t>
    </dgm:pt>
    <dgm:pt modelId="{C4048370-3A2B-484F-BA24-FA9A2E91C4EE}" type="sibTrans" cxnId="{FCE5B738-31A7-440D-AB99-702DEDF76F7C}">
      <dgm:prSet/>
      <dgm:spPr/>
      <dgm:t>
        <a:bodyPr/>
        <a:lstStyle/>
        <a:p>
          <a:endParaRPr lang="en-US"/>
        </a:p>
      </dgm:t>
    </dgm:pt>
    <dgm:pt modelId="{884E3850-1796-4012-80D4-249BB41BFACA}">
      <dgm:prSet/>
      <dgm:spPr/>
      <dgm:t>
        <a:bodyPr/>
        <a:lstStyle/>
        <a:p>
          <a:pPr>
            <a:lnSpc>
              <a:spcPct val="100000"/>
            </a:lnSpc>
          </a:pPr>
          <a:r>
            <a:rPr lang="en-US" b="1" dirty="0"/>
            <a:t>EXCEL DATA</a:t>
          </a:r>
        </a:p>
        <a:p>
          <a:pPr>
            <a:lnSpc>
              <a:spcPct val="100000"/>
            </a:lnSpc>
          </a:pPr>
          <a:r>
            <a:rPr lang="en-US" b="1" dirty="0"/>
            <a:t>saving data in excel format</a:t>
          </a:r>
          <a:endParaRPr lang="en-US" dirty="0"/>
        </a:p>
      </dgm:t>
    </dgm:pt>
    <dgm:pt modelId="{35A4C112-83EA-49FB-B2E0-66C907C5ECCE}" type="parTrans" cxnId="{F494B92A-980A-4C92-AB8C-25DF3FB8A611}">
      <dgm:prSet/>
      <dgm:spPr/>
      <dgm:t>
        <a:bodyPr/>
        <a:lstStyle/>
        <a:p>
          <a:endParaRPr lang="en-IN"/>
        </a:p>
      </dgm:t>
    </dgm:pt>
    <dgm:pt modelId="{E929456C-2D3B-4625-A7EE-8919BC9BD773}" type="sibTrans" cxnId="{F494B92A-980A-4C92-AB8C-25DF3FB8A611}">
      <dgm:prSet/>
      <dgm:spPr/>
      <dgm:t>
        <a:bodyPr/>
        <a:lstStyle/>
        <a:p>
          <a:endParaRPr lang="en-IN"/>
        </a:p>
      </dgm:t>
    </dgm:pt>
    <dgm:pt modelId="{B3F83D99-95F3-4691-959E-733F1CC95778}" type="pres">
      <dgm:prSet presAssocID="{92C05E8C-B8E9-4779-84D4-983484B867BC}" presName="root" presStyleCnt="0">
        <dgm:presLayoutVars>
          <dgm:dir/>
          <dgm:resizeHandles val="exact"/>
        </dgm:presLayoutVars>
      </dgm:prSet>
      <dgm:spPr/>
    </dgm:pt>
    <dgm:pt modelId="{422E812A-3468-41C9-9F72-4215E848F3F9}" type="pres">
      <dgm:prSet presAssocID="{253EAC50-A6C7-47E7-8ABF-F5D31030B6C0}" presName="compNode" presStyleCnt="0"/>
      <dgm:spPr/>
    </dgm:pt>
    <dgm:pt modelId="{00550DC0-08E7-4029-B06D-6327EC35D695}" type="pres">
      <dgm:prSet presAssocID="{253EAC50-A6C7-47E7-8ABF-F5D31030B6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6B8773BB-2A1A-4C84-9132-AA4FB99E04B5}" type="pres">
      <dgm:prSet presAssocID="{253EAC50-A6C7-47E7-8ABF-F5D31030B6C0}" presName="spaceRect" presStyleCnt="0"/>
      <dgm:spPr/>
    </dgm:pt>
    <dgm:pt modelId="{48A8BBD9-3BB1-4571-974B-FE59F7F427C2}" type="pres">
      <dgm:prSet presAssocID="{253EAC50-A6C7-47E7-8ABF-F5D31030B6C0}" presName="textRect" presStyleLbl="revTx" presStyleIdx="0" presStyleCnt="4">
        <dgm:presLayoutVars>
          <dgm:chMax val="1"/>
          <dgm:chPref val="1"/>
        </dgm:presLayoutVars>
      </dgm:prSet>
      <dgm:spPr/>
    </dgm:pt>
    <dgm:pt modelId="{BD067021-380B-427C-AB4C-F89DF86F5043}" type="pres">
      <dgm:prSet presAssocID="{75C38812-B16A-4E86-B738-70428EF2472B}" presName="sibTrans" presStyleCnt="0"/>
      <dgm:spPr/>
    </dgm:pt>
    <dgm:pt modelId="{5E46F317-2475-4194-BFF4-194DEC3A8350}" type="pres">
      <dgm:prSet presAssocID="{A982D9FA-3268-4CD4-8317-CBEAFD343705}" presName="compNode" presStyleCnt="0"/>
      <dgm:spPr/>
    </dgm:pt>
    <dgm:pt modelId="{B113284C-03FB-45EC-9B32-2A1BDC48AAAD}" type="pres">
      <dgm:prSet presAssocID="{A982D9FA-3268-4CD4-8317-CBEAFD3437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93FAE2B5-2DF5-43EC-977C-E208E983E209}" type="pres">
      <dgm:prSet presAssocID="{A982D9FA-3268-4CD4-8317-CBEAFD343705}" presName="spaceRect" presStyleCnt="0"/>
      <dgm:spPr/>
    </dgm:pt>
    <dgm:pt modelId="{2D093970-4F8C-4475-8642-7C8A0AD58C80}" type="pres">
      <dgm:prSet presAssocID="{A982D9FA-3268-4CD4-8317-CBEAFD343705}" presName="textRect" presStyleLbl="revTx" presStyleIdx="1" presStyleCnt="4">
        <dgm:presLayoutVars>
          <dgm:chMax val="1"/>
          <dgm:chPref val="1"/>
        </dgm:presLayoutVars>
      </dgm:prSet>
      <dgm:spPr/>
    </dgm:pt>
    <dgm:pt modelId="{C8BC84BF-5C18-42B4-BB01-F3B728963835}" type="pres">
      <dgm:prSet presAssocID="{78DDEE6F-75D2-4D71-AAE7-93A72623EB0F}" presName="sibTrans" presStyleCnt="0"/>
      <dgm:spPr/>
    </dgm:pt>
    <dgm:pt modelId="{F4FE2D95-CF1C-46D8-AE94-8FD6876CF3D5}" type="pres">
      <dgm:prSet presAssocID="{2A35580E-2651-49DE-9CCE-6B4EE3157A7D}" presName="compNode" presStyleCnt="0"/>
      <dgm:spPr/>
    </dgm:pt>
    <dgm:pt modelId="{4FD8F6C6-9140-4239-AD6F-44A47920A0D0}" type="pres">
      <dgm:prSet presAssocID="{2A35580E-2651-49DE-9CCE-6B4EE3157A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00A2F89A-2D5E-4C93-BAB4-C6073F85E030}" type="pres">
      <dgm:prSet presAssocID="{2A35580E-2651-49DE-9CCE-6B4EE3157A7D}" presName="spaceRect" presStyleCnt="0"/>
      <dgm:spPr/>
    </dgm:pt>
    <dgm:pt modelId="{FBCB415F-AB78-41BC-A53A-94F9265C0B23}" type="pres">
      <dgm:prSet presAssocID="{2A35580E-2651-49DE-9CCE-6B4EE3157A7D}" presName="textRect" presStyleLbl="revTx" presStyleIdx="2" presStyleCnt="4">
        <dgm:presLayoutVars>
          <dgm:chMax val="1"/>
          <dgm:chPref val="1"/>
        </dgm:presLayoutVars>
      </dgm:prSet>
      <dgm:spPr/>
    </dgm:pt>
    <dgm:pt modelId="{CA42657B-D59F-4CD6-AD91-AFA8C459A0E2}" type="pres">
      <dgm:prSet presAssocID="{C4048370-3A2B-484F-BA24-FA9A2E91C4EE}" presName="sibTrans" presStyleCnt="0"/>
      <dgm:spPr/>
    </dgm:pt>
    <dgm:pt modelId="{500693D4-8729-440A-BCBB-D724EF1DFD12}" type="pres">
      <dgm:prSet presAssocID="{884E3850-1796-4012-80D4-249BB41BFACA}" presName="compNode" presStyleCnt="0"/>
      <dgm:spPr/>
    </dgm:pt>
    <dgm:pt modelId="{D450450B-60D4-4BCE-ABCD-7823BA6918F7}" type="pres">
      <dgm:prSet presAssocID="{884E3850-1796-4012-80D4-249BB41BFACA}"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39000" r="-39000"/>
          </a:stretch>
        </a:blipFill>
      </dgm:spPr>
    </dgm:pt>
    <dgm:pt modelId="{B6C8AC52-EB27-42ED-B065-7629F9D2ED01}" type="pres">
      <dgm:prSet presAssocID="{884E3850-1796-4012-80D4-249BB41BFACA}" presName="spaceRect" presStyleCnt="0"/>
      <dgm:spPr/>
    </dgm:pt>
    <dgm:pt modelId="{CD3C83EE-2736-4A41-B5C5-CA28E9FF217D}" type="pres">
      <dgm:prSet presAssocID="{884E3850-1796-4012-80D4-249BB41BFACA}" presName="textRect" presStyleLbl="revTx" presStyleIdx="3" presStyleCnt="4">
        <dgm:presLayoutVars>
          <dgm:chMax val="1"/>
          <dgm:chPref val="1"/>
        </dgm:presLayoutVars>
      </dgm:prSet>
      <dgm:spPr/>
    </dgm:pt>
  </dgm:ptLst>
  <dgm:cxnLst>
    <dgm:cxn modelId="{040F2217-2F7A-42BB-9F2A-B1B97F33E41A}" type="presOf" srcId="{92C05E8C-B8E9-4779-84D4-983484B867BC}" destId="{B3F83D99-95F3-4691-959E-733F1CC95778}" srcOrd="0" destOrd="0" presId="urn:microsoft.com/office/officeart/2018/2/layout/IconLabelList"/>
    <dgm:cxn modelId="{F494B92A-980A-4C92-AB8C-25DF3FB8A611}" srcId="{92C05E8C-B8E9-4779-84D4-983484B867BC}" destId="{884E3850-1796-4012-80D4-249BB41BFACA}" srcOrd="3" destOrd="0" parTransId="{35A4C112-83EA-49FB-B2E0-66C907C5ECCE}" sibTransId="{E929456C-2D3B-4625-A7EE-8919BC9BD773}"/>
    <dgm:cxn modelId="{FCE5B738-31A7-440D-AB99-702DEDF76F7C}" srcId="{92C05E8C-B8E9-4779-84D4-983484B867BC}" destId="{2A35580E-2651-49DE-9CCE-6B4EE3157A7D}" srcOrd="2" destOrd="0" parTransId="{0477C77E-AA0C-4149-BBFB-0E0D8D964313}" sibTransId="{C4048370-3A2B-484F-BA24-FA9A2E91C4EE}"/>
    <dgm:cxn modelId="{D0366170-B39F-4463-8F5D-870E4F4DABAB}" type="presOf" srcId="{253EAC50-A6C7-47E7-8ABF-F5D31030B6C0}" destId="{48A8BBD9-3BB1-4571-974B-FE59F7F427C2}" srcOrd="0" destOrd="0" presId="urn:microsoft.com/office/officeart/2018/2/layout/IconLabelList"/>
    <dgm:cxn modelId="{35176576-3C5C-4B68-BBF9-99BAC65B9403}" type="presOf" srcId="{2A35580E-2651-49DE-9CCE-6B4EE3157A7D}" destId="{FBCB415F-AB78-41BC-A53A-94F9265C0B23}" srcOrd="0" destOrd="0" presId="urn:microsoft.com/office/officeart/2018/2/layout/IconLabelList"/>
    <dgm:cxn modelId="{3BF1F496-08E0-4C1F-BD47-9948BA51FFEE}" type="presOf" srcId="{A982D9FA-3268-4CD4-8317-CBEAFD343705}" destId="{2D093970-4F8C-4475-8642-7C8A0AD58C80}" srcOrd="0" destOrd="0" presId="urn:microsoft.com/office/officeart/2018/2/layout/IconLabelList"/>
    <dgm:cxn modelId="{79EF329B-80E4-41CE-9295-50EA82C0D45A}" srcId="{92C05E8C-B8E9-4779-84D4-983484B867BC}" destId="{253EAC50-A6C7-47E7-8ABF-F5D31030B6C0}" srcOrd="0" destOrd="0" parTransId="{BE9894B1-279C-4C61-A702-DAE46B6909CF}" sibTransId="{75C38812-B16A-4E86-B738-70428EF2472B}"/>
    <dgm:cxn modelId="{FD9E4E9F-355E-49B1-A90B-CDD8BFE3E6A7}" type="presOf" srcId="{884E3850-1796-4012-80D4-249BB41BFACA}" destId="{CD3C83EE-2736-4A41-B5C5-CA28E9FF217D}" srcOrd="0" destOrd="0" presId="urn:microsoft.com/office/officeart/2018/2/layout/IconLabelList"/>
    <dgm:cxn modelId="{EFE3BFAD-A2E6-4565-A8C5-27DFBC893C0C}" srcId="{92C05E8C-B8E9-4779-84D4-983484B867BC}" destId="{A982D9FA-3268-4CD4-8317-CBEAFD343705}" srcOrd="1" destOrd="0" parTransId="{C0FECE34-1C87-47D6-84B5-E492B70220C7}" sibTransId="{78DDEE6F-75D2-4D71-AAE7-93A72623EB0F}"/>
    <dgm:cxn modelId="{4C92489C-8D19-4888-9862-399942181FE0}" type="presParOf" srcId="{B3F83D99-95F3-4691-959E-733F1CC95778}" destId="{422E812A-3468-41C9-9F72-4215E848F3F9}" srcOrd="0" destOrd="0" presId="urn:microsoft.com/office/officeart/2018/2/layout/IconLabelList"/>
    <dgm:cxn modelId="{0315E2B8-3BE1-4020-844D-A6CF72CA19E6}" type="presParOf" srcId="{422E812A-3468-41C9-9F72-4215E848F3F9}" destId="{00550DC0-08E7-4029-B06D-6327EC35D695}" srcOrd="0" destOrd="0" presId="urn:microsoft.com/office/officeart/2018/2/layout/IconLabelList"/>
    <dgm:cxn modelId="{C2679CB0-1414-43EF-BFA5-CF7A622B42F1}" type="presParOf" srcId="{422E812A-3468-41C9-9F72-4215E848F3F9}" destId="{6B8773BB-2A1A-4C84-9132-AA4FB99E04B5}" srcOrd="1" destOrd="0" presId="urn:microsoft.com/office/officeart/2018/2/layout/IconLabelList"/>
    <dgm:cxn modelId="{B82C1FAA-FDE1-4E7B-A7CC-41742DDB04F6}" type="presParOf" srcId="{422E812A-3468-41C9-9F72-4215E848F3F9}" destId="{48A8BBD9-3BB1-4571-974B-FE59F7F427C2}" srcOrd="2" destOrd="0" presId="urn:microsoft.com/office/officeart/2018/2/layout/IconLabelList"/>
    <dgm:cxn modelId="{505CBD76-0395-40A0-A8D0-26A70BA39C83}" type="presParOf" srcId="{B3F83D99-95F3-4691-959E-733F1CC95778}" destId="{BD067021-380B-427C-AB4C-F89DF86F5043}" srcOrd="1" destOrd="0" presId="urn:microsoft.com/office/officeart/2018/2/layout/IconLabelList"/>
    <dgm:cxn modelId="{2965A655-840B-4436-85A4-27A6791FAA1C}" type="presParOf" srcId="{B3F83D99-95F3-4691-959E-733F1CC95778}" destId="{5E46F317-2475-4194-BFF4-194DEC3A8350}" srcOrd="2" destOrd="0" presId="urn:microsoft.com/office/officeart/2018/2/layout/IconLabelList"/>
    <dgm:cxn modelId="{B2745E7F-BD7D-402E-AC8F-6F0107987ACB}" type="presParOf" srcId="{5E46F317-2475-4194-BFF4-194DEC3A8350}" destId="{B113284C-03FB-45EC-9B32-2A1BDC48AAAD}" srcOrd="0" destOrd="0" presId="urn:microsoft.com/office/officeart/2018/2/layout/IconLabelList"/>
    <dgm:cxn modelId="{0453B9FE-2613-4B2D-9C98-6BA14623702C}" type="presParOf" srcId="{5E46F317-2475-4194-BFF4-194DEC3A8350}" destId="{93FAE2B5-2DF5-43EC-977C-E208E983E209}" srcOrd="1" destOrd="0" presId="urn:microsoft.com/office/officeart/2018/2/layout/IconLabelList"/>
    <dgm:cxn modelId="{F8F223CA-3905-4A85-98C5-055E1947E41B}" type="presParOf" srcId="{5E46F317-2475-4194-BFF4-194DEC3A8350}" destId="{2D093970-4F8C-4475-8642-7C8A0AD58C80}" srcOrd="2" destOrd="0" presId="urn:microsoft.com/office/officeart/2018/2/layout/IconLabelList"/>
    <dgm:cxn modelId="{FEDC1AEA-1A6A-451C-934E-1893E103455A}" type="presParOf" srcId="{B3F83D99-95F3-4691-959E-733F1CC95778}" destId="{C8BC84BF-5C18-42B4-BB01-F3B728963835}" srcOrd="3" destOrd="0" presId="urn:microsoft.com/office/officeart/2018/2/layout/IconLabelList"/>
    <dgm:cxn modelId="{98FFBC51-223B-48F4-80B2-C90DE03690D1}" type="presParOf" srcId="{B3F83D99-95F3-4691-959E-733F1CC95778}" destId="{F4FE2D95-CF1C-46D8-AE94-8FD6876CF3D5}" srcOrd="4" destOrd="0" presId="urn:microsoft.com/office/officeart/2018/2/layout/IconLabelList"/>
    <dgm:cxn modelId="{B9EFC14D-CFB8-4102-96E8-68F5B28A1112}" type="presParOf" srcId="{F4FE2D95-CF1C-46D8-AE94-8FD6876CF3D5}" destId="{4FD8F6C6-9140-4239-AD6F-44A47920A0D0}" srcOrd="0" destOrd="0" presId="urn:microsoft.com/office/officeart/2018/2/layout/IconLabelList"/>
    <dgm:cxn modelId="{C230C061-01F9-40C0-AD68-0655DC7A9D13}" type="presParOf" srcId="{F4FE2D95-CF1C-46D8-AE94-8FD6876CF3D5}" destId="{00A2F89A-2D5E-4C93-BAB4-C6073F85E030}" srcOrd="1" destOrd="0" presId="urn:microsoft.com/office/officeart/2018/2/layout/IconLabelList"/>
    <dgm:cxn modelId="{BFA69C08-66D1-462E-89E5-C264F378C55D}" type="presParOf" srcId="{F4FE2D95-CF1C-46D8-AE94-8FD6876CF3D5}" destId="{FBCB415F-AB78-41BC-A53A-94F9265C0B23}" srcOrd="2" destOrd="0" presId="urn:microsoft.com/office/officeart/2018/2/layout/IconLabelList"/>
    <dgm:cxn modelId="{2D282D0D-3910-442B-8232-E67CF6360392}" type="presParOf" srcId="{B3F83D99-95F3-4691-959E-733F1CC95778}" destId="{CA42657B-D59F-4CD6-AD91-AFA8C459A0E2}" srcOrd="5" destOrd="0" presId="urn:microsoft.com/office/officeart/2018/2/layout/IconLabelList"/>
    <dgm:cxn modelId="{8D019B6C-77FB-4AA7-A8CE-2ABF677988B4}" type="presParOf" srcId="{B3F83D99-95F3-4691-959E-733F1CC95778}" destId="{500693D4-8729-440A-BCBB-D724EF1DFD12}" srcOrd="6" destOrd="0" presId="urn:microsoft.com/office/officeart/2018/2/layout/IconLabelList"/>
    <dgm:cxn modelId="{7772AF45-2E54-4F3D-846E-952908102935}" type="presParOf" srcId="{500693D4-8729-440A-BCBB-D724EF1DFD12}" destId="{D450450B-60D4-4BCE-ABCD-7823BA6918F7}" srcOrd="0" destOrd="0" presId="urn:microsoft.com/office/officeart/2018/2/layout/IconLabelList"/>
    <dgm:cxn modelId="{FE94C639-3D5D-4D23-AECB-BCEEE169D421}" type="presParOf" srcId="{500693D4-8729-440A-BCBB-D724EF1DFD12}" destId="{B6C8AC52-EB27-42ED-B065-7629F9D2ED01}" srcOrd="1" destOrd="0" presId="urn:microsoft.com/office/officeart/2018/2/layout/IconLabelList"/>
    <dgm:cxn modelId="{36FEFBAD-4BC0-49AC-A7FB-EB3E1E3850CA}" type="presParOf" srcId="{500693D4-8729-440A-BCBB-D724EF1DFD12}" destId="{CD3C83EE-2736-4A41-B5C5-CA28E9FF217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ADAC6-FE8B-4D38-A071-E8A764A022DB}">
      <dsp:nvSpPr>
        <dsp:cNvPr id="0" name=""/>
        <dsp:cNvSpPr/>
      </dsp:nvSpPr>
      <dsp:spPr>
        <a:xfrm>
          <a:off x="1176190" y="234279"/>
          <a:ext cx="703212" cy="703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6C7ED-5A83-4968-9B68-B1F008EA51EA}">
      <dsp:nvSpPr>
        <dsp:cNvPr id="0" name=""/>
        <dsp:cNvSpPr/>
      </dsp:nvSpPr>
      <dsp:spPr>
        <a:xfrm>
          <a:off x="746448" y="1171967"/>
          <a:ext cx="1562695"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a:t>Internship Project Presentation</a:t>
          </a:r>
          <a:endParaRPr lang="en-US" sz="1200" kern="1200"/>
        </a:p>
      </dsp:txBody>
      <dsp:txXfrm>
        <a:off x="746448" y="1171967"/>
        <a:ext cx="1562695" cy="625078"/>
      </dsp:txXfrm>
    </dsp:sp>
    <dsp:sp modelId="{6F230FA0-3849-41E1-B81F-F88A2F195FE1}">
      <dsp:nvSpPr>
        <dsp:cNvPr id="0" name=""/>
        <dsp:cNvSpPr/>
      </dsp:nvSpPr>
      <dsp:spPr>
        <a:xfrm>
          <a:off x="3012357" y="234279"/>
          <a:ext cx="703212" cy="703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14836-1F8E-4B89-A05A-9F17091D3218}">
      <dsp:nvSpPr>
        <dsp:cNvPr id="0" name=""/>
        <dsp:cNvSpPr/>
      </dsp:nvSpPr>
      <dsp:spPr>
        <a:xfrm>
          <a:off x="2582615" y="1171967"/>
          <a:ext cx="1562695"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a:t>Name: ADUSUMILLI SATYA SAI VEERA MANIKANTA</a:t>
          </a:r>
          <a:endParaRPr lang="en-US" sz="1200" kern="1200"/>
        </a:p>
      </dsp:txBody>
      <dsp:txXfrm>
        <a:off x="2582615" y="1171967"/>
        <a:ext cx="1562695" cy="625078"/>
      </dsp:txXfrm>
    </dsp:sp>
    <dsp:sp modelId="{9AC8ECA5-2C39-4DF2-AEFD-D8AF59DD6695}">
      <dsp:nvSpPr>
        <dsp:cNvPr id="0" name=""/>
        <dsp:cNvSpPr/>
      </dsp:nvSpPr>
      <dsp:spPr>
        <a:xfrm>
          <a:off x="4848524" y="234279"/>
          <a:ext cx="703212" cy="703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E7DAD-D33F-4617-81BD-A529DDE433A7}">
      <dsp:nvSpPr>
        <dsp:cNvPr id="0" name=""/>
        <dsp:cNvSpPr/>
      </dsp:nvSpPr>
      <dsp:spPr>
        <a:xfrm>
          <a:off x="4418782" y="1171967"/>
          <a:ext cx="1562695"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a:t>ROLL_NO:121EC0765</a:t>
          </a:r>
          <a:endParaRPr lang="en-US" sz="1200" kern="1200"/>
        </a:p>
      </dsp:txBody>
      <dsp:txXfrm>
        <a:off x="4418782" y="1171967"/>
        <a:ext cx="1562695" cy="625078"/>
      </dsp:txXfrm>
    </dsp:sp>
    <dsp:sp modelId="{DBFD8E76-2636-48D5-B792-F3B8B8C787DA}">
      <dsp:nvSpPr>
        <dsp:cNvPr id="0" name=""/>
        <dsp:cNvSpPr/>
      </dsp:nvSpPr>
      <dsp:spPr>
        <a:xfrm>
          <a:off x="6684691" y="234279"/>
          <a:ext cx="703212" cy="7032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9A4DE-8E4D-4CA3-8A6F-08C186D58665}">
      <dsp:nvSpPr>
        <dsp:cNvPr id="0" name=""/>
        <dsp:cNvSpPr/>
      </dsp:nvSpPr>
      <dsp:spPr>
        <a:xfrm>
          <a:off x="6254949" y="1171967"/>
          <a:ext cx="1562695" cy="62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DATE</a:t>
          </a:r>
          <a:r>
            <a:rPr lang="en-IN" sz="1200" kern="1200"/>
            <a:t>:16-06-2024</a:t>
          </a:r>
          <a:endParaRPr lang="en-US" sz="1200" kern="1200" dirty="0"/>
        </a:p>
      </dsp:txBody>
      <dsp:txXfrm>
        <a:off x="6254949" y="1171967"/>
        <a:ext cx="1562695" cy="625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390B9-54E7-46F3-99E3-8CFBC6CD3269}">
      <dsp:nvSpPr>
        <dsp:cNvPr id="0" name=""/>
        <dsp:cNvSpPr/>
      </dsp:nvSpPr>
      <dsp:spPr>
        <a:xfrm>
          <a:off x="0" y="689451"/>
          <a:ext cx="6883352" cy="41300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Brief Overview of the Project:</a:t>
          </a:r>
          <a:endParaRPr lang="en-US" sz="1400" kern="1200" dirty="0"/>
        </a:p>
        <a:p>
          <a:pPr marL="0" lvl="0" indent="0" algn="ctr" defTabSz="622300">
            <a:lnSpc>
              <a:spcPct val="90000"/>
            </a:lnSpc>
            <a:spcBef>
              <a:spcPct val="0"/>
            </a:spcBef>
            <a:spcAft>
              <a:spcPct val="35000"/>
            </a:spcAft>
            <a:buNone/>
          </a:pPr>
          <a:r>
            <a:rPr lang="en-US" sz="1400" kern="1200" dirty="0"/>
            <a:t>The Burger Website Project is an online platform for ordering customized burgers. It supports three user roles with distinct functionalities:</a:t>
          </a:r>
        </a:p>
        <a:p>
          <a:pPr marL="0" lvl="0" indent="0" algn="ctr" defTabSz="622300">
            <a:lnSpc>
              <a:spcPct val="90000"/>
            </a:lnSpc>
            <a:spcBef>
              <a:spcPct val="0"/>
            </a:spcBef>
            <a:spcAft>
              <a:spcPct val="35000"/>
            </a:spcAft>
            <a:buNone/>
          </a:pPr>
          <a:r>
            <a:rPr lang="en-US" sz="1400" b="1" kern="1200" dirty="0"/>
            <a:t>Users:</a:t>
          </a:r>
          <a:r>
            <a:rPr lang="en-US" sz="1400" kern="1200" dirty="0"/>
            <a:t> Customize burgers, manage carts, place orders, and view their own orders.</a:t>
          </a:r>
        </a:p>
        <a:p>
          <a:pPr marL="0" lvl="0" indent="0" algn="ctr" defTabSz="622300">
            <a:lnSpc>
              <a:spcPct val="90000"/>
            </a:lnSpc>
            <a:spcBef>
              <a:spcPct val="0"/>
            </a:spcBef>
            <a:spcAft>
              <a:spcPct val="35000"/>
            </a:spcAft>
            <a:buNone/>
          </a:pPr>
          <a:r>
            <a:rPr lang="en-US" sz="1400" b="1" kern="1200" dirty="0"/>
            <a:t>Employees:</a:t>
          </a:r>
          <a:r>
            <a:rPr lang="en-US" sz="1400" kern="1200" dirty="0"/>
            <a:t> In addition to user capabilities, they can view all users orders, update delivery statuses of orders, and manage ingredients which are used for customizing burgers.</a:t>
          </a:r>
        </a:p>
        <a:p>
          <a:pPr marL="0" lvl="0" indent="0" algn="ctr" defTabSz="622300">
            <a:lnSpc>
              <a:spcPct val="90000"/>
            </a:lnSpc>
            <a:spcBef>
              <a:spcPct val="0"/>
            </a:spcBef>
            <a:spcAft>
              <a:spcPct val="35000"/>
            </a:spcAft>
            <a:buNone/>
          </a:pPr>
          <a:r>
            <a:rPr lang="en-US" sz="1400" b="1" kern="1200" dirty="0"/>
            <a:t>Administrators:</a:t>
          </a:r>
          <a:r>
            <a:rPr lang="en-US" sz="1400" kern="1200" dirty="0"/>
            <a:t> Full access including burger management (create, update, delete) and user role management</a:t>
          </a:r>
        </a:p>
        <a:p>
          <a:pPr marL="0" lvl="0" indent="0" algn="ctr" defTabSz="622300">
            <a:lnSpc>
              <a:spcPct val="90000"/>
            </a:lnSpc>
            <a:spcBef>
              <a:spcPct val="0"/>
            </a:spcBef>
            <a:spcAft>
              <a:spcPct val="35000"/>
            </a:spcAft>
            <a:buFont typeface="Arial" panose="020B0604020202020204" pitchFamily="34" charset="0"/>
            <a:buNone/>
          </a:pPr>
          <a:r>
            <a:rPr kumimoji="0" lang="en-US" altLang="en-US" sz="1400" b="1" i="0" u="none" strike="noStrike" kern="1200" cap="none" normalizeH="0" baseline="0" dirty="0">
              <a:ln/>
              <a:effectLst/>
              <a:latin typeface="Arial" panose="020B0604020202020204" pitchFamily="34" charset="0"/>
            </a:rPr>
            <a:t>Purpose of the Project:</a:t>
          </a:r>
          <a:endParaRPr kumimoji="0" lang="en-US" altLang="en-US" sz="1400" b="0" i="0" u="none" strike="noStrike" kern="1200" cap="none" normalizeH="0" baseline="0" dirty="0">
            <a:ln/>
            <a:effectLst/>
            <a:latin typeface="Arial" panose="020B0604020202020204" pitchFamily="34" charset="0"/>
          </a:endParaRPr>
        </a:p>
        <a:p>
          <a:pPr marL="0" lvl="0" indent="0" algn="ctr" defTabSz="622300">
            <a:lnSpc>
              <a:spcPct val="90000"/>
            </a:lnSpc>
            <a:spcBef>
              <a:spcPct val="0"/>
            </a:spcBef>
            <a:spcAft>
              <a:spcPct val="35000"/>
            </a:spcAft>
            <a:buClrTx/>
            <a:buSzTx/>
            <a:buFontTx/>
            <a:buNone/>
          </a:pPr>
          <a:r>
            <a:rPr kumimoji="0" lang="en-US" altLang="en-US" sz="1400" b="0" i="0" u="none" strike="noStrike" kern="1200" cap="none" normalizeH="0" baseline="0" dirty="0">
              <a:ln/>
              <a:effectLst/>
              <a:latin typeface="Arial" panose="020B0604020202020204" pitchFamily="34" charset="0"/>
            </a:rPr>
            <a:t>The purpose of the Burger Website Project is to create a user-friendly online platform that enables customers to easily customize and order burgers. The project aims to streamline the ordering process, enhance customer satisfaction through customization options, and efficiently manage orders. Additionally, the platform provides employees and administrators with tools to manage orders, ingredients, and user roles, thereby improving operational efficiency and overall user experience.</a:t>
          </a:r>
          <a:endParaRPr lang="en-US" sz="1400" kern="1200" dirty="0"/>
        </a:p>
      </dsp:txBody>
      <dsp:txXfrm>
        <a:off x="0" y="689451"/>
        <a:ext cx="6883352" cy="4130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EE615-2E31-47E8-94E8-A80C8AE6A1F0}">
      <dsp:nvSpPr>
        <dsp:cNvPr id="0" name=""/>
        <dsp:cNvSpPr/>
      </dsp:nvSpPr>
      <dsp:spPr>
        <a:xfrm>
          <a:off x="0" y="672"/>
          <a:ext cx="68833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5FA0D-015B-494B-8DA4-2C2D3B6C8E31}">
      <dsp:nvSpPr>
        <dsp:cNvPr id="0" name=""/>
        <dsp:cNvSpPr/>
      </dsp:nvSpPr>
      <dsp:spPr>
        <a:xfrm>
          <a:off x="0" y="672"/>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React.js</a:t>
          </a:r>
        </a:p>
      </dsp:txBody>
      <dsp:txXfrm>
        <a:off x="0" y="672"/>
        <a:ext cx="6883352" cy="786795"/>
      </dsp:txXfrm>
    </dsp:sp>
    <dsp:sp modelId="{BAEA4C8F-4F42-4A57-AFEA-76C657227A17}">
      <dsp:nvSpPr>
        <dsp:cNvPr id="0" name=""/>
        <dsp:cNvSpPr/>
      </dsp:nvSpPr>
      <dsp:spPr>
        <a:xfrm>
          <a:off x="0" y="787468"/>
          <a:ext cx="6883352" cy="0"/>
        </a:xfrm>
        <a:prstGeom prst="line">
          <a:avLst/>
        </a:prstGeom>
        <a:solidFill>
          <a:schemeClr val="accent2">
            <a:hueOff val="-251850"/>
            <a:satOff val="-96"/>
            <a:lumOff val="1177"/>
            <a:alphaOff val="0"/>
          </a:schemeClr>
        </a:solidFill>
        <a:ln w="12700" cap="flat" cmpd="sng" algn="ctr">
          <a:solidFill>
            <a:schemeClr val="accent2">
              <a:hueOff val="-251850"/>
              <a:satOff val="-96"/>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4D67C-2ADA-40BD-AB70-5C3996F715B7}">
      <dsp:nvSpPr>
        <dsp:cNvPr id="0" name=""/>
        <dsp:cNvSpPr/>
      </dsp:nvSpPr>
      <dsp:spPr>
        <a:xfrm>
          <a:off x="0" y="787468"/>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React-redux</a:t>
          </a:r>
        </a:p>
      </dsp:txBody>
      <dsp:txXfrm>
        <a:off x="0" y="787468"/>
        <a:ext cx="6883352" cy="786795"/>
      </dsp:txXfrm>
    </dsp:sp>
    <dsp:sp modelId="{1909F534-A412-40DB-A550-989E7425FD0C}">
      <dsp:nvSpPr>
        <dsp:cNvPr id="0" name=""/>
        <dsp:cNvSpPr/>
      </dsp:nvSpPr>
      <dsp:spPr>
        <a:xfrm>
          <a:off x="0" y="1574263"/>
          <a:ext cx="6883352" cy="0"/>
        </a:xfrm>
        <a:prstGeom prst="line">
          <a:avLst/>
        </a:prstGeom>
        <a:solidFill>
          <a:schemeClr val="accent2">
            <a:hueOff val="-503699"/>
            <a:satOff val="-192"/>
            <a:lumOff val="2353"/>
            <a:alphaOff val="0"/>
          </a:schemeClr>
        </a:solidFill>
        <a:ln w="12700" cap="flat" cmpd="sng" algn="ctr">
          <a:solidFill>
            <a:schemeClr val="accent2">
              <a:hueOff val="-503699"/>
              <a:satOff val="-192"/>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2CEE8-FF3C-472D-9994-8C90BEB56BB3}">
      <dsp:nvSpPr>
        <dsp:cNvPr id="0" name=""/>
        <dsp:cNvSpPr/>
      </dsp:nvSpPr>
      <dsp:spPr>
        <a:xfrm>
          <a:off x="0" y="1574263"/>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React-Router</a:t>
          </a:r>
        </a:p>
      </dsp:txBody>
      <dsp:txXfrm>
        <a:off x="0" y="1574263"/>
        <a:ext cx="6883352" cy="786795"/>
      </dsp:txXfrm>
    </dsp:sp>
    <dsp:sp modelId="{3B3BDF0A-E16A-486E-9C47-3BB01C517472}">
      <dsp:nvSpPr>
        <dsp:cNvPr id="0" name=""/>
        <dsp:cNvSpPr/>
      </dsp:nvSpPr>
      <dsp:spPr>
        <a:xfrm>
          <a:off x="0" y="2361059"/>
          <a:ext cx="6883352" cy="0"/>
        </a:xfrm>
        <a:prstGeom prst="line">
          <a:avLst/>
        </a:prstGeom>
        <a:solidFill>
          <a:schemeClr val="accent2">
            <a:hueOff val="-755549"/>
            <a:satOff val="-288"/>
            <a:lumOff val="3530"/>
            <a:alphaOff val="0"/>
          </a:schemeClr>
        </a:solidFill>
        <a:ln w="12700" cap="flat" cmpd="sng" algn="ctr">
          <a:solidFill>
            <a:schemeClr val="accent2">
              <a:hueOff val="-755549"/>
              <a:satOff val="-288"/>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7199C-737F-48F4-BF2F-E40BE69DF85A}">
      <dsp:nvSpPr>
        <dsp:cNvPr id="0" name=""/>
        <dsp:cNvSpPr/>
      </dsp:nvSpPr>
      <dsp:spPr>
        <a:xfrm>
          <a:off x="0" y="2361059"/>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Node.js</a:t>
          </a:r>
        </a:p>
      </dsp:txBody>
      <dsp:txXfrm>
        <a:off x="0" y="2361059"/>
        <a:ext cx="6883352" cy="786795"/>
      </dsp:txXfrm>
    </dsp:sp>
    <dsp:sp modelId="{287A544C-5F4D-49BC-8C5A-8A6402DBC200}">
      <dsp:nvSpPr>
        <dsp:cNvPr id="0" name=""/>
        <dsp:cNvSpPr/>
      </dsp:nvSpPr>
      <dsp:spPr>
        <a:xfrm>
          <a:off x="0" y="3147855"/>
          <a:ext cx="6883352" cy="0"/>
        </a:xfrm>
        <a:prstGeom prst="line">
          <a:avLst/>
        </a:prstGeom>
        <a:solidFill>
          <a:schemeClr val="accent2">
            <a:hueOff val="-1007399"/>
            <a:satOff val="-385"/>
            <a:lumOff val="4706"/>
            <a:alphaOff val="0"/>
          </a:schemeClr>
        </a:solidFill>
        <a:ln w="12700" cap="flat" cmpd="sng" algn="ctr">
          <a:solidFill>
            <a:schemeClr val="accent2">
              <a:hueOff val="-1007399"/>
              <a:satOff val="-385"/>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4039A-1424-433D-90BD-71B753B1CD08}">
      <dsp:nvSpPr>
        <dsp:cNvPr id="0" name=""/>
        <dsp:cNvSpPr/>
      </dsp:nvSpPr>
      <dsp:spPr>
        <a:xfrm>
          <a:off x="0" y="3147855"/>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MongoDB</a:t>
          </a:r>
        </a:p>
      </dsp:txBody>
      <dsp:txXfrm>
        <a:off x="0" y="3147855"/>
        <a:ext cx="6883352" cy="786795"/>
      </dsp:txXfrm>
    </dsp:sp>
    <dsp:sp modelId="{7EB01F71-F601-4605-BCA4-584B9D51E9C1}">
      <dsp:nvSpPr>
        <dsp:cNvPr id="0" name=""/>
        <dsp:cNvSpPr/>
      </dsp:nvSpPr>
      <dsp:spPr>
        <a:xfrm>
          <a:off x="0" y="3934651"/>
          <a:ext cx="6883352" cy="0"/>
        </a:xfrm>
        <a:prstGeom prst="line">
          <a:avLst/>
        </a:prstGeom>
        <a:solidFill>
          <a:schemeClr val="accent2">
            <a:hueOff val="-1259248"/>
            <a:satOff val="-481"/>
            <a:lumOff val="5883"/>
            <a:alphaOff val="0"/>
          </a:schemeClr>
        </a:solidFill>
        <a:ln w="12700" cap="flat" cmpd="sng" algn="ctr">
          <a:solidFill>
            <a:schemeClr val="accent2">
              <a:hueOff val="-1259248"/>
              <a:satOff val="-481"/>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3330DD-3719-4AD1-B016-4C8337039A07}">
      <dsp:nvSpPr>
        <dsp:cNvPr id="0" name=""/>
        <dsp:cNvSpPr/>
      </dsp:nvSpPr>
      <dsp:spPr>
        <a:xfrm>
          <a:off x="0" y="3934651"/>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Express.js</a:t>
          </a:r>
        </a:p>
      </dsp:txBody>
      <dsp:txXfrm>
        <a:off x="0" y="3934651"/>
        <a:ext cx="6883352" cy="786795"/>
      </dsp:txXfrm>
    </dsp:sp>
    <dsp:sp modelId="{43D23DE9-4EEE-4169-9EF1-FFFF993A5AB6}">
      <dsp:nvSpPr>
        <dsp:cNvPr id="0" name=""/>
        <dsp:cNvSpPr/>
      </dsp:nvSpPr>
      <dsp:spPr>
        <a:xfrm>
          <a:off x="0" y="4721446"/>
          <a:ext cx="6883352" cy="0"/>
        </a:xfrm>
        <a:prstGeom prst="line">
          <a:avLst/>
        </a:prstGeom>
        <a:solidFill>
          <a:schemeClr val="accent2">
            <a:hueOff val="-1511098"/>
            <a:satOff val="-577"/>
            <a:lumOff val="7059"/>
            <a:alphaOff val="0"/>
          </a:schemeClr>
        </a:solidFill>
        <a:ln w="12700" cap="flat" cmpd="sng" algn="ctr">
          <a:solidFill>
            <a:schemeClr val="accent2">
              <a:hueOff val="-1511098"/>
              <a:satOff val="-577"/>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DD580-A116-4D53-AE98-8FDBFBF1A351}">
      <dsp:nvSpPr>
        <dsp:cNvPr id="0" name=""/>
        <dsp:cNvSpPr/>
      </dsp:nvSpPr>
      <dsp:spPr>
        <a:xfrm>
          <a:off x="0" y="4721446"/>
          <a:ext cx="6883352" cy="78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721446"/>
        <a:ext cx="6883352" cy="786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7B41B-1EDC-422D-AE1E-79E6BBFDB980}">
      <dsp:nvSpPr>
        <dsp:cNvPr id="0" name=""/>
        <dsp:cNvSpPr/>
      </dsp:nvSpPr>
      <dsp:spPr>
        <a:xfrm>
          <a:off x="0"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EC2AF-4D16-4FC9-9850-8EB391A0CFB2}">
      <dsp:nvSpPr>
        <dsp:cNvPr id="0" name=""/>
        <dsp:cNvSpPr/>
      </dsp:nvSpPr>
      <dsp:spPr>
        <a:xfrm>
          <a:off x="296382"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t>Regular Users:</a:t>
          </a:r>
          <a:endParaRPr lang="en-IN" sz="1300" kern="1200" dirty="0"/>
        </a:p>
        <a:p>
          <a:pPr marL="0" lvl="0" indent="0" algn="ctr" defTabSz="577850">
            <a:lnSpc>
              <a:spcPct val="90000"/>
            </a:lnSpc>
            <a:spcBef>
              <a:spcPct val="0"/>
            </a:spcBef>
            <a:spcAft>
              <a:spcPct val="35000"/>
            </a:spcAft>
            <a:buFont typeface="Arial" panose="020B0604020202020204" pitchFamily="34" charset="0"/>
            <a:buNone/>
          </a:pPr>
          <a:r>
            <a:rPr lang="en-US" sz="1300" kern="1200" dirty="0"/>
            <a:t>Customize burgers and manage their cart.</a:t>
          </a:r>
        </a:p>
        <a:p>
          <a:pPr marL="0" lvl="0" indent="0" algn="ctr" defTabSz="577850">
            <a:lnSpc>
              <a:spcPct val="90000"/>
            </a:lnSpc>
            <a:spcBef>
              <a:spcPct val="0"/>
            </a:spcBef>
            <a:spcAft>
              <a:spcPct val="35000"/>
            </a:spcAft>
            <a:buFont typeface="Arial" panose="020B0604020202020204" pitchFamily="34" charset="0"/>
            <a:buNone/>
          </a:pPr>
          <a:r>
            <a:rPr lang="en-US" sz="1300" kern="1200" dirty="0"/>
            <a:t>Place orders and view only their own order history.</a:t>
          </a:r>
        </a:p>
      </dsp:txBody>
      <dsp:txXfrm>
        <a:off x="345993" y="1383416"/>
        <a:ext cx="2568224" cy="1594606"/>
      </dsp:txXfrm>
    </dsp:sp>
    <dsp:sp modelId="{DB809945-2B1B-4EE9-AACF-7879B47336B2}">
      <dsp:nvSpPr>
        <dsp:cNvPr id="0" name=""/>
        <dsp:cNvSpPr/>
      </dsp:nvSpPr>
      <dsp:spPr>
        <a:xfrm>
          <a:off x="3260212"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F37EC7-6374-45E3-91DB-D57E7F17215E}">
      <dsp:nvSpPr>
        <dsp:cNvPr id="0" name=""/>
        <dsp:cNvSpPr/>
      </dsp:nvSpPr>
      <dsp:spPr>
        <a:xfrm>
          <a:off x="3556595"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t>Employees:</a:t>
          </a:r>
          <a:endParaRPr lang="en-IN" sz="1300" kern="1200" dirty="0"/>
        </a:p>
        <a:p>
          <a:pPr marL="0" lvl="0" indent="0" algn="ctr" defTabSz="577850">
            <a:lnSpc>
              <a:spcPct val="90000"/>
            </a:lnSpc>
            <a:spcBef>
              <a:spcPct val="0"/>
            </a:spcBef>
            <a:spcAft>
              <a:spcPct val="35000"/>
            </a:spcAft>
            <a:buFont typeface="Arial" panose="020B0604020202020204" pitchFamily="34" charset="0"/>
            <a:buNone/>
          </a:pPr>
          <a:r>
            <a:rPr lang="en-IN" sz="1300" kern="1200" dirty="0"/>
            <a:t>All user capabilities plus:</a:t>
          </a:r>
        </a:p>
        <a:p>
          <a:pPr marL="0" lvl="0" indent="0" algn="ctr" defTabSz="577850">
            <a:lnSpc>
              <a:spcPct val="90000"/>
            </a:lnSpc>
            <a:spcBef>
              <a:spcPct val="0"/>
            </a:spcBef>
            <a:spcAft>
              <a:spcPct val="35000"/>
            </a:spcAft>
            <a:buFont typeface="Arial" panose="020B0604020202020204" pitchFamily="34" charset="0"/>
            <a:buNone/>
          </a:pPr>
          <a:r>
            <a:rPr lang="en-US" sz="1300" kern="1200" dirty="0"/>
            <a:t>View and manage all orders.</a:t>
          </a:r>
        </a:p>
        <a:p>
          <a:pPr marL="0" lvl="0" indent="0" algn="ctr" defTabSz="577850">
            <a:lnSpc>
              <a:spcPct val="90000"/>
            </a:lnSpc>
            <a:spcBef>
              <a:spcPct val="0"/>
            </a:spcBef>
            <a:spcAft>
              <a:spcPct val="35000"/>
            </a:spcAft>
            <a:buFont typeface="Arial" panose="020B0604020202020204" pitchFamily="34" charset="0"/>
            <a:buNone/>
          </a:pPr>
          <a:r>
            <a:rPr lang="en-IN" sz="1300" kern="1200" dirty="0"/>
            <a:t>Update delivery statuses.</a:t>
          </a:r>
        </a:p>
        <a:p>
          <a:pPr marL="0" lvl="0" indent="0" algn="ctr" defTabSz="577850">
            <a:lnSpc>
              <a:spcPct val="90000"/>
            </a:lnSpc>
            <a:spcBef>
              <a:spcPct val="0"/>
            </a:spcBef>
            <a:spcAft>
              <a:spcPct val="35000"/>
            </a:spcAft>
            <a:buFont typeface="Arial" panose="020B0604020202020204" pitchFamily="34" charset="0"/>
            <a:buNone/>
          </a:pPr>
          <a:r>
            <a:rPr lang="it-IT" sz="1300" kern="1200" dirty="0"/>
            <a:t>Manage ingredients (add, update, delete).</a:t>
          </a:r>
          <a:endParaRPr lang="en-US" sz="1300" kern="1200" dirty="0"/>
        </a:p>
      </dsp:txBody>
      <dsp:txXfrm>
        <a:off x="3606206" y="1383416"/>
        <a:ext cx="2568224" cy="1594606"/>
      </dsp:txXfrm>
    </dsp:sp>
    <dsp:sp modelId="{34C3AB52-B0F1-4850-9D7A-CEA709F78F1F}">
      <dsp:nvSpPr>
        <dsp:cNvPr id="0" name=""/>
        <dsp:cNvSpPr/>
      </dsp:nvSpPr>
      <dsp:spPr>
        <a:xfrm>
          <a:off x="6520424" y="1052241"/>
          <a:ext cx="2667446" cy="1693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F3762-AB83-40BE-8258-D1A8C866F2EF}">
      <dsp:nvSpPr>
        <dsp:cNvPr id="0" name=""/>
        <dsp:cNvSpPr/>
      </dsp:nvSpPr>
      <dsp:spPr>
        <a:xfrm>
          <a:off x="6816807" y="1333805"/>
          <a:ext cx="2667446" cy="1693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t>Administrators:</a:t>
          </a:r>
          <a:endParaRPr lang="en-IN" sz="1300" kern="1200" dirty="0"/>
        </a:p>
        <a:p>
          <a:pPr marL="0" lvl="0" indent="0" algn="ctr" defTabSz="577850">
            <a:lnSpc>
              <a:spcPct val="90000"/>
            </a:lnSpc>
            <a:spcBef>
              <a:spcPct val="0"/>
            </a:spcBef>
            <a:spcAft>
              <a:spcPct val="35000"/>
            </a:spcAft>
            <a:buFont typeface="Arial" panose="020B0604020202020204" pitchFamily="34" charset="0"/>
            <a:buNone/>
          </a:pPr>
          <a:r>
            <a:rPr lang="en-IN" sz="1300" kern="1200" dirty="0"/>
            <a:t>All employee capabilities plus:</a:t>
          </a:r>
        </a:p>
        <a:p>
          <a:pPr marL="0" lvl="0" indent="0" algn="ctr" defTabSz="577850">
            <a:lnSpc>
              <a:spcPct val="90000"/>
            </a:lnSpc>
            <a:spcBef>
              <a:spcPct val="0"/>
            </a:spcBef>
            <a:spcAft>
              <a:spcPct val="35000"/>
            </a:spcAft>
            <a:buFont typeface="Arial" panose="020B0604020202020204" pitchFamily="34" charset="0"/>
            <a:buNone/>
          </a:pPr>
          <a:r>
            <a:rPr lang="en-US" sz="1300" kern="1200" dirty="0"/>
            <a:t>Create, update, and delete burger items.</a:t>
          </a:r>
        </a:p>
        <a:p>
          <a:pPr marL="0" lvl="0" indent="0" algn="ctr" defTabSz="577850">
            <a:lnSpc>
              <a:spcPct val="90000"/>
            </a:lnSpc>
            <a:spcBef>
              <a:spcPct val="0"/>
            </a:spcBef>
            <a:spcAft>
              <a:spcPct val="35000"/>
            </a:spcAft>
            <a:buFont typeface="Arial" panose="020B0604020202020204" pitchFamily="34" charset="0"/>
            <a:buNone/>
          </a:pPr>
          <a:r>
            <a:rPr lang="en-US" sz="1300" kern="1200" dirty="0"/>
            <a:t>Manage user roles (promote users to employees and vice versa).</a:t>
          </a:r>
        </a:p>
      </dsp:txBody>
      <dsp:txXfrm>
        <a:off x="6866418" y="1383416"/>
        <a:ext cx="2568224" cy="1594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50DC0-08E7-4029-B06D-6327EC35D695}">
      <dsp:nvSpPr>
        <dsp:cNvPr id="0" name=""/>
        <dsp:cNvSpPr/>
      </dsp:nvSpPr>
      <dsp:spPr>
        <a:xfrm>
          <a:off x="850105" y="971256"/>
          <a:ext cx="1074020" cy="1074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8BBD9-3BB1-4571-974B-FE59F7F427C2}">
      <dsp:nvSpPr>
        <dsp:cNvPr id="0" name=""/>
        <dsp:cNvSpPr/>
      </dsp:nvSpPr>
      <dsp:spPr>
        <a:xfrm>
          <a:off x="193759" y="2366118"/>
          <a:ext cx="2386711"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Authentication:</a:t>
          </a:r>
          <a:r>
            <a:rPr lang="en-US" sz="1100" kern="1200"/>
            <a:t> Sign-in required to access the cart and place orders.</a:t>
          </a:r>
        </a:p>
      </dsp:txBody>
      <dsp:txXfrm>
        <a:off x="193759" y="2366118"/>
        <a:ext cx="2386711" cy="742500"/>
      </dsp:txXfrm>
    </dsp:sp>
    <dsp:sp modelId="{B113284C-03FB-45EC-9B32-2A1BDC48AAAD}">
      <dsp:nvSpPr>
        <dsp:cNvPr id="0" name=""/>
        <dsp:cNvSpPr/>
      </dsp:nvSpPr>
      <dsp:spPr>
        <a:xfrm>
          <a:off x="3654491" y="971256"/>
          <a:ext cx="1074020" cy="1074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93970-4F8C-4475-8642-7C8A0AD58C80}">
      <dsp:nvSpPr>
        <dsp:cNvPr id="0" name=""/>
        <dsp:cNvSpPr/>
      </dsp:nvSpPr>
      <dsp:spPr>
        <a:xfrm>
          <a:off x="2998145" y="2366118"/>
          <a:ext cx="2386711"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Role-Based Access Control:</a:t>
          </a:r>
          <a:r>
            <a:rPr lang="en-US" sz="1100" kern="1200"/>
            <a:t> Different functionalities based on user roles (users, employees, administrators).</a:t>
          </a:r>
        </a:p>
      </dsp:txBody>
      <dsp:txXfrm>
        <a:off x="2998145" y="2366118"/>
        <a:ext cx="2386711" cy="742500"/>
      </dsp:txXfrm>
    </dsp:sp>
    <dsp:sp modelId="{4FD8F6C6-9140-4239-AD6F-44A47920A0D0}">
      <dsp:nvSpPr>
        <dsp:cNvPr id="0" name=""/>
        <dsp:cNvSpPr/>
      </dsp:nvSpPr>
      <dsp:spPr>
        <a:xfrm>
          <a:off x="6458878" y="971256"/>
          <a:ext cx="1074020" cy="1074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CB415F-AB78-41BC-A53A-94F9265C0B23}">
      <dsp:nvSpPr>
        <dsp:cNvPr id="0" name=""/>
        <dsp:cNvSpPr/>
      </dsp:nvSpPr>
      <dsp:spPr>
        <a:xfrm>
          <a:off x="5802532" y="2366118"/>
          <a:ext cx="2386711"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Unauthorized Access Restrictions:</a:t>
          </a:r>
          <a:r>
            <a:rPr lang="en-US" sz="1100" kern="1200" dirty="0"/>
            <a:t> Prevents unauthorized users from accessing restricted pages and functionalities.</a:t>
          </a:r>
        </a:p>
      </dsp:txBody>
      <dsp:txXfrm>
        <a:off x="5802532" y="2366118"/>
        <a:ext cx="2386711" cy="742500"/>
      </dsp:txXfrm>
    </dsp:sp>
    <dsp:sp modelId="{D450450B-60D4-4BCE-ABCD-7823BA6918F7}">
      <dsp:nvSpPr>
        <dsp:cNvPr id="0" name=""/>
        <dsp:cNvSpPr/>
      </dsp:nvSpPr>
      <dsp:spPr>
        <a:xfrm>
          <a:off x="9263264" y="971256"/>
          <a:ext cx="1074020" cy="107402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39000" r="-39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C83EE-2736-4A41-B5C5-CA28E9FF217D}">
      <dsp:nvSpPr>
        <dsp:cNvPr id="0" name=""/>
        <dsp:cNvSpPr/>
      </dsp:nvSpPr>
      <dsp:spPr>
        <a:xfrm>
          <a:off x="8606918" y="2366118"/>
          <a:ext cx="2386711"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EXCEL DATA</a:t>
          </a:r>
        </a:p>
        <a:p>
          <a:pPr marL="0" lvl="0" indent="0" algn="ctr" defTabSz="488950">
            <a:lnSpc>
              <a:spcPct val="100000"/>
            </a:lnSpc>
            <a:spcBef>
              <a:spcPct val="0"/>
            </a:spcBef>
            <a:spcAft>
              <a:spcPct val="35000"/>
            </a:spcAft>
            <a:buNone/>
          </a:pPr>
          <a:r>
            <a:rPr lang="en-US" sz="1100" b="1" kern="1200" dirty="0"/>
            <a:t>saving data in excel format</a:t>
          </a:r>
          <a:endParaRPr lang="en-US" sz="1100" kern="1200" dirty="0"/>
        </a:p>
      </dsp:txBody>
      <dsp:txXfrm>
        <a:off x="8606918" y="2366118"/>
        <a:ext cx="2386711" cy="74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3458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7801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6081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4754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9665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9715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365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4937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7154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7082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10/17/2024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4997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10/17/2024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233398873"/>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2"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3" name="Group 57">
            <a:extLst>
              <a:ext uri="{FF2B5EF4-FFF2-40B4-BE49-F238E27FC236}">
                <a16:creationId xmlns:a16="http://schemas.microsoft.com/office/drawing/2014/main" id="{BEB65ABD-9F5B-401C-A4FA-CD6189F619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3875603" cy="6861532"/>
            <a:chOff x="7739089" y="-3532"/>
            <a:chExt cx="3875603" cy="6861532"/>
          </a:xfrm>
        </p:grpSpPr>
        <p:sp>
          <p:nvSpPr>
            <p:cNvPr id="59" name="Oval 58">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4" name="Freeform: Shape 59">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1"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75"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76"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200" y="676656"/>
            <a:ext cx="6816280" cy="1266444"/>
          </a:xfrm>
        </p:spPr>
        <p:txBody>
          <a:bodyPr>
            <a:normAutofit/>
          </a:bodyPr>
          <a:lstStyle/>
          <a:p>
            <a:r>
              <a:rPr lang="en-US" dirty="0"/>
              <a:t>Burger Website </a:t>
            </a:r>
          </a:p>
        </p:txBody>
      </p:sp>
      <p:sp>
        <p:nvSpPr>
          <p:cNvPr id="3" name="Subtitle 2"/>
          <p:cNvSpPr>
            <a:spLocks noGrp="1"/>
          </p:cNvSpPr>
          <p:nvPr>
            <p:ph type="subTitle" idx="1"/>
          </p:nvPr>
        </p:nvSpPr>
        <p:spPr>
          <a:xfrm>
            <a:off x="294297" y="1945596"/>
            <a:ext cx="6816280" cy="537832"/>
          </a:xfrm>
        </p:spPr>
        <p:txBody>
          <a:bodyPr vert="horz" lIns="91440" tIns="45720" rIns="91440" bIns="45720" rtlCol="0">
            <a:normAutofit/>
          </a:bodyPr>
          <a:lstStyle/>
          <a:p>
            <a:r>
              <a:rPr lang="en-US" dirty="0"/>
              <a:t>    </a:t>
            </a:r>
            <a:r>
              <a:rPr lang="en-US" dirty="0" err="1"/>
              <a:t>Mern</a:t>
            </a:r>
            <a:r>
              <a:rPr lang="en-US" dirty="0"/>
              <a:t> Stack App</a:t>
            </a:r>
          </a:p>
        </p:txBody>
      </p:sp>
      <p:pic>
        <p:nvPicPr>
          <p:cNvPr id="4" name="Picture 3" descr="Network Technology Background">
            <a:extLst>
              <a:ext uri="{FF2B5EF4-FFF2-40B4-BE49-F238E27FC236}">
                <a16:creationId xmlns:a16="http://schemas.microsoft.com/office/drawing/2014/main" id="{07DE6107-91F2-D925-A34C-F4C861302ED6}"/>
              </a:ext>
            </a:extLst>
          </p:cNvPr>
          <p:cNvPicPr>
            <a:picLocks noChangeAspect="1"/>
          </p:cNvPicPr>
          <p:nvPr/>
        </p:nvPicPr>
        <p:blipFill rotWithShape="1">
          <a:blip r:embed="rId3"/>
          <a:srcRect l="37960" r="3791" b="1"/>
          <a:stretch/>
        </p:blipFill>
        <p:spPr>
          <a:xfrm>
            <a:off x="7890250" y="127841"/>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graphicFrame>
        <p:nvGraphicFramePr>
          <p:cNvPr id="78" name="TextBox 5">
            <a:extLst>
              <a:ext uri="{FF2B5EF4-FFF2-40B4-BE49-F238E27FC236}">
                <a16:creationId xmlns:a16="http://schemas.microsoft.com/office/drawing/2014/main" id="{064161A6-6153-DBC6-4FF9-254FDAD73D31}"/>
              </a:ext>
            </a:extLst>
          </p:cNvPr>
          <p:cNvGraphicFramePr/>
          <p:nvPr>
            <p:extLst>
              <p:ext uri="{D42A27DB-BD31-4B8C-83A1-F6EECF244321}">
                <p14:modId xmlns:p14="http://schemas.microsoft.com/office/powerpoint/2010/main" val="507996970"/>
              </p:ext>
            </p:extLst>
          </p:nvPr>
        </p:nvGraphicFramePr>
        <p:xfrm>
          <a:off x="577308" y="2611269"/>
          <a:ext cx="8564094" cy="2031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38CFE2-A455-1BC7-F917-8422D7F455F5}"/>
              </a:ext>
            </a:extLst>
          </p:cNvPr>
          <p:cNvPicPr>
            <a:picLocks noGrp="1" noChangeAspect="1"/>
          </p:cNvPicPr>
          <p:nvPr>
            <p:ph idx="1"/>
          </p:nvPr>
        </p:nvPicPr>
        <p:blipFill>
          <a:blip r:embed="rId2"/>
          <a:stretch>
            <a:fillRect/>
          </a:stretch>
        </p:blipFill>
        <p:spPr>
          <a:xfrm>
            <a:off x="1274929" y="245806"/>
            <a:ext cx="4929226" cy="6341116"/>
          </a:xfrm>
        </p:spPr>
      </p:pic>
    </p:spTree>
    <p:extLst>
      <p:ext uri="{BB962C8B-B14F-4D97-AF65-F5344CB8AC3E}">
        <p14:creationId xmlns:p14="http://schemas.microsoft.com/office/powerpoint/2010/main" val="156499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3"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55"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57"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3ADF9F8F-EAE9-E308-828F-CCC9C3F29DB3}"/>
              </a:ext>
            </a:extLst>
          </p:cNvPr>
          <p:cNvSpPr>
            <a:spLocks noGrp="1"/>
          </p:cNvSpPr>
          <p:nvPr>
            <p:ph type="title"/>
          </p:nvPr>
        </p:nvSpPr>
        <p:spPr>
          <a:xfrm>
            <a:off x="457200" y="668049"/>
            <a:ext cx="3313075" cy="5589741"/>
          </a:xfrm>
        </p:spPr>
        <p:txBody>
          <a:bodyPr>
            <a:normAutofit/>
          </a:bodyPr>
          <a:lstStyle/>
          <a:p>
            <a:r>
              <a:rPr lang="en-IN" dirty="0"/>
              <a:t>Introduction</a:t>
            </a:r>
            <a:endParaRPr lang="en-US" dirty="0"/>
          </a:p>
        </p:txBody>
      </p:sp>
      <p:graphicFrame>
        <p:nvGraphicFramePr>
          <p:cNvPr id="46" name="Content Placeholder 2">
            <a:extLst>
              <a:ext uri="{FF2B5EF4-FFF2-40B4-BE49-F238E27FC236}">
                <a16:creationId xmlns:a16="http://schemas.microsoft.com/office/drawing/2014/main" id="{F076D3AD-7B0B-6B5D-A21C-DE2A362FA245}"/>
              </a:ext>
            </a:extLst>
          </p:cNvPr>
          <p:cNvGraphicFramePr>
            <a:graphicFrameLocks noGrp="1"/>
          </p:cNvGraphicFramePr>
          <p:nvPr>
            <p:ph idx="1"/>
            <p:extLst>
              <p:ext uri="{D42A27DB-BD31-4B8C-83A1-F6EECF244321}">
                <p14:modId xmlns:p14="http://schemas.microsoft.com/office/powerpoint/2010/main" val="3468629146"/>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
            <a:extLst>
              <a:ext uri="{FF2B5EF4-FFF2-40B4-BE49-F238E27FC236}">
                <a16:creationId xmlns:a16="http://schemas.microsoft.com/office/drawing/2014/main" id="{D23EBC2A-04FE-1692-6888-16942EB8402B}"/>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2">
            <a:extLst>
              <a:ext uri="{FF2B5EF4-FFF2-40B4-BE49-F238E27FC236}">
                <a16:creationId xmlns:a16="http://schemas.microsoft.com/office/drawing/2014/main" id="{E024E6FF-29E4-E427-838D-7F2F03CB6C7B}"/>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9426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6"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7"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138"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90F59D06-302A-D2B8-1CD7-01D1F56B567F}"/>
              </a:ext>
            </a:extLst>
          </p:cNvPr>
          <p:cNvSpPr>
            <a:spLocks noGrp="1"/>
          </p:cNvSpPr>
          <p:nvPr>
            <p:ph type="title"/>
          </p:nvPr>
        </p:nvSpPr>
        <p:spPr>
          <a:xfrm>
            <a:off x="457200" y="668049"/>
            <a:ext cx="3313075" cy="5589741"/>
          </a:xfrm>
        </p:spPr>
        <p:txBody>
          <a:bodyPr>
            <a:normAutofit/>
          </a:bodyPr>
          <a:lstStyle/>
          <a:p>
            <a:r>
              <a:rPr lang="en-US" dirty="0"/>
              <a:t>Tech Stack Used</a:t>
            </a:r>
          </a:p>
        </p:txBody>
      </p:sp>
      <p:graphicFrame>
        <p:nvGraphicFramePr>
          <p:cNvPr id="139" name="Content Placeholder 2">
            <a:extLst>
              <a:ext uri="{FF2B5EF4-FFF2-40B4-BE49-F238E27FC236}">
                <a16:creationId xmlns:a16="http://schemas.microsoft.com/office/drawing/2014/main" id="{A6E851E8-382E-9D8E-2070-DEDC8A316327}"/>
              </a:ext>
            </a:extLst>
          </p:cNvPr>
          <p:cNvGraphicFramePr>
            <a:graphicFrameLocks noGrp="1"/>
          </p:cNvGraphicFramePr>
          <p:nvPr>
            <p:ph idx="1"/>
            <p:extLst>
              <p:ext uri="{D42A27DB-BD31-4B8C-83A1-F6EECF244321}">
                <p14:modId xmlns:p14="http://schemas.microsoft.com/office/powerpoint/2010/main" val="3500476871"/>
              </p:ext>
            </p:extLst>
          </p:nvPr>
        </p:nvGraphicFramePr>
        <p:xfrm>
          <a:off x="4851448" y="1094075"/>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688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6"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37" name="Group 12">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4" name="Oval 13">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6" name="Freeform: Shape 15">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9" name="Freeform: Shape 16">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BEC16D2-FD46-51F8-81F4-805ABB20236B}"/>
              </a:ext>
            </a:extLst>
          </p:cNvPr>
          <p:cNvSpPr>
            <a:spLocks noGrp="1"/>
          </p:cNvSpPr>
          <p:nvPr>
            <p:ph type="title"/>
          </p:nvPr>
        </p:nvSpPr>
        <p:spPr>
          <a:xfrm>
            <a:off x="457200" y="668049"/>
            <a:ext cx="9484191" cy="1325563"/>
          </a:xfrm>
        </p:spPr>
        <p:txBody>
          <a:bodyPr>
            <a:normAutofit/>
          </a:bodyPr>
          <a:lstStyle/>
          <a:p>
            <a:r>
              <a:rPr lang="en-IN" dirty="0"/>
              <a:t>User Roles</a:t>
            </a:r>
            <a:endParaRPr lang="en-US" dirty="0"/>
          </a:p>
        </p:txBody>
      </p:sp>
      <p:graphicFrame>
        <p:nvGraphicFramePr>
          <p:cNvPr id="41" name="Content Placeholder 2">
            <a:extLst>
              <a:ext uri="{FF2B5EF4-FFF2-40B4-BE49-F238E27FC236}">
                <a16:creationId xmlns:a16="http://schemas.microsoft.com/office/drawing/2014/main" id="{F8514771-CF86-1C7A-3D38-823E23B1A09B}"/>
              </a:ext>
            </a:extLst>
          </p:cNvPr>
          <p:cNvGraphicFramePr>
            <a:graphicFrameLocks noGrp="1"/>
          </p:cNvGraphicFramePr>
          <p:nvPr>
            <p:ph idx="1"/>
            <p:extLst>
              <p:ext uri="{D42A27DB-BD31-4B8C-83A1-F6EECF244321}">
                <p14:modId xmlns:p14="http://schemas.microsoft.com/office/powerpoint/2010/main" val="2824248576"/>
              </p:ext>
            </p:extLst>
          </p:nvPr>
        </p:nvGraphicFramePr>
        <p:xfrm>
          <a:off x="457200" y="2097088"/>
          <a:ext cx="9484254"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913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5" name="Graphic 9">
            <a:extLst>
              <a:ext uri="{FF2B5EF4-FFF2-40B4-BE49-F238E27FC236}">
                <a16:creationId xmlns:a16="http://schemas.microsoft.com/office/drawing/2014/main" id="{3A7389C2-89BA-48F0-9A24-BA3DFF47B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4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714D9DC-CDE4-407F-BABF-EB036FFA649F}"/>
              </a:ext>
            </a:extLst>
          </p:cNvPr>
          <p:cNvSpPr>
            <a:spLocks noGrp="1"/>
          </p:cNvSpPr>
          <p:nvPr>
            <p:ph type="title"/>
          </p:nvPr>
        </p:nvSpPr>
        <p:spPr>
          <a:xfrm>
            <a:off x="457201" y="758952"/>
            <a:ext cx="4493740" cy="1916239"/>
          </a:xfrm>
        </p:spPr>
        <p:txBody>
          <a:bodyPr vert="horz" lIns="91440" tIns="45720" rIns="91440" bIns="45720" rtlCol="0" anchor="b">
            <a:normAutofit/>
          </a:bodyPr>
          <a:lstStyle/>
          <a:p>
            <a:r>
              <a:rPr lang="en-US"/>
              <a:t>Welcome Page</a:t>
            </a:r>
          </a:p>
        </p:txBody>
      </p:sp>
      <p:pic>
        <p:nvPicPr>
          <p:cNvPr id="12" name="Picture 11">
            <a:extLst>
              <a:ext uri="{FF2B5EF4-FFF2-40B4-BE49-F238E27FC236}">
                <a16:creationId xmlns:a16="http://schemas.microsoft.com/office/drawing/2014/main" id="{CA5D28C4-B67D-C8F2-8412-A01B17E36949}"/>
              </a:ext>
            </a:extLst>
          </p:cNvPr>
          <p:cNvPicPr>
            <a:picLocks noChangeAspect="1"/>
          </p:cNvPicPr>
          <p:nvPr/>
        </p:nvPicPr>
        <p:blipFill>
          <a:blip r:embed="rId3"/>
          <a:stretch>
            <a:fillRect/>
          </a:stretch>
        </p:blipFill>
        <p:spPr>
          <a:xfrm>
            <a:off x="6851970" y="648029"/>
            <a:ext cx="3388815" cy="1541910"/>
          </a:xfrm>
          <a:prstGeom prst="rect">
            <a:avLst/>
          </a:prstGeom>
        </p:spPr>
      </p:pic>
      <p:sp>
        <p:nvSpPr>
          <p:cNvPr id="8" name="TextBox 7">
            <a:extLst>
              <a:ext uri="{FF2B5EF4-FFF2-40B4-BE49-F238E27FC236}">
                <a16:creationId xmlns:a16="http://schemas.microsoft.com/office/drawing/2014/main" id="{A8BDD17B-462B-F2C7-20D6-FB67A0D81825}"/>
              </a:ext>
            </a:extLst>
          </p:cNvPr>
          <p:cNvSpPr txBox="1"/>
          <p:nvPr/>
        </p:nvSpPr>
        <p:spPr>
          <a:xfrm>
            <a:off x="457202" y="2843466"/>
            <a:ext cx="4493740" cy="3321245"/>
          </a:xfrm>
          <a:prstGeom prst="rect">
            <a:avLst/>
          </a:prstGeom>
        </p:spPr>
        <p:txBody>
          <a:bodyPr vert="horz" lIns="91440" tIns="45720" rIns="91440" bIns="45720" rtlCol="0">
            <a:normAutofit/>
          </a:bodyPr>
          <a:lstStyle/>
          <a:p>
            <a:pPr indent="-228600">
              <a:lnSpc>
                <a:spcPct val="90000"/>
              </a:lnSpc>
              <a:spcBef>
                <a:spcPts val="1000"/>
              </a:spcBef>
              <a:buFont typeface="Arial" panose="020B0604020202020204" pitchFamily="34" charset="0"/>
              <a:buChar char="•"/>
            </a:pPr>
            <a:r>
              <a:rPr lang="en-US" sz="2000" dirty="0"/>
              <a:t>Admin</a:t>
            </a:r>
          </a:p>
          <a:p>
            <a:pPr indent="-228600">
              <a:lnSpc>
                <a:spcPct val="90000"/>
              </a:lnSpc>
              <a:spcBef>
                <a:spcPts val="1000"/>
              </a:spcBef>
              <a:buFont typeface="Arial" panose="020B0604020202020204" pitchFamily="34" charset="0"/>
              <a:buChar char="•"/>
            </a:pPr>
            <a:r>
              <a:rPr lang="en-US" sz="2000" dirty="0"/>
              <a:t>Employee</a:t>
            </a:r>
          </a:p>
          <a:p>
            <a:pPr indent="-228600">
              <a:lnSpc>
                <a:spcPct val="90000"/>
              </a:lnSpc>
              <a:spcBef>
                <a:spcPts val="1000"/>
              </a:spcBef>
              <a:buFont typeface="Arial" panose="020B0604020202020204" pitchFamily="34" charset="0"/>
              <a:buChar char="•"/>
            </a:pPr>
            <a:r>
              <a:rPr lang="en-US" sz="2000" dirty="0"/>
              <a:t>user </a:t>
            </a:r>
          </a:p>
        </p:txBody>
      </p:sp>
      <p:pic>
        <p:nvPicPr>
          <p:cNvPr id="10" name="Picture 9">
            <a:extLst>
              <a:ext uri="{FF2B5EF4-FFF2-40B4-BE49-F238E27FC236}">
                <a16:creationId xmlns:a16="http://schemas.microsoft.com/office/drawing/2014/main" id="{CFDD244C-2326-2351-9C4C-FD8CEAF5122F}"/>
              </a:ext>
            </a:extLst>
          </p:cNvPr>
          <p:cNvPicPr>
            <a:picLocks noChangeAspect="1"/>
          </p:cNvPicPr>
          <p:nvPr/>
        </p:nvPicPr>
        <p:blipFill>
          <a:blip r:embed="rId4"/>
          <a:stretch>
            <a:fillRect/>
          </a:stretch>
        </p:blipFill>
        <p:spPr>
          <a:xfrm rot="10800000" flipV="1">
            <a:off x="6846278" y="2626328"/>
            <a:ext cx="3388815" cy="1508022"/>
          </a:xfrm>
          <a:prstGeom prst="rect">
            <a:avLst/>
          </a:prstGeom>
        </p:spPr>
      </p:pic>
      <p:pic>
        <p:nvPicPr>
          <p:cNvPr id="7" name="Content Placeholder 6">
            <a:extLst>
              <a:ext uri="{FF2B5EF4-FFF2-40B4-BE49-F238E27FC236}">
                <a16:creationId xmlns:a16="http://schemas.microsoft.com/office/drawing/2014/main" id="{23D55D78-3E22-3C91-1E5E-5EE0BF3E2558}"/>
              </a:ext>
            </a:extLst>
          </p:cNvPr>
          <p:cNvPicPr>
            <a:picLocks noGrp="1" noChangeAspect="1"/>
          </p:cNvPicPr>
          <p:nvPr>
            <p:ph idx="1"/>
          </p:nvPr>
        </p:nvPicPr>
        <p:blipFill>
          <a:blip r:embed="rId5"/>
          <a:stretch>
            <a:fillRect/>
          </a:stretch>
        </p:blipFill>
        <p:spPr>
          <a:xfrm>
            <a:off x="6846277" y="4591919"/>
            <a:ext cx="3388815" cy="1499550"/>
          </a:xfrm>
          <a:prstGeom prst="rect">
            <a:avLst/>
          </a:prstGeom>
        </p:spPr>
      </p:pic>
    </p:spTree>
    <p:extLst>
      <p:ext uri="{BB962C8B-B14F-4D97-AF65-F5344CB8AC3E}">
        <p14:creationId xmlns:p14="http://schemas.microsoft.com/office/powerpoint/2010/main" val="86866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2F60390-746F-94F3-B7A4-6C332025B859}"/>
              </a:ext>
            </a:extLst>
          </p:cNvPr>
          <p:cNvSpPr>
            <a:spLocks noGrp="1"/>
          </p:cNvSpPr>
          <p:nvPr>
            <p:ph type="title"/>
          </p:nvPr>
        </p:nvSpPr>
        <p:spPr>
          <a:xfrm>
            <a:off x="457200" y="668049"/>
            <a:ext cx="11187316" cy="1325563"/>
          </a:xfrm>
        </p:spPr>
        <p:txBody>
          <a:bodyPr>
            <a:normAutofit/>
          </a:bodyPr>
          <a:lstStyle/>
          <a:p>
            <a:r>
              <a:rPr lang="en-US" b="1" dirty="0"/>
              <a:t>Security and Access Control</a:t>
            </a:r>
            <a:br>
              <a:rPr lang="en-US" dirty="0"/>
            </a:br>
            <a:endParaRPr lang="en-IN" dirty="0"/>
          </a:p>
        </p:txBody>
      </p:sp>
      <p:graphicFrame>
        <p:nvGraphicFramePr>
          <p:cNvPr id="5" name="Content Placeholder 2">
            <a:extLst>
              <a:ext uri="{FF2B5EF4-FFF2-40B4-BE49-F238E27FC236}">
                <a16:creationId xmlns:a16="http://schemas.microsoft.com/office/drawing/2014/main" id="{E63A8F6D-DB21-09F5-2435-C89C3B8EE5C3}"/>
              </a:ext>
            </a:extLst>
          </p:cNvPr>
          <p:cNvGraphicFramePr>
            <a:graphicFrameLocks noGrp="1"/>
          </p:cNvGraphicFramePr>
          <p:nvPr>
            <p:ph idx="1"/>
            <p:extLst>
              <p:ext uri="{D42A27DB-BD31-4B8C-83A1-F6EECF244321}">
                <p14:modId xmlns:p14="http://schemas.microsoft.com/office/powerpoint/2010/main" val="637731679"/>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075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Background Fill">
            <a:extLst>
              <a:ext uri="{FF2B5EF4-FFF2-40B4-BE49-F238E27FC236}">
                <a16:creationId xmlns:a16="http://schemas.microsoft.com/office/drawing/2014/main" id="{5D7D95D6-8C7A-4418-8DC3-6AB9EE15B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6" name="Color Fill">
            <a:extLst>
              <a:ext uri="{FF2B5EF4-FFF2-40B4-BE49-F238E27FC236}">
                <a16:creationId xmlns:a16="http://schemas.microsoft.com/office/drawing/2014/main" id="{90BA8E6D-8984-4DDE-8FC5-F3E6AAB00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57" name="Group 41">
            <a:extLst>
              <a:ext uri="{FF2B5EF4-FFF2-40B4-BE49-F238E27FC236}">
                <a16:creationId xmlns:a16="http://schemas.microsoft.com/office/drawing/2014/main" id="{E87D869D-11AD-41EC-9881-9809DBE9A4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7828"/>
            <a:ext cx="12188149" cy="3581965"/>
            <a:chOff x="0" y="-157828"/>
            <a:chExt cx="12188149" cy="3581965"/>
          </a:xfrm>
        </p:grpSpPr>
        <p:sp>
          <p:nvSpPr>
            <p:cNvPr id="43" name="Freeform: Shape 42">
              <a:extLst>
                <a:ext uri="{FF2B5EF4-FFF2-40B4-BE49-F238E27FC236}">
                  <a16:creationId xmlns:a16="http://schemas.microsoft.com/office/drawing/2014/main" id="{6664B9A9-6583-4C96-9737-4203BBA9C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450" y="-2201"/>
              <a:ext cx="3036178" cy="2703712"/>
            </a:xfrm>
            <a:custGeom>
              <a:avLst/>
              <a:gdLst>
                <a:gd name="connsiteX0" fmla="*/ 0 w 3036178"/>
                <a:gd name="connsiteY0" fmla="*/ 0 h 2918688"/>
                <a:gd name="connsiteX1" fmla="*/ 2102222 w 3036178"/>
                <a:gd name="connsiteY1" fmla="*/ 0 h 2918688"/>
                <a:gd name="connsiteX2" fmla="*/ 2107640 w 3036178"/>
                <a:gd name="connsiteY2" fmla="*/ 1983 h 2918688"/>
                <a:gd name="connsiteX3" fmla="*/ 3036178 w 3036178"/>
                <a:gd name="connsiteY3" fmla="*/ 1402829 h 2918688"/>
                <a:gd name="connsiteX4" fmla="*/ 3036178 w 3036178"/>
                <a:gd name="connsiteY4" fmla="*/ 2918688 h 2918688"/>
                <a:gd name="connsiteX5" fmla="*/ 1520319 w 3036178"/>
                <a:gd name="connsiteY5" fmla="*/ 2918688 h 2918688"/>
                <a:gd name="connsiteX6" fmla="*/ 0 w 3036178"/>
                <a:gd name="connsiteY6" fmla="*/ 1398369 h 29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178" h="2918688">
                  <a:moveTo>
                    <a:pt x="0" y="0"/>
                  </a:moveTo>
                  <a:lnTo>
                    <a:pt x="2102222" y="0"/>
                  </a:lnTo>
                  <a:lnTo>
                    <a:pt x="2107640" y="1983"/>
                  </a:lnTo>
                  <a:cubicBezTo>
                    <a:pt x="2653306" y="232778"/>
                    <a:pt x="3036178" y="773085"/>
                    <a:pt x="3036178" y="1402829"/>
                  </a:cubicBezTo>
                  <a:lnTo>
                    <a:pt x="3036178" y="2918688"/>
                  </a:lnTo>
                  <a:lnTo>
                    <a:pt x="1520319" y="2918688"/>
                  </a:lnTo>
                  <a:cubicBezTo>
                    <a:pt x="680661" y="2918688"/>
                    <a:pt x="0" y="2238027"/>
                    <a:pt x="0" y="1398369"/>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44" name="Graphic 18">
              <a:extLst>
                <a:ext uri="{FF2B5EF4-FFF2-40B4-BE49-F238E27FC236}">
                  <a16:creationId xmlns:a16="http://schemas.microsoft.com/office/drawing/2014/main" id="{8BD0E6C5-E02B-4ED0-AB49-84050EC73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7231231" y="-157828"/>
              <a:ext cx="1499978" cy="2467813"/>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45" name="Oval 44">
              <a:extLst>
                <a:ext uri="{FF2B5EF4-FFF2-40B4-BE49-F238E27FC236}">
                  <a16:creationId xmlns:a16="http://schemas.microsoft.com/office/drawing/2014/main" id="{31D680F0-A52F-4F95-A8C4-73CDE8EE5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7341" y="2625092"/>
              <a:ext cx="331858" cy="3087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Graphic 9">
              <a:extLst>
                <a:ext uri="{FF2B5EF4-FFF2-40B4-BE49-F238E27FC236}">
                  <a16:creationId xmlns:a16="http://schemas.microsoft.com/office/drawing/2014/main" id="{00A2F7D0-3AEA-4E06-80D8-F8E3C557F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4864408" y="1596820"/>
              <a:ext cx="1757448" cy="189718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5741D7A-D9C5-452A-B1E9-1C3E16C27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35163" y="0"/>
              <a:ext cx="2652986" cy="2721929"/>
            </a:xfrm>
            <a:custGeom>
              <a:avLst/>
              <a:gdLst>
                <a:gd name="connsiteX0" fmla="*/ 510686 w 2652986"/>
                <a:gd name="connsiteY0" fmla="*/ 0 h 2938354"/>
                <a:gd name="connsiteX1" fmla="*/ 2142300 w 2652986"/>
                <a:gd name="connsiteY1" fmla="*/ 0 h 2938354"/>
                <a:gd name="connsiteX2" fmla="*/ 2263655 w 2652986"/>
                <a:gd name="connsiteY2" fmla="*/ 121355 h 2938354"/>
                <a:gd name="connsiteX3" fmla="*/ 2263655 w 2652986"/>
                <a:gd name="connsiteY3" fmla="*/ 2001192 h 2938354"/>
                <a:gd name="connsiteX4" fmla="*/ 1326493 w 2652986"/>
                <a:gd name="connsiteY4" fmla="*/ 2938354 h 2938354"/>
                <a:gd name="connsiteX5" fmla="*/ 389331 w 2652986"/>
                <a:gd name="connsiteY5" fmla="*/ 2001192 h 2938354"/>
                <a:gd name="connsiteX6" fmla="*/ 389331 w 2652986"/>
                <a:gd name="connsiteY6" fmla="*/ 121355 h 293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2986" h="2938354">
                  <a:moveTo>
                    <a:pt x="510686" y="0"/>
                  </a:moveTo>
                  <a:lnTo>
                    <a:pt x="2142300" y="0"/>
                  </a:lnTo>
                  <a:lnTo>
                    <a:pt x="2263655" y="121355"/>
                  </a:lnTo>
                  <a:cubicBezTo>
                    <a:pt x="2782763" y="640463"/>
                    <a:pt x="2782763" y="1482084"/>
                    <a:pt x="2263655" y="2001192"/>
                  </a:cubicBezTo>
                  <a:lnTo>
                    <a:pt x="1326493" y="2938354"/>
                  </a:lnTo>
                  <a:lnTo>
                    <a:pt x="389331" y="2001192"/>
                  </a:lnTo>
                  <a:cubicBezTo>
                    <a:pt x="-129777" y="1482084"/>
                    <a:pt x="-129777" y="640463"/>
                    <a:pt x="389331" y="121355"/>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8A6FF43-D4C8-4BDE-ACB8-24D69F87E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9301" y="-9437"/>
              <a:ext cx="565422" cy="362873"/>
            </a:xfrm>
            <a:custGeom>
              <a:avLst/>
              <a:gdLst>
                <a:gd name="connsiteX0" fmla="*/ 15005 w 685064"/>
                <a:gd name="connsiteY0" fmla="*/ 0 h 437484"/>
                <a:gd name="connsiteX1" fmla="*/ 670059 w 685064"/>
                <a:gd name="connsiteY1" fmla="*/ 0 h 437484"/>
                <a:gd name="connsiteX2" fmla="*/ 678105 w 685064"/>
                <a:gd name="connsiteY2" fmla="*/ 25920 h 437484"/>
                <a:gd name="connsiteX3" fmla="*/ 685064 w 685064"/>
                <a:gd name="connsiteY3" fmla="*/ 94952 h 437484"/>
                <a:gd name="connsiteX4" fmla="*/ 342532 w 685064"/>
                <a:gd name="connsiteY4" fmla="*/ 437484 h 437484"/>
                <a:gd name="connsiteX5" fmla="*/ 0 w 685064"/>
                <a:gd name="connsiteY5" fmla="*/ 94952 h 437484"/>
                <a:gd name="connsiteX6" fmla="*/ 6959 w 685064"/>
                <a:gd name="connsiteY6" fmla="*/ 25920 h 43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064" h="437484">
                  <a:moveTo>
                    <a:pt x="15005" y="0"/>
                  </a:moveTo>
                  <a:lnTo>
                    <a:pt x="670059" y="0"/>
                  </a:lnTo>
                  <a:lnTo>
                    <a:pt x="678105" y="25920"/>
                  </a:lnTo>
                  <a:cubicBezTo>
                    <a:pt x="682668" y="48218"/>
                    <a:pt x="685064" y="71305"/>
                    <a:pt x="685064" y="94952"/>
                  </a:cubicBezTo>
                  <a:cubicBezTo>
                    <a:pt x="685064" y="284127"/>
                    <a:pt x="531708" y="437484"/>
                    <a:pt x="342532" y="437484"/>
                  </a:cubicBezTo>
                  <a:cubicBezTo>
                    <a:pt x="153357" y="437484"/>
                    <a:pt x="0" y="284127"/>
                    <a:pt x="0" y="94952"/>
                  </a:cubicBezTo>
                  <a:cubicBezTo>
                    <a:pt x="0" y="71305"/>
                    <a:pt x="2397" y="48218"/>
                    <a:pt x="6959" y="2592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9" name="Freeform: Shape 48">
              <a:extLst>
                <a:ext uri="{FF2B5EF4-FFF2-40B4-BE49-F238E27FC236}">
                  <a16:creationId xmlns:a16="http://schemas.microsoft.com/office/drawing/2014/main" id="{20C0DE20-55CA-4075-A692-CAF74A2FF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99716"/>
              <a:ext cx="881815" cy="2082566"/>
            </a:xfrm>
            <a:custGeom>
              <a:avLst/>
              <a:gdLst>
                <a:gd name="connsiteX0" fmla="*/ 144257 w 881815"/>
                <a:gd name="connsiteY0" fmla="*/ 0 h 2248154"/>
                <a:gd name="connsiteX1" fmla="*/ 881815 w 881815"/>
                <a:gd name="connsiteY1" fmla="*/ 1124078 h 2248154"/>
                <a:gd name="connsiteX2" fmla="*/ 144257 w 881815"/>
                <a:gd name="connsiteY2" fmla="*/ 2248154 h 2248154"/>
                <a:gd name="connsiteX3" fmla="*/ 29014 w 881815"/>
                <a:gd name="connsiteY3" fmla="*/ 2159817 h 2248154"/>
                <a:gd name="connsiteX4" fmla="*/ 0 w 881815"/>
                <a:gd name="connsiteY4" fmla="*/ 2135215 h 2248154"/>
                <a:gd name="connsiteX5" fmla="*/ 0 w 881815"/>
                <a:gd name="connsiteY5" fmla="*/ 112940 h 2248154"/>
                <a:gd name="connsiteX6" fmla="*/ 29014 w 881815"/>
                <a:gd name="connsiteY6" fmla="*/ 88337 h 2248154"/>
                <a:gd name="connsiteX7" fmla="*/ 144257 w 881815"/>
                <a:gd name="connsiteY7" fmla="*/ 0 h 22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15" h="2248154">
                  <a:moveTo>
                    <a:pt x="144257" y="0"/>
                  </a:moveTo>
                  <a:cubicBezTo>
                    <a:pt x="144257" y="0"/>
                    <a:pt x="881815" y="503276"/>
                    <a:pt x="881815" y="1124078"/>
                  </a:cubicBezTo>
                  <a:cubicBezTo>
                    <a:pt x="881815" y="1744879"/>
                    <a:pt x="144257" y="2248154"/>
                    <a:pt x="144257" y="2248154"/>
                  </a:cubicBezTo>
                  <a:cubicBezTo>
                    <a:pt x="144257" y="2248154"/>
                    <a:pt x="98160" y="2216700"/>
                    <a:pt x="29014" y="2159817"/>
                  </a:cubicBezTo>
                  <a:lnTo>
                    <a:pt x="0" y="2135215"/>
                  </a:lnTo>
                  <a:lnTo>
                    <a:pt x="0" y="112940"/>
                  </a:lnTo>
                  <a:lnTo>
                    <a:pt x="29014" y="88337"/>
                  </a:lnTo>
                  <a:cubicBezTo>
                    <a:pt x="98160" y="31455"/>
                    <a:pt x="144257" y="0"/>
                    <a:pt x="1442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80D400-9C91-4079-A452-CA8E9D31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511" y="0"/>
              <a:ext cx="1897186" cy="1556485"/>
            </a:xfrm>
            <a:custGeom>
              <a:avLst/>
              <a:gdLst>
                <a:gd name="connsiteX0" fmla="*/ 352540 w 1897186"/>
                <a:gd name="connsiteY0" fmla="*/ 0 h 1680243"/>
                <a:gd name="connsiteX1" fmla="*/ 1897186 w 1897186"/>
                <a:gd name="connsiteY1" fmla="*/ 0 h 1680243"/>
                <a:gd name="connsiteX2" fmla="*/ 1897186 w 1897186"/>
                <a:gd name="connsiteY2" fmla="*/ 730258 h 1680243"/>
                <a:gd name="connsiteX3" fmla="*/ 947200 w 1897186"/>
                <a:gd name="connsiteY3" fmla="*/ 1680243 h 1680243"/>
                <a:gd name="connsiteX4" fmla="*/ 0 w 1897186"/>
                <a:gd name="connsiteY4" fmla="*/ 1680243 h 1680243"/>
                <a:gd name="connsiteX5" fmla="*/ 0 w 1897186"/>
                <a:gd name="connsiteY5" fmla="*/ 733044 h 1680243"/>
                <a:gd name="connsiteX6" fmla="*/ 278243 w 1897186"/>
                <a:gd name="connsiteY6" fmla="*/ 61300 h 168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7186" h="1680243">
                  <a:moveTo>
                    <a:pt x="352540" y="0"/>
                  </a:moveTo>
                  <a:lnTo>
                    <a:pt x="1897186" y="0"/>
                  </a:lnTo>
                  <a:lnTo>
                    <a:pt x="1897186" y="730258"/>
                  </a:lnTo>
                  <a:cubicBezTo>
                    <a:pt x="1897186" y="1254926"/>
                    <a:pt x="1471868" y="1680243"/>
                    <a:pt x="947200" y="1680243"/>
                  </a:cubicBezTo>
                  <a:lnTo>
                    <a:pt x="0" y="1680243"/>
                  </a:lnTo>
                  <a:lnTo>
                    <a:pt x="0" y="733044"/>
                  </a:lnTo>
                  <a:cubicBezTo>
                    <a:pt x="0" y="470710"/>
                    <a:pt x="106330" y="233213"/>
                    <a:pt x="278243" y="6130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51" name="Graphic 9">
              <a:extLst>
                <a:ext uri="{FF2B5EF4-FFF2-40B4-BE49-F238E27FC236}">
                  <a16:creationId xmlns:a16="http://schemas.microsoft.com/office/drawing/2014/main" id="{6EBDFECC-F581-4CFA-83E5-852880465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75624" y="-2202"/>
              <a:ext cx="2710066" cy="251812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C61488D7-F99D-4C24-B0B6-C37BAEAC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71668" y="0"/>
              <a:ext cx="2179975" cy="2554849"/>
            </a:xfrm>
            <a:custGeom>
              <a:avLst/>
              <a:gdLst>
                <a:gd name="connsiteX0" fmla="*/ 588462 w 2179975"/>
                <a:gd name="connsiteY0" fmla="*/ 0 h 2554849"/>
                <a:gd name="connsiteX1" fmla="*/ 1591515 w 2179975"/>
                <a:gd name="connsiteY1" fmla="*/ 0 h 2554849"/>
                <a:gd name="connsiteX2" fmla="*/ 1860060 w 2179975"/>
                <a:gd name="connsiteY2" fmla="*/ 265589 h 2554849"/>
                <a:gd name="connsiteX3" fmla="*/ 1860060 w 2179975"/>
                <a:gd name="connsiteY3" fmla="*/ 1793256 h 2554849"/>
                <a:gd name="connsiteX4" fmla="*/ 1089989 w 2179975"/>
                <a:gd name="connsiteY4" fmla="*/ 2554849 h 2554849"/>
                <a:gd name="connsiteX5" fmla="*/ 319917 w 2179975"/>
                <a:gd name="connsiteY5" fmla="*/ 1793256 h 2554849"/>
                <a:gd name="connsiteX6" fmla="*/ 319917 w 2179975"/>
                <a:gd name="connsiteY6" fmla="*/ 265589 h 25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9975" h="2554849">
                  <a:moveTo>
                    <a:pt x="588462" y="0"/>
                  </a:moveTo>
                  <a:lnTo>
                    <a:pt x="1591515" y="0"/>
                  </a:lnTo>
                  <a:lnTo>
                    <a:pt x="1860060" y="265589"/>
                  </a:lnTo>
                  <a:cubicBezTo>
                    <a:pt x="2286614" y="687448"/>
                    <a:pt x="2286614" y="1371398"/>
                    <a:pt x="1860060" y="1793256"/>
                  </a:cubicBezTo>
                  <a:lnTo>
                    <a:pt x="1089989" y="2554849"/>
                  </a:lnTo>
                  <a:lnTo>
                    <a:pt x="319917" y="1793256"/>
                  </a:lnTo>
                  <a:cubicBezTo>
                    <a:pt x="-106638" y="1371398"/>
                    <a:pt x="-106638" y="687448"/>
                    <a:pt x="319917" y="265589"/>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54" name="Texture">
            <a:extLst>
              <a:ext uri="{FF2B5EF4-FFF2-40B4-BE49-F238E27FC236}">
                <a16:creationId xmlns:a16="http://schemas.microsoft.com/office/drawing/2014/main" id="{498E76D5-F7FA-4D66-9338-9BE379BD3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8BA7D1-A491-B2EE-98D0-AEB53F2FB4B7}"/>
              </a:ext>
            </a:extLst>
          </p:cNvPr>
          <p:cNvSpPr>
            <a:spLocks noGrp="1"/>
          </p:cNvSpPr>
          <p:nvPr>
            <p:ph type="title"/>
          </p:nvPr>
        </p:nvSpPr>
        <p:spPr>
          <a:xfrm>
            <a:off x="457200" y="3668776"/>
            <a:ext cx="6234525" cy="2549144"/>
          </a:xfrm>
        </p:spPr>
        <p:txBody>
          <a:bodyPr anchor="t">
            <a:normAutofit/>
          </a:bodyPr>
          <a:lstStyle/>
          <a:p>
            <a:r>
              <a:rPr lang="en-US" dirty="0"/>
              <a:t>Thank You</a:t>
            </a:r>
          </a:p>
        </p:txBody>
      </p:sp>
      <p:sp>
        <p:nvSpPr>
          <p:cNvPr id="3" name="Content Placeholder 2">
            <a:extLst>
              <a:ext uri="{FF2B5EF4-FFF2-40B4-BE49-F238E27FC236}">
                <a16:creationId xmlns:a16="http://schemas.microsoft.com/office/drawing/2014/main" id="{C7DD4138-AA6C-42A0-10C0-0FA206ACD9E7}"/>
              </a:ext>
            </a:extLst>
          </p:cNvPr>
          <p:cNvSpPr>
            <a:spLocks noGrp="1"/>
          </p:cNvSpPr>
          <p:nvPr>
            <p:ph idx="1"/>
          </p:nvPr>
        </p:nvSpPr>
        <p:spPr>
          <a:xfrm>
            <a:off x="6853136" y="3668776"/>
            <a:ext cx="4896904" cy="2549144"/>
          </a:xfrm>
        </p:spPr>
        <p:txBody>
          <a:bodyPr anchor="t">
            <a:normAutofit lnSpcReduction="10000"/>
          </a:bodyPr>
          <a:lstStyle/>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-SAI ADUSUMILLI</a:t>
            </a:r>
          </a:p>
        </p:txBody>
      </p:sp>
    </p:spTree>
    <p:extLst>
      <p:ext uri="{BB962C8B-B14F-4D97-AF65-F5344CB8AC3E}">
        <p14:creationId xmlns:p14="http://schemas.microsoft.com/office/powerpoint/2010/main" val="847246268"/>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356</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Nova</vt:lpstr>
      <vt:lpstr>TropicVTI</vt:lpstr>
      <vt:lpstr>Burger Website </vt:lpstr>
      <vt:lpstr>PowerPoint Presentation</vt:lpstr>
      <vt:lpstr>Introduction</vt:lpstr>
      <vt:lpstr>Tech Stack Used</vt:lpstr>
      <vt:lpstr>User Roles</vt:lpstr>
      <vt:lpstr>Welcome Page</vt:lpstr>
      <vt:lpstr>Security and Access Control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saiadusumilli manikanta</dc:creator>
  <cp:lastModifiedBy>saiadusumilli manikanta</cp:lastModifiedBy>
  <cp:revision>211</cp:revision>
  <dcterms:created xsi:type="dcterms:W3CDTF">2023-06-05T05:40:13Z</dcterms:created>
  <dcterms:modified xsi:type="dcterms:W3CDTF">2024-10-17T02:52:12Z</dcterms:modified>
</cp:coreProperties>
</file>