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NAVALLI SAI SUBHAKAR" userId="fd19ce294caa6567" providerId="LiveId" clId="{1D8C9ADC-3AEF-4439-8EA3-7642A220B119}"/>
    <pc:docChg chg="undo custSel addSld modSld">
      <pc:chgData name="MEENAVALLI SAI SUBHAKAR" userId="fd19ce294caa6567" providerId="LiveId" clId="{1D8C9ADC-3AEF-4439-8EA3-7642A220B119}" dt="2021-10-03T15:11:19.381" v="410" actId="14100"/>
      <pc:docMkLst>
        <pc:docMk/>
      </pc:docMkLst>
      <pc:sldChg chg="addSp delSp modSp mod">
        <pc:chgData name="MEENAVALLI SAI SUBHAKAR" userId="fd19ce294caa6567" providerId="LiveId" clId="{1D8C9ADC-3AEF-4439-8EA3-7642A220B119}" dt="2021-10-03T15:02:22.168" v="273" actId="20577"/>
        <pc:sldMkLst>
          <pc:docMk/>
          <pc:sldMk cId="2871890730" sldId="256"/>
        </pc:sldMkLst>
        <pc:spChg chg="mod">
          <ac:chgData name="MEENAVALLI SAI SUBHAKAR" userId="fd19ce294caa6567" providerId="LiveId" clId="{1D8C9ADC-3AEF-4439-8EA3-7642A220B119}" dt="2021-10-03T15:02:22.168" v="273" actId="20577"/>
          <ac:spMkLst>
            <pc:docMk/>
            <pc:sldMk cId="2871890730" sldId="256"/>
            <ac:spMk id="23" creationId="{4E40E820-7F42-4AB0-837F-4B8E3CA60B63}"/>
          </ac:spMkLst>
        </pc:spChg>
        <pc:spChg chg="mod">
          <ac:chgData name="MEENAVALLI SAI SUBHAKAR" userId="fd19ce294caa6567" providerId="LiveId" clId="{1D8C9ADC-3AEF-4439-8EA3-7642A220B119}" dt="2021-10-02T15:29:31.990" v="162" actId="207"/>
          <ac:spMkLst>
            <pc:docMk/>
            <pc:sldMk cId="2871890730" sldId="256"/>
            <ac:spMk id="27" creationId="{0060F00F-BD67-4085-9522-0233DC26C4A7}"/>
          </ac:spMkLst>
        </pc:spChg>
        <pc:spChg chg="add mod">
          <ac:chgData name="MEENAVALLI SAI SUBHAKAR" userId="fd19ce294caa6567" providerId="LiveId" clId="{1D8C9ADC-3AEF-4439-8EA3-7642A220B119}" dt="2021-10-02T15:29:38.786" v="163" actId="207"/>
          <ac:spMkLst>
            <pc:docMk/>
            <pc:sldMk cId="2871890730" sldId="256"/>
            <ac:spMk id="32" creationId="{B2BD785B-0C58-4D3F-A392-BEE536C58CF4}"/>
          </ac:spMkLst>
        </pc:spChg>
        <pc:spChg chg="add mod">
          <ac:chgData name="MEENAVALLI SAI SUBHAKAR" userId="fd19ce294caa6567" providerId="LiveId" clId="{1D8C9ADC-3AEF-4439-8EA3-7642A220B119}" dt="2021-10-02T15:29:43.112" v="164" actId="207"/>
          <ac:spMkLst>
            <pc:docMk/>
            <pc:sldMk cId="2871890730" sldId="256"/>
            <ac:spMk id="43" creationId="{D6AB711B-8017-438B-ACDB-81C9EAC28AF5}"/>
          </ac:spMkLst>
        </pc:spChg>
        <pc:graphicFrameChg chg="mod modGraphic">
          <ac:chgData name="MEENAVALLI SAI SUBHAKAR" userId="fd19ce294caa6567" providerId="LiveId" clId="{1D8C9ADC-3AEF-4439-8EA3-7642A220B119}" dt="2021-10-02T15:26:39.735" v="104" actId="14100"/>
          <ac:graphicFrameMkLst>
            <pc:docMk/>
            <pc:sldMk cId="2871890730" sldId="256"/>
            <ac:graphicFrameMk id="20" creationId="{D3B0342A-46B6-4F60-90BD-CF098186E13D}"/>
          </ac:graphicFrameMkLst>
        </pc:graphicFrameChg>
        <pc:picChg chg="mod">
          <ac:chgData name="MEENAVALLI SAI SUBHAKAR" userId="fd19ce294caa6567" providerId="LiveId" clId="{1D8C9ADC-3AEF-4439-8EA3-7642A220B119}" dt="2021-10-02T15:17:50.281" v="11" actId="14100"/>
          <ac:picMkLst>
            <pc:docMk/>
            <pc:sldMk cId="2871890730" sldId="256"/>
            <ac:picMk id="26" creationId="{DC3E8B7B-A814-46AA-92CF-F318E515BD37}"/>
          </ac:picMkLst>
        </pc:picChg>
        <pc:picChg chg="add del mod">
          <ac:chgData name="MEENAVALLI SAI SUBHAKAR" userId="fd19ce294caa6567" providerId="LiveId" clId="{1D8C9ADC-3AEF-4439-8EA3-7642A220B119}" dt="2021-10-02T15:22:01.322" v="52" actId="478"/>
          <ac:picMkLst>
            <pc:docMk/>
            <pc:sldMk cId="2871890730" sldId="256"/>
            <ac:picMk id="31" creationId="{D1511A2E-CCEF-4481-810C-97383674251D}"/>
          </ac:picMkLst>
        </pc:picChg>
        <pc:picChg chg="add del mod">
          <ac:chgData name="MEENAVALLI SAI SUBHAKAR" userId="fd19ce294caa6567" providerId="LiveId" clId="{1D8C9ADC-3AEF-4439-8EA3-7642A220B119}" dt="2021-10-02T15:21:19.230" v="40" actId="931"/>
          <ac:picMkLst>
            <pc:docMk/>
            <pc:sldMk cId="2871890730" sldId="256"/>
            <ac:picMk id="34" creationId="{B9DDCB3D-7054-4430-8B29-84C35C009E1E}"/>
          </ac:picMkLst>
        </pc:picChg>
        <pc:picChg chg="add del mod">
          <ac:chgData name="MEENAVALLI SAI SUBHAKAR" userId="fd19ce294caa6567" providerId="LiveId" clId="{1D8C9ADC-3AEF-4439-8EA3-7642A220B119}" dt="2021-10-02T15:21:19.230" v="40" actId="931"/>
          <ac:picMkLst>
            <pc:docMk/>
            <pc:sldMk cId="2871890730" sldId="256"/>
            <ac:picMk id="36" creationId="{F173806F-BA55-4C7A-84F7-21A54DCC81FC}"/>
          </ac:picMkLst>
        </pc:picChg>
        <pc:picChg chg="add mod">
          <ac:chgData name="MEENAVALLI SAI SUBHAKAR" userId="fd19ce294caa6567" providerId="LiveId" clId="{1D8C9ADC-3AEF-4439-8EA3-7642A220B119}" dt="2021-10-02T15:21:57.366" v="51" actId="14100"/>
          <ac:picMkLst>
            <pc:docMk/>
            <pc:sldMk cId="2871890730" sldId="256"/>
            <ac:picMk id="38" creationId="{3749DCBF-5082-4225-B9A9-E6C0E868F729}"/>
          </ac:picMkLst>
        </pc:picChg>
        <pc:picChg chg="add mod">
          <ac:chgData name="MEENAVALLI SAI SUBHAKAR" userId="fd19ce294caa6567" providerId="LiveId" clId="{1D8C9ADC-3AEF-4439-8EA3-7642A220B119}" dt="2021-10-02T15:22:50.372" v="65" actId="1076"/>
          <ac:picMkLst>
            <pc:docMk/>
            <pc:sldMk cId="2871890730" sldId="256"/>
            <ac:picMk id="40" creationId="{41631354-3211-48D6-BBD1-5887CC29CFFB}"/>
          </ac:picMkLst>
        </pc:picChg>
        <pc:picChg chg="add mod">
          <ac:chgData name="MEENAVALLI SAI SUBHAKAR" userId="fd19ce294caa6567" providerId="LiveId" clId="{1D8C9ADC-3AEF-4439-8EA3-7642A220B119}" dt="2021-10-02T15:24:19.005" v="71" actId="1076"/>
          <ac:picMkLst>
            <pc:docMk/>
            <pc:sldMk cId="2871890730" sldId="256"/>
            <ac:picMk id="42" creationId="{3B5BF04A-6517-4D4E-93FD-81AA47169504}"/>
          </ac:picMkLst>
        </pc:picChg>
      </pc:sldChg>
      <pc:sldChg chg="addSp delSp modSp new mod">
        <pc:chgData name="MEENAVALLI SAI SUBHAKAR" userId="fd19ce294caa6567" providerId="LiveId" clId="{1D8C9ADC-3AEF-4439-8EA3-7642A220B119}" dt="2021-10-03T15:11:19.381" v="410" actId="14100"/>
        <pc:sldMkLst>
          <pc:docMk/>
          <pc:sldMk cId="405124698" sldId="257"/>
        </pc:sldMkLst>
        <pc:spChg chg="del">
          <ac:chgData name="MEENAVALLI SAI SUBHAKAR" userId="fd19ce294caa6567" providerId="LiveId" clId="{1D8C9ADC-3AEF-4439-8EA3-7642A220B119}" dt="2021-10-02T15:27:09.568" v="106" actId="478"/>
          <ac:spMkLst>
            <pc:docMk/>
            <pc:sldMk cId="405124698" sldId="257"/>
            <ac:spMk id="2" creationId="{26329344-7F19-4B89-B7D5-8C7C58C3F7C5}"/>
          </ac:spMkLst>
        </pc:spChg>
        <pc:spChg chg="add del">
          <ac:chgData name="MEENAVALLI SAI SUBHAKAR" userId="fd19ce294caa6567" providerId="LiveId" clId="{1D8C9ADC-3AEF-4439-8EA3-7642A220B119}" dt="2021-10-03T15:08:13.375" v="362"/>
          <ac:spMkLst>
            <pc:docMk/>
            <pc:sldMk cId="405124698" sldId="257"/>
            <ac:spMk id="2" creationId="{FA5D89A0-0785-4443-A6D9-0C0FF463B8D1}"/>
          </ac:spMkLst>
        </pc:spChg>
        <pc:spChg chg="del">
          <ac:chgData name="MEENAVALLI SAI SUBHAKAR" userId="fd19ce294caa6567" providerId="LiveId" clId="{1D8C9ADC-3AEF-4439-8EA3-7642A220B119}" dt="2021-10-02T15:27:11.396" v="107" actId="478"/>
          <ac:spMkLst>
            <pc:docMk/>
            <pc:sldMk cId="405124698" sldId="257"/>
            <ac:spMk id="3" creationId="{0DD11277-C541-4DEB-ADD8-EDFE523D3CF1}"/>
          </ac:spMkLst>
        </pc:spChg>
        <pc:spChg chg="add mod">
          <ac:chgData name="MEENAVALLI SAI SUBHAKAR" userId="fd19ce294caa6567" providerId="LiveId" clId="{1D8C9ADC-3AEF-4439-8EA3-7642A220B119}" dt="2021-10-03T15:05:43.807" v="327" actId="1076"/>
          <ac:spMkLst>
            <pc:docMk/>
            <pc:sldMk cId="405124698" sldId="257"/>
            <ac:spMk id="3" creationId="{139FB6C4-406A-4E78-8F7E-37DB183B81DA}"/>
          </ac:spMkLst>
        </pc:spChg>
        <pc:spChg chg="add mod">
          <ac:chgData name="MEENAVALLI SAI SUBHAKAR" userId="fd19ce294caa6567" providerId="LiveId" clId="{1D8C9ADC-3AEF-4439-8EA3-7642A220B119}" dt="2021-10-03T15:02:39.824" v="295" actId="1076"/>
          <ac:spMkLst>
            <pc:docMk/>
            <pc:sldMk cId="405124698" sldId="257"/>
            <ac:spMk id="6" creationId="{8F051AC9-1591-4CF9-9283-501D6060945C}"/>
          </ac:spMkLst>
        </pc:spChg>
        <pc:spChg chg="add mod">
          <ac:chgData name="MEENAVALLI SAI SUBHAKAR" userId="fd19ce294caa6567" providerId="LiveId" clId="{1D8C9ADC-3AEF-4439-8EA3-7642A220B119}" dt="2021-10-02T15:38:56.761" v="262" actId="1076"/>
          <ac:spMkLst>
            <pc:docMk/>
            <pc:sldMk cId="405124698" sldId="257"/>
            <ac:spMk id="22" creationId="{667401B6-594E-463F-9318-E189ADAEA769}"/>
          </ac:spMkLst>
        </pc:spChg>
        <pc:spChg chg="add mod">
          <ac:chgData name="MEENAVALLI SAI SUBHAKAR" userId="fd19ce294caa6567" providerId="LiveId" clId="{1D8C9ADC-3AEF-4439-8EA3-7642A220B119}" dt="2021-10-02T15:38:52.783" v="261" actId="1076"/>
          <ac:spMkLst>
            <pc:docMk/>
            <pc:sldMk cId="405124698" sldId="257"/>
            <ac:spMk id="23" creationId="{0715E1E8-1A3D-49D5-B138-82E093B15958}"/>
          </ac:spMkLst>
        </pc:spChg>
        <pc:spChg chg="add mod">
          <ac:chgData name="MEENAVALLI SAI SUBHAKAR" userId="fd19ce294caa6567" providerId="LiveId" clId="{1D8C9ADC-3AEF-4439-8EA3-7642A220B119}" dt="2021-10-02T15:38:49.122" v="260" actId="1076"/>
          <ac:spMkLst>
            <pc:docMk/>
            <pc:sldMk cId="405124698" sldId="257"/>
            <ac:spMk id="24" creationId="{6483D06C-3FD1-42B2-A52F-1A4AAE0BC475}"/>
          </ac:spMkLst>
        </pc:spChg>
        <pc:spChg chg="add mod">
          <ac:chgData name="MEENAVALLI SAI SUBHAKAR" userId="fd19ce294caa6567" providerId="LiveId" clId="{1D8C9ADC-3AEF-4439-8EA3-7642A220B119}" dt="2021-10-02T15:39:00.532" v="263" actId="1076"/>
          <ac:spMkLst>
            <pc:docMk/>
            <pc:sldMk cId="405124698" sldId="257"/>
            <ac:spMk id="25" creationId="{6E272CF7-C3F1-4301-9C13-EEC683AB06AA}"/>
          </ac:spMkLst>
        </pc:spChg>
        <pc:spChg chg="add mod">
          <ac:chgData name="MEENAVALLI SAI SUBHAKAR" userId="fd19ce294caa6567" providerId="LiveId" clId="{1D8C9ADC-3AEF-4439-8EA3-7642A220B119}" dt="2021-10-02T15:39:03.276" v="264" actId="1076"/>
          <ac:spMkLst>
            <pc:docMk/>
            <pc:sldMk cId="405124698" sldId="257"/>
            <ac:spMk id="26" creationId="{B57CA438-0430-4757-A29B-3FADC2D883C1}"/>
          </ac:spMkLst>
        </pc:spChg>
        <pc:spChg chg="add mod">
          <ac:chgData name="MEENAVALLI SAI SUBHAKAR" userId="fd19ce294caa6567" providerId="LiveId" clId="{1D8C9ADC-3AEF-4439-8EA3-7642A220B119}" dt="2021-10-03T15:07:57.363" v="349" actId="14100"/>
          <ac:spMkLst>
            <pc:docMk/>
            <pc:sldMk cId="405124698" sldId="257"/>
            <ac:spMk id="32" creationId="{F96610ED-BFAE-4D3D-B3FB-AD703BEF6E32}"/>
          </ac:spMkLst>
        </pc:spChg>
        <pc:spChg chg="add mod">
          <ac:chgData name="MEENAVALLI SAI SUBHAKAR" userId="fd19ce294caa6567" providerId="LiveId" clId="{1D8C9ADC-3AEF-4439-8EA3-7642A220B119}" dt="2021-10-03T15:08:11.605" v="360" actId="20577"/>
          <ac:spMkLst>
            <pc:docMk/>
            <pc:sldMk cId="405124698" sldId="257"/>
            <ac:spMk id="33" creationId="{9F1390D2-401E-45C4-9FB1-A8CCA14DD645}"/>
          </ac:spMkLst>
        </pc:spChg>
        <pc:spChg chg="add mod">
          <ac:chgData name="MEENAVALLI SAI SUBHAKAR" userId="fd19ce294caa6567" providerId="LiveId" clId="{1D8C9ADC-3AEF-4439-8EA3-7642A220B119}" dt="2021-10-03T15:09:15.014" v="378" actId="14100"/>
          <ac:spMkLst>
            <pc:docMk/>
            <pc:sldMk cId="405124698" sldId="257"/>
            <ac:spMk id="34" creationId="{6BE4A4BA-2649-4868-AD7A-430F40FCEEBB}"/>
          </ac:spMkLst>
        </pc:spChg>
        <pc:spChg chg="add mod">
          <ac:chgData name="MEENAVALLI SAI SUBHAKAR" userId="fd19ce294caa6567" providerId="LiveId" clId="{1D8C9ADC-3AEF-4439-8EA3-7642A220B119}" dt="2021-10-03T15:09:38.830" v="389" actId="1076"/>
          <ac:spMkLst>
            <pc:docMk/>
            <pc:sldMk cId="405124698" sldId="257"/>
            <ac:spMk id="35" creationId="{2C8B4AEC-F257-4E1A-87C8-99E3DBB6211C}"/>
          </ac:spMkLst>
        </pc:spChg>
        <pc:spChg chg="add mod">
          <ac:chgData name="MEENAVALLI SAI SUBHAKAR" userId="fd19ce294caa6567" providerId="LiveId" clId="{1D8C9ADC-3AEF-4439-8EA3-7642A220B119}" dt="2021-10-03T15:11:19.381" v="410" actId="14100"/>
          <ac:spMkLst>
            <pc:docMk/>
            <pc:sldMk cId="405124698" sldId="257"/>
            <ac:spMk id="36" creationId="{658E65C7-6551-4334-88DD-FF382AF0D308}"/>
          </ac:spMkLst>
        </pc:spChg>
        <pc:graphicFrameChg chg="add mod modGraphic">
          <ac:chgData name="MEENAVALLI SAI SUBHAKAR" userId="fd19ce294caa6567" providerId="LiveId" clId="{1D8C9ADC-3AEF-4439-8EA3-7642A220B119}" dt="2021-10-03T15:03:56.195" v="296" actId="767"/>
          <ac:graphicFrameMkLst>
            <pc:docMk/>
            <pc:sldMk cId="405124698" sldId="257"/>
            <ac:graphicFrameMk id="4" creationId="{1CC508CD-0473-4D26-BAEE-E28DD6BD6D3B}"/>
          </ac:graphicFrameMkLst>
        </pc:graphicFrameChg>
        <pc:picChg chg="add del mod">
          <ac:chgData name="MEENAVALLI SAI SUBHAKAR" userId="fd19ce294caa6567" providerId="LiveId" clId="{1D8C9ADC-3AEF-4439-8EA3-7642A220B119}" dt="2021-10-02T15:28:20.884" v="116" actId="478"/>
          <ac:picMkLst>
            <pc:docMk/>
            <pc:sldMk cId="405124698" sldId="257"/>
            <ac:picMk id="5" creationId="{A0D34560-DEF5-4256-ADE9-3E70FB6565B0}"/>
          </ac:picMkLst>
        </pc:picChg>
        <pc:cxnChg chg="add">
          <ac:chgData name="MEENAVALLI SAI SUBHAKAR" userId="fd19ce294caa6567" providerId="LiveId" clId="{1D8C9ADC-3AEF-4439-8EA3-7642A220B119}" dt="2021-10-03T15:05:58.993" v="328" actId="11529"/>
          <ac:cxnSpMkLst>
            <pc:docMk/>
            <pc:sldMk cId="405124698" sldId="257"/>
            <ac:cxnSpMk id="7" creationId="{2AA058B1-3449-468B-B8EE-1009262C5E8D}"/>
          </ac:cxnSpMkLst>
        </pc:cxnChg>
        <pc:cxnChg chg="add">
          <ac:chgData name="MEENAVALLI SAI SUBHAKAR" userId="fd19ce294caa6567" providerId="LiveId" clId="{1D8C9ADC-3AEF-4439-8EA3-7642A220B119}" dt="2021-10-02T15:35:35.690" v="208" actId="11529"/>
          <ac:cxnSpMkLst>
            <pc:docMk/>
            <pc:sldMk cId="405124698" sldId="257"/>
            <ac:cxnSpMk id="8" creationId="{0278F6FF-532F-402C-BA5E-9C743A8F5CC6}"/>
          </ac:cxnSpMkLst>
        </pc:cxnChg>
        <pc:cxnChg chg="add">
          <ac:chgData name="MEENAVALLI SAI SUBHAKAR" userId="fd19ce294caa6567" providerId="LiveId" clId="{1D8C9ADC-3AEF-4439-8EA3-7642A220B119}" dt="2021-10-02T15:35:46.288" v="209" actId="11529"/>
          <ac:cxnSpMkLst>
            <pc:docMk/>
            <pc:sldMk cId="405124698" sldId="257"/>
            <ac:cxnSpMk id="10" creationId="{A58EB9A1-2784-41D8-8193-0BD1A11D4131}"/>
          </ac:cxnSpMkLst>
        </pc:cxnChg>
        <pc:cxnChg chg="add">
          <ac:chgData name="MEENAVALLI SAI SUBHAKAR" userId="fd19ce294caa6567" providerId="LiveId" clId="{1D8C9ADC-3AEF-4439-8EA3-7642A220B119}" dt="2021-10-03T15:06:30.908" v="329" actId="11529"/>
          <ac:cxnSpMkLst>
            <pc:docMk/>
            <pc:sldMk cId="405124698" sldId="257"/>
            <ac:cxnSpMk id="11" creationId="{C597310B-CBC0-436F-8261-2AE3771DAAA1}"/>
          </ac:cxnSpMkLst>
        </pc:cxnChg>
        <pc:cxnChg chg="add">
          <ac:chgData name="MEENAVALLI SAI SUBHAKAR" userId="fd19ce294caa6567" providerId="LiveId" clId="{1D8C9ADC-3AEF-4439-8EA3-7642A220B119}" dt="2021-10-02T15:36:06.775" v="210" actId="11529"/>
          <ac:cxnSpMkLst>
            <pc:docMk/>
            <pc:sldMk cId="405124698" sldId="257"/>
            <ac:cxnSpMk id="12" creationId="{7A05F46C-1A56-4E7F-9089-519147A5B4D8}"/>
          </ac:cxnSpMkLst>
        </pc:cxnChg>
        <pc:cxnChg chg="add">
          <ac:chgData name="MEENAVALLI SAI SUBHAKAR" userId="fd19ce294caa6567" providerId="LiveId" clId="{1D8C9ADC-3AEF-4439-8EA3-7642A220B119}" dt="2021-10-02T15:36:15.933" v="211" actId="11529"/>
          <ac:cxnSpMkLst>
            <pc:docMk/>
            <pc:sldMk cId="405124698" sldId="257"/>
            <ac:cxnSpMk id="14" creationId="{22F7DC5E-8745-4B22-8352-D6CA5567B0D5}"/>
          </ac:cxnSpMkLst>
        </pc:cxnChg>
        <pc:cxnChg chg="add">
          <ac:chgData name="MEENAVALLI SAI SUBHAKAR" userId="fd19ce294caa6567" providerId="LiveId" clId="{1D8C9ADC-3AEF-4439-8EA3-7642A220B119}" dt="2021-10-03T15:06:42.373" v="330" actId="11529"/>
          <ac:cxnSpMkLst>
            <pc:docMk/>
            <pc:sldMk cId="405124698" sldId="257"/>
            <ac:cxnSpMk id="15" creationId="{E7454086-E7AF-4A8A-A4B1-35661A3007B7}"/>
          </ac:cxnSpMkLst>
        </pc:cxnChg>
        <pc:cxnChg chg="add">
          <ac:chgData name="MEENAVALLI SAI SUBHAKAR" userId="fd19ce294caa6567" providerId="LiveId" clId="{1D8C9ADC-3AEF-4439-8EA3-7642A220B119}" dt="2021-10-02T15:36:22.617" v="212" actId="11529"/>
          <ac:cxnSpMkLst>
            <pc:docMk/>
            <pc:sldMk cId="405124698" sldId="257"/>
            <ac:cxnSpMk id="16" creationId="{768E3004-8271-40C1-82FE-E00CD552A262}"/>
          </ac:cxnSpMkLst>
        </pc:cxnChg>
        <pc:cxnChg chg="add">
          <ac:chgData name="MEENAVALLI SAI SUBHAKAR" userId="fd19ce294caa6567" providerId="LiveId" clId="{1D8C9ADC-3AEF-4439-8EA3-7642A220B119}" dt="2021-10-02T15:36:29.357" v="213" actId="11529"/>
          <ac:cxnSpMkLst>
            <pc:docMk/>
            <pc:sldMk cId="405124698" sldId="257"/>
            <ac:cxnSpMk id="18" creationId="{0E095D10-3228-435A-8044-ED64D30A0895}"/>
          </ac:cxnSpMkLst>
        </pc:cxnChg>
        <pc:cxnChg chg="add">
          <ac:chgData name="MEENAVALLI SAI SUBHAKAR" userId="fd19ce294caa6567" providerId="LiveId" clId="{1D8C9ADC-3AEF-4439-8EA3-7642A220B119}" dt="2021-10-03T15:06:49.433" v="331" actId="11529"/>
          <ac:cxnSpMkLst>
            <pc:docMk/>
            <pc:sldMk cId="405124698" sldId="257"/>
            <ac:cxnSpMk id="19" creationId="{A3976C23-4E72-44DC-9BCD-30CDAAA7623C}"/>
          </ac:cxnSpMkLst>
        </pc:cxnChg>
        <pc:cxnChg chg="add mod">
          <ac:chgData name="MEENAVALLI SAI SUBHAKAR" userId="fd19ce294caa6567" providerId="LiveId" clId="{1D8C9ADC-3AEF-4439-8EA3-7642A220B119}" dt="2021-10-02T15:36:44.334" v="215" actId="14100"/>
          <ac:cxnSpMkLst>
            <pc:docMk/>
            <pc:sldMk cId="405124698" sldId="257"/>
            <ac:cxnSpMk id="20" creationId="{DE797FAA-42DD-4919-B5E5-904FFCCFECFA}"/>
          </ac:cxnSpMkLst>
        </pc:cxnChg>
        <pc:cxnChg chg="add">
          <ac:chgData name="MEENAVALLI SAI SUBHAKAR" userId="fd19ce294caa6567" providerId="LiveId" clId="{1D8C9ADC-3AEF-4439-8EA3-7642A220B119}" dt="2021-10-03T15:06:58.970" v="332" actId="11529"/>
          <ac:cxnSpMkLst>
            <pc:docMk/>
            <pc:sldMk cId="405124698" sldId="257"/>
            <ac:cxnSpMk id="27" creationId="{0B5B39BA-9EE9-4C5E-B2FA-EC0BF0E6A893}"/>
          </ac:cxnSpMkLst>
        </pc:cxnChg>
        <pc:cxnChg chg="add">
          <ac:chgData name="MEENAVALLI SAI SUBHAKAR" userId="fd19ce294caa6567" providerId="LiveId" clId="{1D8C9ADC-3AEF-4439-8EA3-7642A220B119}" dt="2021-10-03T15:07:09.334" v="333" actId="11529"/>
          <ac:cxnSpMkLst>
            <pc:docMk/>
            <pc:sldMk cId="405124698" sldId="257"/>
            <ac:cxnSpMk id="29" creationId="{88262C46-874D-4E46-8943-6ECD02B4BAF5}"/>
          </ac:cxnSpMkLst>
        </pc:cxnChg>
        <pc:cxnChg chg="add">
          <ac:chgData name="MEENAVALLI SAI SUBHAKAR" userId="fd19ce294caa6567" providerId="LiveId" clId="{1D8C9ADC-3AEF-4439-8EA3-7642A220B119}" dt="2021-10-03T15:07:19.959" v="334" actId="11529"/>
          <ac:cxnSpMkLst>
            <pc:docMk/>
            <pc:sldMk cId="405124698" sldId="257"/>
            <ac:cxnSpMk id="31" creationId="{7DA27ABB-0CEF-4189-91C9-7F253B5178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94D1-E44C-47A7-9280-0F4A0A17B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D9744-438D-49D3-87A6-B79C381D6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A66AA-E253-44E8-B4D1-29274A0E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4191F-D0FE-4B19-845B-864E1CD8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386A-B51A-4B1F-A894-45AC52A2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3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658-172A-4AF2-8086-1D4062FB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94BF-F732-4709-976F-9F586DFB6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2AAB-4B67-4D75-9FE1-7ECF06AA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7FA5-9264-4533-B63E-5ADCD256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A13E-F77C-46A3-A939-01509941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0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C101B-75D0-44BE-B86C-EC5E4684A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C5C36-FCEB-4483-9C7F-A637F865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329E2-3B29-4F2E-B397-9DB69DF4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66F8-AF1A-45C7-A310-3277FD09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F4CB-53A9-4FA0-99EE-F210DE71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2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C004-3592-4B9C-9582-C14CD272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7207-1D94-4EE4-A3B7-E4FB42F2B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EE6B-BDDD-4A14-AEDA-E0234B1E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AE5A6-753B-42D6-A97A-5D102A1A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FDB4-C7EC-4B01-8048-7797B995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3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D369-E06D-4308-9C08-7C987B39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CFCD4-946E-4B81-8618-9433364A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3333-5C6F-44A4-A8C9-404E94A7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6B01-A3C4-40B0-BFC5-E8260246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D5C8-281D-46A3-B063-4858F970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116D-07DB-4F44-812A-AECBD309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617B-20DB-4637-9AD4-4F75EF35F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44148-FC86-4B30-B94E-4072597F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34402-49EB-4740-8DEE-F7B35012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85274-4521-4AD9-96EC-C03C6F4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3177C-68D0-42BA-BB16-89B51067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F833-1E41-495E-87BF-6D9F4795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0C2A-1F15-49AB-82C1-4F7D7D7D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C2A05-2A88-4C64-AEFD-66C0CD36C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C4D9-61C1-42F8-8FBF-7A5721864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F00E8-CEEA-44A6-9227-99C0F0CD2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B507E-EAB0-4764-AD75-45570C79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71EFD-9DF2-46C8-9CC7-181B28D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02CFB-FD6A-4D3E-ABD0-09BDC710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3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C137-1911-493C-B5C5-38A62E4B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7591F-11C5-46C0-9CDC-9FF2849F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77C1D-0809-4AB0-8F40-FDF82F68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288E6-1492-4567-B6D4-55BFF4FC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1D44C-A213-41BD-87A7-8D344419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9A4C8-968A-42C6-AB34-44F42582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BECD3-6944-40A8-8FB7-D273A042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8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F7ED-40DC-417C-B736-BECA1BBD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A322-E807-435D-B044-535722240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24F0D-EE92-4996-A3A7-FF3BCC70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1C031-096F-40AE-B378-200763A1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A6162-E15C-47ED-BC8E-822826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B76B-E54D-4441-92B1-C5E87181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9FB3-3114-47B7-B25F-88668160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CC954-14DE-4AF8-B23A-72D8962DA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9446E-24D6-47EE-BF11-FAC39C719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A1FED-B6E6-4373-9710-851FA6A9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BD1CA-953C-4745-8016-588249DA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10AAF-6DFC-4E66-A98F-1AA4139F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BE872-A015-4CCB-956B-4FAEC8EE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326B8-D59A-4EA9-AA31-A1A55400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74AF-7C04-47E9-99E8-F818ED025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A2B2-7617-4C56-8702-869506C6CBF4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9A6E-8B1E-4D10-8B89-2DA74D8BC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FBC0-13EB-4FB6-9569-FD462D8EB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9AA3-D832-42F4-806D-06DEB5AAB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webp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3B0342A-46B6-4F60-90BD-CF098186E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13966"/>
              </p:ext>
            </p:extLst>
          </p:nvPr>
        </p:nvGraphicFramePr>
        <p:xfrm>
          <a:off x="0" y="-95250"/>
          <a:ext cx="12192000" cy="69532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705953686"/>
                    </a:ext>
                  </a:extLst>
                </a:gridCol>
              </a:tblGrid>
              <a:tr h="6953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44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505BAC4-A790-4C8D-B119-166AD78A38CA}"/>
              </a:ext>
            </a:extLst>
          </p:cNvPr>
          <p:cNvSpPr txBox="1"/>
          <p:nvPr/>
        </p:nvSpPr>
        <p:spPr>
          <a:xfrm>
            <a:off x="4545805" y="134988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Final product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32913C-6EED-4953-A06F-C16489B56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81" y="658208"/>
            <a:ext cx="2105025" cy="1184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40E820-7F42-4AB0-837F-4B8E3CA60B63}"/>
              </a:ext>
            </a:extLst>
          </p:cNvPr>
          <p:cNvSpPr txBox="1"/>
          <p:nvPr/>
        </p:nvSpPr>
        <p:spPr>
          <a:xfrm>
            <a:off x="4695825" y="2057908"/>
            <a:ext cx="2276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Compnents</a:t>
            </a:r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4" name="Graphic 23" descr="Arrow Counterclockwise curve">
            <a:extLst>
              <a:ext uri="{FF2B5EF4-FFF2-40B4-BE49-F238E27FC236}">
                <a16:creationId xmlns:a16="http://schemas.microsoft.com/office/drawing/2014/main" id="{96937A1B-55AD-4810-B978-232F3F922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260997" y="2652174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3E8B7B-A814-46AA-92CF-F318E515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4109179"/>
            <a:ext cx="2682240" cy="201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060F00F-BD67-4085-9522-0233DC26C4A7}"/>
              </a:ext>
            </a:extLst>
          </p:cNvPr>
          <p:cNvSpPr txBox="1"/>
          <p:nvPr/>
        </p:nvSpPr>
        <p:spPr>
          <a:xfrm>
            <a:off x="1199479" y="3585957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Chassis</a:t>
            </a:r>
          </a:p>
        </p:txBody>
      </p:sp>
      <p:pic>
        <p:nvPicPr>
          <p:cNvPr id="29" name="Graphic 28" descr="Arrow Straight">
            <a:extLst>
              <a:ext uri="{FF2B5EF4-FFF2-40B4-BE49-F238E27FC236}">
                <a16:creationId xmlns:a16="http://schemas.microsoft.com/office/drawing/2014/main" id="{88D8755A-BD53-477D-A09B-30377B5DC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207793" y="2582603"/>
            <a:ext cx="888207" cy="8882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2BD785B-0C58-4D3F-A392-BEE536C58CF4}"/>
              </a:ext>
            </a:extLst>
          </p:cNvPr>
          <p:cNvSpPr txBox="1"/>
          <p:nvPr/>
        </p:nvSpPr>
        <p:spPr>
          <a:xfrm>
            <a:off x="5007768" y="3585958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Cockpit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749DCBF-5082-4225-B9A9-E6C0E868F7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83" y="4109177"/>
            <a:ext cx="2679192" cy="2011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1631354-3211-48D6-BBD1-5887CC29C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23" y="4109178"/>
            <a:ext cx="2898082" cy="2011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Graphic 41" descr="Arrow Clockwise curve">
            <a:extLst>
              <a:ext uri="{FF2B5EF4-FFF2-40B4-BE49-F238E27FC236}">
                <a16:creationId xmlns:a16="http://schemas.microsoft.com/office/drawing/2014/main" id="{3B5BF04A-6517-4D4E-93FD-81AA47169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769236">
            <a:off x="8376046" y="2652172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6AB711B-8017-438B-ACDB-81C9EAC28AF5}"/>
              </a:ext>
            </a:extLst>
          </p:cNvPr>
          <p:cNvSpPr txBox="1"/>
          <p:nvPr/>
        </p:nvSpPr>
        <p:spPr>
          <a:xfrm>
            <a:off x="7952132" y="3585958"/>
            <a:ext cx="289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Front End Module</a:t>
            </a:r>
          </a:p>
        </p:txBody>
      </p:sp>
    </p:spTree>
    <p:extLst>
      <p:ext uri="{BB962C8B-B14F-4D97-AF65-F5344CB8AC3E}">
        <p14:creationId xmlns:p14="http://schemas.microsoft.com/office/powerpoint/2010/main" val="287189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C508CD-0473-4D26-BAEE-E28DD6BD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009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56662635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795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051AC9-1591-4CF9-9283-501D6060945C}"/>
              </a:ext>
            </a:extLst>
          </p:cNvPr>
          <p:cNvSpPr txBox="1"/>
          <p:nvPr/>
        </p:nvSpPr>
        <p:spPr>
          <a:xfrm>
            <a:off x="4476750" y="386418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Elements of Chassis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78F6FF-532F-402C-BA5E-9C743A8F5CC6}"/>
              </a:ext>
            </a:extLst>
          </p:cNvPr>
          <p:cNvCxnSpPr/>
          <p:nvPr/>
        </p:nvCxnSpPr>
        <p:spPr>
          <a:xfrm>
            <a:off x="2152650" y="1838325"/>
            <a:ext cx="7915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8EB9A1-2784-41D8-8193-0BD1A11D4131}"/>
              </a:ext>
            </a:extLst>
          </p:cNvPr>
          <p:cNvCxnSpPr/>
          <p:nvPr/>
        </p:nvCxnSpPr>
        <p:spPr>
          <a:xfrm>
            <a:off x="6096000" y="933450"/>
            <a:ext cx="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05F46C-1A56-4E7F-9089-519147A5B4D8}"/>
              </a:ext>
            </a:extLst>
          </p:cNvPr>
          <p:cNvCxnSpPr/>
          <p:nvPr/>
        </p:nvCxnSpPr>
        <p:spPr>
          <a:xfrm>
            <a:off x="2152650" y="1838325"/>
            <a:ext cx="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F7DC5E-8745-4B22-8352-D6CA5567B0D5}"/>
              </a:ext>
            </a:extLst>
          </p:cNvPr>
          <p:cNvCxnSpPr/>
          <p:nvPr/>
        </p:nvCxnSpPr>
        <p:spPr>
          <a:xfrm>
            <a:off x="3867150" y="1838325"/>
            <a:ext cx="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E3004-8271-40C1-82FE-E00CD552A262}"/>
              </a:ext>
            </a:extLst>
          </p:cNvPr>
          <p:cNvCxnSpPr/>
          <p:nvPr/>
        </p:nvCxnSpPr>
        <p:spPr>
          <a:xfrm>
            <a:off x="6096000" y="1838325"/>
            <a:ext cx="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095D10-3228-435A-8044-ED64D30A0895}"/>
              </a:ext>
            </a:extLst>
          </p:cNvPr>
          <p:cNvCxnSpPr/>
          <p:nvPr/>
        </p:nvCxnSpPr>
        <p:spPr>
          <a:xfrm>
            <a:off x="8039100" y="1828800"/>
            <a:ext cx="0" cy="9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97FAA-42DD-4919-B5E5-904FFCCFECFA}"/>
              </a:ext>
            </a:extLst>
          </p:cNvPr>
          <p:cNvCxnSpPr>
            <a:cxnSpLocks/>
          </p:cNvCxnSpPr>
          <p:nvPr/>
        </p:nvCxnSpPr>
        <p:spPr>
          <a:xfrm>
            <a:off x="10067925" y="1838325"/>
            <a:ext cx="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7401B6-594E-463F-9318-E189ADAEA769}"/>
              </a:ext>
            </a:extLst>
          </p:cNvPr>
          <p:cNvSpPr txBox="1"/>
          <p:nvPr/>
        </p:nvSpPr>
        <p:spPr>
          <a:xfrm>
            <a:off x="1719271" y="2861187"/>
            <a:ext cx="135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15E1E8-1A3D-49D5-B138-82E093B15958}"/>
              </a:ext>
            </a:extLst>
          </p:cNvPr>
          <p:cNvSpPr txBox="1"/>
          <p:nvPr/>
        </p:nvSpPr>
        <p:spPr>
          <a:xfrm>
            <a:off x="3529017" y="2844284"/>
            <a:ext cx="124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Brakes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83D06C-3FD1-42B2-A52F-1A4AAE0BC475}"/>
              </a:ext>
            </a:extLst>
          </p:cNvPr>
          <p:cNvSpPr txBox="1"/>
          <p:nvPr/>
        </p:nvSpPr>
        <p:spPr>
          <a:xfrm>
            <a:off x="5681675" y="2861188"/>
            <a:ext cx="12477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Gear 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72CF7-C3F1-4301-9C13-EEC683AB06AA}"/>
              </a:ext>
            </a:extLst>
          </p:cNvPr>
          <p:cNvSpPr txBox="1"/>
          <p:nvPr/>
        </p:nvSpPr>
        <p:spPr>
          <a:xfrm>
            <a:off x="7527159" y="2859040"/>
            <a:ext cx="138110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CA438-0430-4757-A29B-3FADC2D883C1}"/>
              </a:ext>
            </a:extLst>
          </p:cNvPr>
          <p:cNvSpPr txBox="1"/>
          <p:nvPr/>
        </p:nvSpPr>
        <p:spPr>
          <a:xfrm>
            <a:off x="9730985" y="2859041"/>
            <a:ext cx="1638296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FB6C4-406A-4E78-8F7E-37DB183B81DA}"/>
              </a:ext>
            </a:extLst>
          </p:cNvPr>
          <p:cNvSpPr txBox="1"/>
          <p:nvPr/>
        </p:nvSpPr>
        <p:spPr>
          <a:xfrm>
            <a:off x="4310057" y="3270322"/>
            <a:ext cx="332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radley Hand ITC" panose="03070402050302030203" pitchFamily="66" charset="0"/>
              </a:rPr>
              <a:t>   Items of a Gear Box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A058B1-3449-468B-B8EE-1009262C5E8D}"/>
              </a:ext>
            </a:extLst>
          </p:cNvPr>
          <p:cNvCxnSpPr/>
          <p:nvPr/>
        </p:nvCxnSpPr>
        <p:spPr>
          <a:xfrm>
            <a:off x="6096000" y="3886200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97310B-CBC0-436F-8261-2AE3771DAAA1}"/>
              </a:ext>
            </a:extLst>
          </p:cNvPr>
          <p:cNvCxnSpPr/>
          <p:nvPr/>
        </p:nvCxnSpPr>
        <p:spPr>
          <a:xfrm>
            <a:off x="2124074" y="4400550"/>
            <a:ext cx="7943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454086-E7AF-4A8A-A4B1-35661A3007B7}"/>
              </a:ext>
            </a:extLst>
          </p:cNvPr>
          <p:cNvCxnSpPr/>
          <p:nvPr/>
        </p:nvCxnSpPr>
        <p:spPr>
          <a:xfrm>
            <a:off x="2152650" y="4391025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976C23-4E72-44DC-9BCD-30CDAAA7623C}"/>
              </a:ext>
            </a:extLst>
          </p:cNvPr>
          <p:cNvCxnSpPr/>
          <p:nvPr/>
        </p:nvCxnSpPr>
        <p:spPr>
          <a:xfrm>
            <a:off x="3867150" y="440055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5B39BA-9EE9-4C5E-B2FA-EC0BF0E6A893}"/>
              </a:ext>
            </a:extLst>
          </p:cNvPr>
          <p:cNvCxnSpPr/>
          <p:nvPr/>
        </p:nvCxnSpPr>
        <p:spPr>
          <a:xfrm>
            <a:off x="6095999" y="4400550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262C46-874D-4E46-8943-6ECD02B4BAF5}"/>
              </a:ext>
            </a:extLst>
          </p:cNvPr>
          <p:cNvCxnSpPr/>
          <p:nvPr/>
        </p:nvCxnSpPr>
        <p:spPr>
          <a:xfrm>
            <a:off x="8039100" y="440055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A27ABB-0CEF-4189-91C9-7F253B51787E}"/>
              </a:ext>
            </a:extLst>
          </p:cNvPr>
          <p:cNvCxnSpPr/>
          <p:nvPr/>
        </p:nvCxnSpPr>
        <p:spPr>
          <a:xfrm>
            <a:off x="10067925" y="4400550"/>
            <a:ext cx="0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6610ED-BFAE-4D3D-B3FB-AD703BEF6E32}"/>
              </a:ext>
            </a:extLst>
          </p:cNvPr>
          <p:cNvSpPr txBox="1"/>
          <p:nvPr/>
        </p:nvSpPr>
        <p:spPr>
          <a:xfrm>
            <a:off x="1390653" y="5448300"/>
            <a:ext cx="155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Shaft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1390D2-401E-45C4-9FB1-A8CCA14DD645}"/>
              </a:ext>
            </a:extLst>
          </p:cNvPr>
          <p:cNvSpPr txBox="1"/>
          <p:nvPr/>
        </p:nvSpPr>
        <p:spPr>
          <a:xfrm>
            <a:off x="3343275" y="5448300"/>
            <a:ext cx="15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Shaft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4A4BA-2649-4868-AD7A-430F40FCEEBB}"/>
              </a:ext>
            </a:extLst>
          </p:cNvPr>
          <p:cNvSpPr txBox="1"/>
          <p:nvPr/>
        </p:nvSpPr>
        <p:spPr>
          <a:xfrm>
            <a:off x="5776913" y="5429301"/>
            <a:ext cx="81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B4AEC-F257-4E1A-87C8-99E3DBB6211C}"/>
              </a:ext>
            </a:extLst>
          </p:cNvPr>
          <p:cNvSpPr txBox="1"/>
          <p:nvPr/>
        </p:nvSpPr>
        <p:spPr>
          <a:xfrm>
            <a:off x="7550970" y="5402819"/>
            <a:ext cx="10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Bearings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E65C7-6551-4334-88DD-FF382AF0D308}"/>
              </a:ext>
            </a:extLst>
          </p:cNvPr>
          <p:cNvSpPr txBox="1"/>
          <p:nvPr/>
        </p:nvSpPr>
        <p:spPr>
          <a:xfrm>
            <a:off x="9096375" y="5429301"/>
            <a:ext cx="227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Gear Shifting Lever</a:t>
            </a:r>
          </a:p>
        </p:txBody>
      </p:sp>
    </p:spTree>
    <p:extLst>
      <p:ext uri="{BB962C8B-B14F-4D97-AF65-F5344CB8AC3E}">
        <p14:creationId xmlns:p14="http://schemas.microsoft.com/office/powerpoint/2010/main" val="40512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MEENAVALLI SAI SUBHAKAR</dc:creator>
  <cp:lastModifiedBy>MEENAVALLI SAI SUBHAKAR</cp:lastModifiedBy>
  <cp:revision>3</cp:revision>
  <dcterms:created xsi:type="dcterms:W3CDTF">2021-10-02T13:47:48Z</dcterms:created>
  <dcterms:modified xsi:type="dcterms:W3CDTF">2021-10-03T15:11:25Z</dcterms:modified>
</cp:coreProperties>
</file>