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6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4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F141-C9A7-40EE-BF64-39EA7E7E984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1CB844-2577-4FF8-8EE6-7B1C50967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A78C-BC52-434A-8DA1-C0D317D3C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20A2B-02D9-4CED-82D6-89268FAB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My 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45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EB0D-AF9F-4E47-B15E-4AF2A2148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9656" y="360980"/>
            <a:ext cx="9604375" cy="1049337"/>
          </a:xfrm>
        </p:spPr>
        <p:txBody>
          <a:bodyPr/>
          <a:lstStyle/>
          <a:p>
            <a:r>
              <a:rPr lang="en-IN" dirty="0"/>
              <a:t>Correlation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1018-F320-4447-A0BF-EFD2DB854E79}"/>
              </a:ext>
            </a:extLst>
          </p:cNvPr>
          <p:cNvSpPr txBox="1"/>
          <p:nvPr/>
        </p:nvSpPr>
        <p:spPr>
          <a:xfrm>
            <a:off x="7832483" y="1731146"/>
            <a:ext cx="3424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correlation matrix, it is seen that the variables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Time_spend_company,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Average_monthly_hours,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Satisfaction_level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 </a:t>
            </a:r>
          </a:p>
          <a:p>
            <a:r>
              <a:rPr lang="en-IN" dirty="0"/>
              <a:t>have high correlation values with ‘left’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475094F-9689-4CE6-BDFF-5B9946C3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5" y="1390790"/>
            <a:ext cx="7200546" cy="41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9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8122-98CD-4494-80E3-6CD88E4B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4764-56AA-4A99-8AE0-1FC37DFC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From the previous analyses, we can chose 'satisfaction_level’, 'average_montly_hours’, 'promotion_last_5years’ and 'salary’ as important parameters while predicting attrition</a:t>
            </a:r>
          </a:p>
          <a:p>
            <a:r>
              <a:rPr lang="en-US" dirty="0"/>
              <a:t>After splitting the dataset into train and test sets, logistic regression was applied</a:t>
            </a:r>
          </a:p>
          <a:p>
            <a:r>
              <a:rPr lang="en-US" dirty="0"/>
              <a:t>The model had an accuracy score of 78 %</a:t>
            </a:r>
          </a:p>
          <a:p>
            <a:r>
              <a:rPr lang="en-US" dirty="0"/>
              <a:t>Probability of employees leaving the firm was predicted </a:t>
            </a:r>
          </a:p>
          <a:p>
            <a:r>
              <a:rPr lang="en-US" dirty="0"/>
              <a:t>ROC curve has been plotted </a:t>
            </a:r>
          </a:p>
          <a:p>
            <a:r>
              <a:rPr lang="en-US" dirty="0"/>
              <a:t>Other algorithms like Random Forest can be fitted for higher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6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9FD6-99D6-4021-AEA9-B3714B80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F7BEB3-ECA3-4C3E-A20C-CE71FFBF8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60" y="2033881"/>
            <a:ext cx="5454406" cy="39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70CF7-DB3D-4A00-A1EA-0BADD2E493E0}"/>
              </a:ext>
            </a:extLst>
          </p:cNvPr>
          <p:cNvSpPr txBox="1"/>
          <p:nvPr/>
        </p:nvSpPr>
        <p:spPr>
          <a:xfrm>
            <a:off x="7270812" y="342900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AUC – 0.7686</a:t>
            </a:r>
          </a:p>
        </p:txBody>
      </p:sp>
    </p:spTree>
    <p:extLst>
      <p:ext uri="{BB962C8B-B14F-4D97-AF65-F5344CB8AC3E}">
        <p14:creationId xmlns:p14="http://schemas.microsoft.com/office/powerpoint/2010/main" val="29003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0BE0-B2E3-4BB6-B51E-B18855D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CB95-653B-4B40-A89B-D4D4F9CE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We are provided with an employee attrition dataset.</a:t>
            </a:r>
          </a:p>
          <a:p>
            <a:r>
              <a:rPr lang="en-IN" dirty="0"/>
              <a:t>Employee attrition refers to the dropping of employees </a:t>
            </a:r>
          </a:p>
          <a:p>
            <a:r>
              <a:rPr lang="en-IN" dirty="0"/>
              <a:t>Our goals are as follows</a:t>
            </a:r>
          </a:p>
          <a:p>
            <a:pPr lvl="1"/>
            <a:r>
              <a:rPr lang="en-IN" dirty="0"/>
              <a:t>Analyse why employees leave the firm – find out factors for it </a:t>
            </a:r>
          </a:p>
          <a:p>
            <a:pPr lvl="1"/>
            <a:r>
              <a:rPr lang="en-IN" dirty="0"/>
              <a:t>Fit a logistic regression model with selected variables</a:t>
            </a:r>
          </a:p>
          <a:p>
            <a:pPr lvl="1"/>
            <a:r>
              <a:rPr lang="en-IN" dirty="0"/>
              <a:t>Predict the probability that a given employee may leave the firm.</a:t>
            </a:r>
          </a:p>
          <a:p>
            <a:pPr lvl="1"/>
            <a:r>
              <a:rPr lang="en-IN" dirty="0"/>
              <a:t>Plot the ROC curve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jupyter notebook containing the code can be found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339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02F0-A01C-45A1-A6D0-276D147D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HR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9D6-6BE9-433B-8C40-76878B0F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we will have a look at the employee attrition rate</a:t>
            </a:r>
          </a:p>
          <a:p>
            <a:endParaRPr lang="en-IN" dirty="0"/>
          </a:p>
          <a:p>
            <a:pPr lvl="8"/>
            <a:r>
              <a:rPr lang="en-IN" sz="2000" dirty="0"/>
              <a:t>We see that the employee attrition rate is around 23.8 % (3571 out of 14999). This is not good for the company</a:t>
            </a:r>
          </a:p>
          <a:p>
            <a:pPr lvl="8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C26FFE-A30C-464C-A5FF-3D28BAF4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589830"/>
            <a:ext cx="3661959" cy="25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48F-5058-4F77-B41E-72E0EA8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1E80-09EA-48DC-8BDC-4426AC1B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let us analyse each variable independently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10345D-5280-4E69-B7B0-C76B6FC9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578225"/>
            <a:ext cx="6960094" cy="32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9BC6-B0B4-4844-A8BF-FCD9AFC6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each  variable independently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02D3-B35A-47A6-A3A1-0482A659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seen that most employees, </a:t>
            </a:r>
          </a:p>
          <a:p>
            <a:pPr lvl="1"/>
            <a:r>
              <a:rPr lang="en-IN" dirty="0"/>
              <a:t>have a work experience of 3 years </a:t>
            </a:r>
          </a:p>
          <a:p>
            <a:pPr lvl="1"/>
            <a:r>
              <a:rPr lang="en-IN" dirty="0"/>
              <a:t>work on 4 projects</a:t>
            </a:r>
          </a:p>
          <a:p>
            <a:pPr lvl="1"/>
            <a:r>
              <a:rPr lang="en-IN" dirty="0"/>
              <a:t>have low salary</a:t>
            </a:r>
          </a:p>
          <a:p>
            <a:pPr lvl="1"/>
            <a:r>
              <a:rPr lang="en-IN" dirty="0"/>
              <a:t>work in sales department </a:t>
            </a:r>
          </a:p>
          <a:p>
            <a:pPr lvl="1"/>
            <a:r>
              <a:rPr lang="en-IN" dirty="0"/>
              <a:t>Haven’t got promotion in last 5 years</a:t>
            </a:r>
          </a:p>
          <a:p>
            <a:r>
              <a:rPr lang="en-IN" dirty="0"/>
              <a:t> But these data are useless.  Actual Analyses begins when you compare other variables with your target variable i.e. left </a:t>
            </a:r>
          </a:p>
        </p:txBody>
      </p:sp>
    </p:spTree>
    <p:extLst>
      <p:ext uri="{BB962C8B-B14F-4D97-AF65-F5344CB8AC3E}">
        <p14:creationId xmlns:p14="http://schemas.microsoft.com/office/powerpoint/2010/main" val="207671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6C42-FF2D-422C-A40F-A23B969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ANALYSIS– SALARY AND LEFT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CA16B2-9C31-4680-BEF1-7F138A49B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5" y="1938401"/>
            <a:ext cx="4356147" cy="30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0F9A58-DDAA-41F8-B890-F8D6FD72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9" y="2220193"/>
            <a:ext cx="3940235" cy="26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CD12-A3FB-4C33-A8FE-42FE4533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Departments Vs left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85E58F-EB47-45F2-B86F-E33A3E62BD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2" y="2114902"/>
            <a:ext cx="4662813" cy="31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5C5B6D-05C4-43F4-BDEC-9CA4B746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10" y="2398383"/>
            <a:ext cx="5468644" cy="26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3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71F-AB7F-45F8-9A54-C710BE0257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76402" y="174719"/>
            <a:ext cx="9604375" cy="1049337"/>
          </a:xfrm>
        </p:spPr>
        <p:txBody>
          <a:bodyPr/>
          <a:lstStyle/>
          <a:p>
            <a:r>
              <a:rPr lang="en-IN" dirty="0"/>
              <a:t>Other variables vs left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9C2F6B-9245-4EA3-BF74-8F9E952AC20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2" y="1230900"/>
            <a:ext cx="3344863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1D29A0-D16C-4EEB-88BE-EF046DC9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01" y="1287293"/>
            <a:ext cx="3108148" cy="20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7F6D59-2498-4194-B56F-52ACC379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61" y="1230900"/>
            <a:ext cx="3226108" cy="219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462047C-E6AC-462D-BAA0-19BE7523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45" y="3435844"/>
            <a:ext cx="3733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6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C664-85D7-4105-9BDB-F325C695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370301" cy="828972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27A8-401C-4278-AB75-D6DF28CA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From the Bivariate analyses graphs, we can conclude the following statements</a:t>
            </a:r>
          </a:p>
          <a:p>
            <a:r>
              <a:rPr lang="en-IN" dirty="0"/>
              <a:t>Employees with low are leaving in large percentage and those with high salary leave in lesser number</a:t>
            </a:r>
          </a:p>
          <a:p>
            <a:r>
              <a:rPr lang="en-IN" dirty="0"/>
              <a:t>Employees of HR department are leaving maximum</a:t>
            </a:r>
          </a:p>
          <a:p>
            <a:r>
              <a:rPr lang="en-IN" dirty="0"/>
              <a:t>Employees after 5 years of experience leave the firm and those with experience greater than 6 years haven’t left the firm</a:t>
            </a:r>
          </a:p>
          <a:p>
            <a:r>
              <a:rPr lang="en-IN" dirty="0"/>
              <a:t>Employees without promotion leave more than that of the ones with promotions</a:t>
            </a:r>
          </a:p>
          <a:p>
            <a:r>
              <a:rPr lang="en-IN" dirty="0"/>
              <a:t>Employees who have 7 projects leave at most</a:t>
            </a:r>
          </a:p>
          <a:p>
            <a:r>
              <a:rPr lang="en-US" dirty="0"/>
              <a:t>Employees who worked really less number of hours or worked a high number of hours leave the firm.</a:t>
            </a:r>
            <a:endParaRPr lang="en-IN" dirty="0"/>
          </a:p>
          <a:p>
            <a:r>
              <a:rPr lang="en-IN" dirty="0"/>
              <a:t>And average satisfaction levels of left and not left employees are 0.44 and 0.67 respectively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36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</TotalTime>
  <Words>437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HR ANALYTICS</vt:lpstr>
      <vt:lpstr>Objective</vt:lpstr>
      <vt:lpstr>HR Analytics</vt:lpstr>
      <vt:lpstr>UNIVARIATE ANALYSIS </vt:lpstr>
      <vt:lpstr>Analysing each  variable independently</vt:lpstr>
      <vt:lpstr>BIVARIATE ANALYSIS– SALARY AND LEFT</vt:lpstr>
      <vt:lpstr>Departments Vs left</vt:lpstr>
      <vt:lpstr>Other variables vs left</vt:lpstr>
      <vt:lpstr>Conclusions</vt:lpstr>
      <vt:lpstr>Correlation matrix</vt:lpstr>
      <vt:lpstr>Applying logistic regression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sai nagappa</dc:creator>
  <cp:lastModifiedBy>sai nagappa</cp:lastModifiedBy>
  <cp:revision>13</cp:revision>
  <dcterms:created xsi:type="dcterms:W3CDTF">2019-09-13T09:40:44Z</dcterms:created>
  <dcterms:modified xsi:type="dcterms:W3CDTF">2019-09-13T21:37:58Z</dcterms:modified>
</cp:coreProperties>
</file>