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AAD409A-DA07-4993-A92E-0DBC7CE22118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84" d="100"/>
          <a:sy n="84" d="100"/>
        </p:scale>
        <p:origin x="4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4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252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957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295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034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471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169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84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9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2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1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5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0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6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6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FAED-6A2D-401C-DB87-DA6340617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67121"/>
            <a:ext cx="8825658" cy="2677648"/>
          </a:xfrm>
        </p:spPr>
        <p:txBody>
          <a:bodyPr/>
          <a:lstStyle/>
          <a:p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SYSTEM USING AIML</a:t>
            </a:r>
            <a:b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b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PRESENTED BY :</a:t>
            </a:r>
            <a:b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M.SAI KIRAN</a:t>
            </a:r>
            <a:b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322129512067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3F40E2-7FC4-2DDE-5220-DF7403E91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682" y="2256426"/>
            <a:ext cx="8825658" cy="86142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AIR QUALITY PREDICTION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9151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D4A1-EE70-0A82-14F1-ACBF1AE7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303" y="-1164577"/>
            <a:ext cx="8825658" cy="2677648"/>
          </a:xfrm>
        </p:spPr>
        <p:txBody>
          <a:bodyPr/>
          <a:lstStyle/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36149-3E2C-1E73-95E8-DA53EBEA7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445" y="1719548"/>
            <a:ext cx="8825658" cy="861420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</a:rPr>
              <a:t>THE MODEL RESULTS FROM R AND PYTHON SUGGEST THAT NO2 AND CO ARE BETTER PREDICTORS FOR AQI IN COMPARISION WITH OTHER POLLUTANTS 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</a:rPr>
              <a:t>THOUGH OZONE WAS NOT A STRONG PREDICTOR FOR AQI AS PER THE MODEL , THE EFFECTS OF OZONE CANNOT BE UNDERMINED AS IT CAN HAVE DETRIMENTAL EFFECTS ON AIR QUALITY , SO IT WAS INCLUDED DURING THE MODEL BUILDING 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</a:rPr>
              <a:t>ADDITIONAL MODELS SUCH AS CLUSTERING CAN BE BUILT TO IDENTIFY THE CLUSTERS OF REGIONS WITH HIGHER AQI 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</a:rPr>
              <a:t>ALSO CLUSTERING BASED ON THE PERIOD OF THE YEAR CAN BE BUILT TO IDENTIFY PATTERNS IN THE PERIOD OF THE YEAR WHEN THE AIR IN THOSE REGIONS IS MOST POLLUTED .   </a:t>
            </a:r>
          </a:p>
        </p:txBody>
      </p:sp>
    </p:spTree>
    <p:extLst>
      <p:ext uri="{BB962C8B-B14F-4D97-AF65-F5344CB8AC3E}">
        <p14:creationId xmlns:p14="http://schemas.microsoft.com/office/powerpoint/2010/main" val="28137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66BEC4-7A3A-5718-0362-85A20A06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521" y="3626738"/>
            <a:ext cx="8825658" cy="861420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Bahnschrift" panose="020B0502040204020203" pitchFamily="34" charset="0"/>
              </a:rPr>
              <a:t>            </a:t>
            </a:r>
            <a:r>
              <a:rPr lang="en-IN" sz="1600" dirty="0"/>
              <a:t>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9317F3-DA98-9C4D-4910-24FC490C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554" t="35754" r="-50408" b="34813"/>
          <a:stretch>
            <a:fillRect/>
          </a:stretch>
        </p:blipFill>
        <p:spPr>
          <a:xfrm>
            <a:off x="3767444" y="2455878"/>
            <a:ext cx="6506806" cy="13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6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366CE6-D702-7FF7-FBD9-9FC6DE608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581" y="2989007"/>
            <a:ext cx="8825658" cy="2677648"/>
          </a:xfrm>
        </p:spPr>
        <p:txBody>
          <a:bodyPr/>
          <a:lstStyle/>
          <a:p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 WHAT IS AIR POLLUTION</a:t>
            </a:r>
            <a:b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 WHAT IS AIR QUALITY INDEX</a:t>
            </a:r>
            <a:b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 WHAT IS AIR QUALITY PREDICTION SYSTEM</a:t>
            </a:r>
            <a:b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 THE PROBLEM STATEMENT</a:t>
            </a:r>
            <a:b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 HOW MACHINE LEARNING CAN BE USED IN THIS PROJECT</a:t>
            </a:r>
            <a:b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 WHAT ARE THE STEPS INVOLVED</a:t>
            </a:r>
            <a:b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 CODE FOR PROGRAM</a:t>
            </a:r>
            <a:b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 OUTPUT FOR PROGRAM</a:t>
            </a:r>
            <a:b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&gt; CONCLUSION</a:t>
            </a:r>
            <a:b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endParaRPr lang="en-IN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01A9F-6056-90AB-A69E-36CA28206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149" y="893638"/>
            <a:ext cx="8825658" cy="861420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CONTENTS : </a:t>
            </a:r>
          </a:p>
        </p:txBody>
      </p:sp>
    </p:spTree>
    <p:extLst>
      <p:ext uri="{BB962C8B-B14F-4D97-AF65-F5344CB8AC3E}">
        <p14:creationId xmlns:p14="http://schemas.microsoft.com/office/powerpoint/2010/main" val="282808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A556-5D50-5F77-BDA2-CB495FEE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465" y="-1007260"/>
            <a:ext cx="8825658" cy="267764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AIR POLLUTION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333C9-77E2-D280-A243-203117E69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768" y="1886696"/>
            <a:ext cx="5216348" cy="4297794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</a:rPr>
              <a:t>AIR POLLUTION IS THE COMBINATION OF THE AIR BY HARMFUL SUBSTANCES  INCLUDING GASES , PARTICLES , AND BIOLOGICAL MOLECULES , THAT CAN NEGATIVELY IMPACT HUMAN HEALTH AND THE ENVIRONMENT 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</a:rPr>
              <a:t>THESE POLUTANTS CAN BE FOUND BOTH OUTDOORS AND INDOORS , AND CAN STEM FROM NATURAL SOURCES LIKE WILDFIRES OR HUMAN ACTIVITIES LIKE BURNING FOSSIL FUELS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55D335-75CB-DFEF-1B2A-8F7661B00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73" y="2223318"/>
            <a:ext cx="3978714" cy="30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6BB8-4D6E-A63B-EE6F-0CBF2FB3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322" y="-997429"/>
            <a:ext cx="8825658" cy="267764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AIR QUALITY INDEX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4F455-B114-5B01-5861-4665C33FC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619" y="1955522"/>
            <a:ext cx="5993097" cy="4632091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THE AIR QUALITY INDEX (AQI) IS A NUMERICAL SCALE USED TO COMMUNICATE THE DAILY AIR QUALITY STATUS TO THE PUBLIC 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AQI INCLUDES SIX COLORED – CODED CATEGORIES 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IT TRANSLATE THE LEVELS OF  VARIOUS AIR POLLUTANTS INTO A SINGLE , EASY TO UNDERSTAND NUMBER AND CORRESPONDING COLOR CODE , ALONG WITH HEALTH ADVISORY INFORMATION 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THE HIGHER THE AQI VALUE THE GREATER THE LEVEL OF AIR POLLUTION AND THE GREATER THE HEALTH CONCERN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574C5-5001-4C6F-6411-4649F197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97" y="2112838"/>
            <a:ext cx="2861187" cy="34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9C7D-F0C9-019E-BF94-573A851C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42" y="-1117032"/>
            <a:ext cx="8825658" cy="267764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AIR QUALITY PREDICTION SYSTEM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D9ED0-DACB-E230-F830-E2EDC68AD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291" y="1926025"/>
            <a:ext cx="4960710" cy="4248633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AN AIR QUALITY PREDICTION SYSTEM USES DATA ANALYSIS , MODELING  AND FORECASTING TECHNIQUES TO ESTIMATE FUTURE AIR QUALITY CONDITIONS 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 THESE SYSTEMS HELPS IN UNDERSTANDING THE SOURCES AND TRENDS OF AIR POLLUTION , ENABLING TIMELY INVENTIONS AND PUBLIC AWARENESS .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</a:rPr>
              <a:t>THEY UTILIZE DATA FROM MONITORING STATIONS , METEROLOGICAL MODELS , AND OTHER SOURCES TO PREDICT AIR QUALITY METRICS LIKE THE AIR QUALITY INDEX (AQI) </a:t>
            </a:r>
          </a:p>
        </p:txBody>
      </p:sp>
      <p:pic>
        <p:nvPicPr>
          <p:cNvPr id="1026" name="Picture 2" descr="Exploring Air Quality Across Indian Cities: A Data-Driven Approach ...">
            <a:extLst>
              <a:ext uri="{FF2B5EF4-FFF2-40B4-BE49-F238E27FC236}">
                <a16:creationId xmlns:a16="http://schemas.microsoft.com/office/drawing/2014/main" id="{03626DA2-D82C-77C1-8DC0-325A2ED9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58" y="2199712"/>
            <a:ext cx="4344652" cy="326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02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0157-0C93-6741-0B58-8800E5873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25" y="-1066254"/>
            <a:ext cx="8825658" cy="267764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1"/>
                </a:solidFill>
                <a:latin typeface="Bookman Old Style" panose="02050604050505020204" pitchFamily="18" charset="0"/>
              </a:rPr>
              <a:t>PROBLEM STATEMENT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CE74-3C0E-2BFB-E626-7D7C7B030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25" y="1680221"/>
            <a:ext cx="9100090" cy="6706696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Bahnschrift" panose="020B0502040204020203" pitchFamily="34" charset="0"/>
              </a:rPr>
              <a:t>PREDICTION OR FORECAST OF AIR QUALITY OR THE CONCENTRATION LEVEL OFDAY BY DAY THE AIR POLLUTION BECOMES SERIOUS CONCERN IN INDIA AS WELL AS IN OVERALL WORLD.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Bahnschrift" panose="020B0502040204020203" pitchFamily="34" charset="0"/>
              </a:rPr>
              <a:t>PROPER OR ACCURATE  OTHER AMBIENT AIR POLLUTANTS SUCH AS SULPHUR DIOXIDE , NITROGEN DIOXIDE , CARBON MONOXIDE , PARTICULAR MATTER HAVING DIAMETER LESS THAN 10MICRO , PARTICULATE MATTER HAVING DIAMETER LESS THAN 2.5MICRO , OZONE ETC…IS VERY IMPORTANT BECAUSE IMPACT OF THESE FACTORS ON HUMAN HEALTH </a:t>
            </a:r>
            <a:r>
              <a:rPr lang="en-IN" sz="1600" dirty="0" err="1">
                <a:solidFill>
                  <a:schemeClr val="bg1"/>
                </a:solidFill>
                <a:latin typeface="Bahnschrift" panose="020B0502040204020203" pitchFamily="34" charset="0"/>
              </a:rPr>
              <a:t>BEComes</a:t>
            </a:r>
            <a:r>
              <a:rPr lang="en-IN" sz="1600" dirty="0">
                <a:solidFill>
                  <a:schemeClr val="bg1"/>
                </a:solidFill>
                <a:latin typeface="Bahnschrift" panose="020B0502040204020203" pitchFamily="34" charset="0"/>
              </a:rPr>
              <a:t> severe 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  <a:latin typeface="Bahnschrift" panose="020B0502040204020203" pitchFamily="34" charset="0"/>
              </a:rPr>
              <a:t> This literature review focuses on the various techniques used for prediction or modelling of air quality index(</a:t>
            </a:r>
            <a:r>
              <a:rPr lang="en-IN" sz="1600" dirty="0" err="1">
                <a:solidFill>
                  <a:schemeClr val="bg1"/>
                </a:solidFill>
                <a:latin typeface="Bahnschrift" panose="020B0502040204020203" pitchFamily="34" charset="0"/>
              </a:rPr>
              <a:t>aqi</a:t>
            </a:r>
            <a:r>
              <a:rPr lang="en-IN" sz="1600" dirty="0">
                <a:solidFill>
                  <a:schemeClr val="bg1"/>
                </a:solidFill>
                <a:latin typeface="Bahnschrift" panose="020B0502040204020203" pitchFamily="34" charset="0"/>
              </a:rPr>
              <a:t>) and forecasting of future concentration  levels of pollutants that may cause the air pollution so that governing bodies can take the actions to reduce the pollution . </a:t>
            </a:r>
          </a:p>
        </p:txBody>
      </p:sp>
    </p:spTree>
    <p:extLst>
      <p:ext uri="{BB962C8B-B14F-4D97-AF65-F5344CB8AC3E}">
        <p14:creationId xmlns:p14="http://schemas.microsoft.com/office/powerpoint/2010/main" val="358552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90AC-CD6A-5C53-044B-170EDE1CB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187" y="-1093018"/>
            <a:ext cx="8825658" cy="2677648"/>
          </a:xfrm>
        </p:spPr>
        <p:txBody>
          <a:bodyPr/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HOW AIML CAN BE USED IN THIS PROJECT 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D73E2-0A52-EC53-E049-8167322DC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211" y="2063676"/>
            <a:ext cx="5102473" cy="523186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900" dirty="0">
                <a:solidFill>
                  <a:schemeClr val="bg1"/>
                </a:solidFill>
                <a:latin typeface="Bahnschrift" panose="020B0502040204020203" pitchFamily="34" charset="0"/>
              </a:rPr>
              <a:t>ARTIFICIAL INTELLIGENCE AND Machine learning (</a:t>
            </a:r>
            <a:r>
              <a:rPr lang="en-IN" sz="1900" dirty="0" err="1">
                <a:solidFill>
                  <a:schemeClr val="bg1"/>
                </a:solidFill>
                <a:latin typeface="Bahnschrift" panose="020B0502040204020203" pitchFamily="34" charset="0"/>
              </a:rPr>
              <a:t>ai&amp;ml</a:t>
            </a:r>
            <a:r>
              <a:rPr lang="en-IN" sz="1900" dirty="0">
                <a:solidFill>
                  <a:schemeClr val="bg1"/>
                </a:solidFill>
                <a:latin typeface="Bahnschrift" panose="020B0502040204020203" pitchFamily="34" charset="0"/>
              </a:rPr>
              <a:t>) are being increasingly used in air quality monitoring and prediction systems to improve accuracy and efficiency 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1900" dirty="0">
                <a:solidFill>
                  <a:schemeClr val="bg1"/>
                </a:solidFill>
                <a:latin typeface="Bahnschrift" panose="020B0502040204020203" pitchFamily="34" charset="0"/>
              </a:rPr>
              <a:t>It includes 3 processes :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IN" sz="1900" dirty="0">
                <a:solidFill>
                  <a:schemeClr val="bg1"/>
                </a:solidFill>
                <a:latin typeface="Bahnschrift" panose="020B0502040204020203" pitchFamily="34" charset="0"/>
              </a:rPr>
              <a:t>data preprocessing 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IN" sz="1900" dirty="0">
                <a:solidFill>
                  <a:schemeClr val="bg1"/>
                </a:solidFill>
                <a:latin typeface="Bahnschrift" panose="020B0502040204020203" pitchFamily="34" charset="0"/>
              </a:rPr>
              <a:t>Exploratory data analysis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IN" sz="1900" dirty="0">
                <a:solidFill>
                  <a:schemeClr val="bg1"/>
                </a:solidFill>
                <a:latin typeface="Bahnschrift" panose="020B0502040204020203" pitchFamily="34" charset="0"/>
              </a:rPr>
              <a:t>Machine learning regression model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74EB9-BB61-D413-A62E-19B25191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638" y="2753033"/>
            <a:ext cx="4611499" cy="21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5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AB48-C6C3-EC31-7716-0DF5E5C4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129" y="-1338824"/>
            <a:ext cx="8825658" cy="267764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STEPS INVOLVED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069589-E323-7F79-A49E-06D539C9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9" r="669"/>
          <a:stretch>
            <a:fillRect/>
          </a:stretch>
        </p:blipFill>
        <p:spPr>
          <a:xfrm>
            <a:off x="1278194" y="1576234"/>
            <a:ext cx="9920748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7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5529-F7A5-A46D-8AEB-394A2BFB5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987596"/>
            <a:ext cx="8825658" cy="267764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OUTPUT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6B5F-3D23-A34B-7483-19361C51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8531"/>
          <a:stretch>
            <a:fillRect/>
          </a:stretch>
        </p:blipFill>
        <p:spPr>
          <a:xfrm>
            <a:off x="1371264" y="1846150"/>
            <a:ext cx="3524482" cy="1939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64BB5-A87A-93B0-1B01-D2D5D755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975" b="35053"/>
          <a:stretch>
            <a:fillRect/>
          </a:stretch>
        </p:blipFill>
        <p:spPr>
          <a:xfrm>
            <a:off x="6456130" y="1826071"/>
            <a:ext cx="3480897" cy="1946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2CBD6-735A-106F-3BBB-4DBC6395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810"/>
          <a:stretch>
            <a:fillRect/>
          </a:stretch>
        </p:blipFill>
        <p:spPr>
          <a:xfrm>
            <a:off x="4019436" y="4058910"/>
            <a:ext cx="3524482" cy="20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70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374</TotalTime>
  <Words>589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Bookman Old Style</vt:lpstr>
      <vt:lpstr>Century Gothic</vt:lpstr>
      <vt:lpstr>Wingdings</vt:lpstr>
      <vt:lpstr>Wingdings 3</vt:lpstr>
      <vt:lpstr>Ion Boardroom</vt:lpstr>
      <vt:lpstr>        SYSTEM USING AIML  PRESENTED BY : M.SAI KIRAN 322129512067</vt:lpstr>
      <vt:lpstr>&gt; WHAT IS AIR POLLUTION &gt; WHAT IS AIR QUALITY INDEX &gt; WHAT IS AIR QUALITY PREDICTION SYSTEM &gt; THE PROBLEM STATEMENT &gt; HOW MACHINE LEARNING CAN BE USED IN THIS PROJECT &gt; WHAT ARE THE STEPS INVOLVED &gt; CODE FOR PROGRAM &gt; OUTPUT FOR PROGRAM &gt; CONCLUSION </vt:lpstr>
      <vt:lpstr>AIR POLLUTION :</vt:lpstr>
      <vt:lpstr>AIR QUALITY INDEX :</vt:lpstr>
      <vt:lpstr>AIR QUALITY PREDICTION SYSTEM :</vt:lpstr>
      <vt:lpstr>PROBLEM STATEMENT :</vt:lpstr>
      <vt:lpstr>HOW AIML CAN BE USED IN THIS PROJECT : </vt:lpstr>
      <vt:lpstr>STEPS INVOLVED :</vt:lpstr>
      <vt:lpstr>OUTPUT :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SURISETTY JAYANTH KUMAR</dc:creator>
  <cp:lastModifiedBy>sai kiran</cp:lastModifiedBy>
  <cp:revision>8</cp:revision>
  <dcterms:created xsi:type="dcterms:W3CDTF">2025-07-24T13:24:43Z</dcterms:created>
  <dcterms:modified xsi:type="dcterms:W3CDTF">2025-09-27T15:52:28Z</dcterms:modified>
</cp:coreProperties>
</file>