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b87905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9b87905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b35da2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b35da2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50efe94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50efe94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50efe94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50efe94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b35da2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b35da2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9b8790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9b8790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b35da22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b35da22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b35da2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b35da2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b35da2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b35da2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98f32b0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98f32b0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novum/sonar-build-break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dehaus.org/display/SONAR/Continuous+Integr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naries.sonarsource.com/Distribution/sonarqube/sonarqube-5.6.7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175800" y="38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sonarqube build breaker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sonarqube build breaker plugin download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IN" dirty="0">
                <a:hlinkClick r:id="rId3"/>
              </a:rPr>
              <a:t>https://github.com/adnovum/sonar-build-breaker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C:\Program Files\sonarqube-5.6.6\extensions\plugins.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From the Services window, look for a service named SonarQube. Right-click on it and select Restart.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Creating quality gates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62050" y="34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49550" y="4369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11975" y="436950"/>
            <a:ext cx="71910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64525" y="867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SonarQube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46800" y="2132675"/>
            <a:ext cx="60216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41700" y="637625"/>
            <a:ext cx="90024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SonarQube  is an open source tool suite to measure and analyse to quality of source code.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It is written in Java but is able to analyse code in about 20 different programming languages.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Code analysis may be started manually by executing a so-called sonar runner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but SonarQube’s full is potential is especially revealed when </a:t>
            </a:r>
            <a:r>
              <a:rPr lang="en" sz="1800" u="sng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used in combination with continuous integration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such as a Jenkins server.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 results of an analysis are shown in a fancy web frontend with ‘green’ and ‘red lights’, nice charts, issue lists and an ability to drill down from project level to a single class.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1" y="0"/>
            <a:ext cx="79534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 on windows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01975" y="1283850"/>
            <a:ext cx="8520600" cy="39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1) Download Sonarqube 5.6.7 zip file and Extract into C:\Program Files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https://binaries.sonarsource.com/Distribution/sonarqube/sonarqube-5.6.7.zip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2) set the classpath SONAR_HOME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3) cd C:\ Program Files\sonarqube-5.6.7\bin\windows-x86-64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installMTservice.bat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startMTservice.bat 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4) http://localhost:9000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Login usr: admin  pwd: admin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 of sonar two ways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arenR"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Raw way with maven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arenR"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With jenkins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36050" y="10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 with maven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&lt;settings&gt;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&lt;profiles&gt;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    &lt;profile&gt;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	   &lt;id&gt;sonar&lt;/id&gt;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       &lt;actitivation&gt;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 	  &lt;actitivationByDfault&gt;true&lt;/actitivationByDfault&gt;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	   &lt;/actitivation&gt;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	&lt;properties&gt; 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       &lt;!-- SERVER ON A REMOTE HOST --&gt;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       &lt;sonar.host.url&gt;http://localhost:9000&lt;/sonar.host.url&gt;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	   &lt;sonar.login&gt;admin&lt;/sonar.login&gt;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       &lt;sonar.password&gt;admin&lt;/sonar.password&gt;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    &lt;/properties&gt;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    &lt;/profile&gt;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  &lt;/profiles&gt;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mic Sans MS"/>
                <a:ea typeface="Comic Sans MS"/>
                <a:cs typeface="Comic Sans MS"/>
                <a:sym typeface="Comic Sans MS"/>
              </a:rPr>
              <a:t>&lt;/settings&gt;</a:t>
            </a: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 sonar from maven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mic Sans MS"/>
                <a:ea typeface="Comic Sans MS"/>
                <a:cs typeface="Comic Sans MS"/>
                <a:sym typeface="Comic Sans MS"/>
              </a:rPr>
              <a:t>mvn compile</a:t>
            </a:r>
            <a:endParaRPr sz="2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latin typeface="Comic Sans MS"/>
                <a:ea typeface="Comic Sans MS"/>
                <a:cs typeface="Comic Sans MS"/>
                <a:sym typeface="Comic Sans MS"/>
              </a:rPr>
              <a:t>mvn package</a:t>
            </a:r>
            <a:endParaRPr sz="2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latin typeface="Comic Sans MS"/>
                <a:ea typeface="Comic Sans MS"/>
                <a:cs typeface="Comic Sans MS"/>
                <a:sym typeface="Comic Sans MS"/>
              </a:rPr>
              <a:t>mvn sonar:sonar</a:t>
            </a:r>
            <a:endParaRPr sz="2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Sonar Integrate with jenkins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61650" y="1093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http://repo1.maven.org/maven2/org/codehaus/sonar/runner/sonar-runner-dist/2.4/sonar-runner-dist-2.4.zip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set the classpath SONAR_RUNNER_HOME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Install SonarQube scanner plugin in jenkins server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Set the path  “Sonarqube server”  in  configure system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Set the path  “Sonarqube runner” in  global tool configuration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arenR"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 Create a sonar job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40750" y="173825"/>
            <a:ext cx="85206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Configure</a:t>
            </a: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for Sonar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778216"/>
            <a:ext cx="85206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# Required matadata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sonar.login=admin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sonar.password=admin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sonar.projectKey=mahalogin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sonar.projectName=mahalogin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sonar.projectVersion=1.0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# Path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sonar.sources=.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# copy above properties in the place of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Analysis properties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489</Words>
  <Application>Microsoft Office PowerPoint</Application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Comic Sans MS</vt:lpstr>
      <vt:lpstr>Simple Light</vt:lpstr>
      <vt:lpstr>SONAR</vt:lpstr>
      <vt:lpstr>PowerPoint Presentation</vt:lpstr>
      <vt:lpstr>PowerPoint Presentation</vt:lpstr>
      <vt:lpstr>Install on windows</vt:lpstr>
      <vt:lpstr>Integration of sonar two ways</vt:lpstr>
      <vt:lpstr>Sonar with maven</vt:lpstr>
      <vt:lpstr>run sonar from maven</vt:lpstr>
      <vt:lpstr>Sonar Integrate with jenkins</vt:lpstr>
      <vt:lpstr>Configure the JOB for Sonar</vt:lpstr>
      <vt:lpstr>sonarqube build breaker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</dc:title>
  <cp:lastModifiedBy>sai</cp:lastModifiedBy>
  <cp:revision>4</cp:revision>
  <dcterms:modified xsi:type="dcterms:W3CDTF">2020-01-25T06:14:59Z</dcterms:modified>
</cp:coreProperties>
</file>